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.xml" ContentType="application/vnd.openxmlformats-officedocument.themeOverride+xml"/>
  <Override PartName="/ppt/notesSlides/notesSlide27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2.xml" ContentType="application/vnd.openxmlformats-officedocument.themeOverride+xml"/>
  <Override PartName="/ppt/notesSlides/notesSlide28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3.xml" ContentType="application/vnd.openxmlformats-officedocument.themeOverride+xml"/>
  <Override PartName="/ppt/notesSlides/notesSlide29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4.xml" ContentType="application/vnd.openxmlformats-officedocument.themeOverride+xml"/>
  <Override PartName="/ppt/notesSlides/notesSlide30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6.xml" ContentType="application/vnd.openxmlformats-officedocument.themeOverride+xml"/>
  <Override PartName="/ppt/notesSlides/notesSlide31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7.xml" ContentType="application/vnd.openxmlformats-officedocument.themeOverr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8.xml" ContentType="application/vnd.openxmlformats-officedocument.themeOverride+xml"/>
  <Override PartName="/ppt/notesSlides/notesSlide36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37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9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0.xml" ContentType="application/vnd.openxmlformats-officedocument.themeOverride+xml"/>
  <Override PartName="/ppt/notesSlides/notesSlide38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notesSlides/notesSlide39.xml" ContentType="application/vnd.openxmlformats-officedocument.presentationml.notesSl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11.xml" ContentType="application/vnd.openxmlformats-officedocument.themeOverride+xml"/>
  <Override PartName="/ppt/notesSlides/notesSlide40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62" r:id="rId5"/>
    <p:sldMasterId id="2147483699" r:id="rId6"/>
    <p:sldMasterId id="2147483710" r:id="rId7"/>
    <p:sldMasterId id="2147483719" r:id="rId8"/>
  </p:sldMasterIdLst>
  <p:notesMasterIdLst>
    <p:notesMasterId r:id="rId73"/>
  </p:notesMasterIdLst>
  <p:sldIdLst>
    <p:sldId id="257" r:id="rId9"/>
    <p:sldId id="2147472972" r:id="rId10"/>
    <p:sldId id="330" r:id="rId11"/>
    <p:sldId id="2145707027" r:id="rId12"/>
    <p:sldId id="2145706982" r:id="rId13"/>
    <p:sldId id="2147472996" r:id="rId14"/>
    <p:sldId id="379" r:id="rId15"/>
    <p:sldId id="378" r:id="rId16"/>
    <p:sldId id="2145707029" r:id="rId17"/>
    <p:sldId id="2147472973" r:id="rId18"/>
    <p:sldId id="342" r:id="rId19"/>
    <p:sldId id="343" r:id="rId20"/>
    <p:sldId id="357" r:id="rId21"/>
    <p:sldId id="356" r:id="rId22"/>
    <p:sldId id="345" r:id="rId23"/>
    <p:sldId id="346" r:id="rId24"/>
    <p:sldId id="306" r:id="rId25"/>
    <p:sldId id="341" r:id="rId26"/>
    <p:sldId id="2145707013" r:id="rId27"/>
    <p:sldId id="2145707028" r:id="rId28"/>
    <p:sldId id="2147473005" r:id="rId29"/>
    <p:sldId id="2147472994" r:id="rId30"/>
    <p:sldId id="2147472986" r:id="rId31"/>
    <p:sldId id="2147472988" r:id="rId32"/>
    <p:sldId id="2147473003" r:id="rId33"/>
    <p:sldId id="2147472989" r:id="rId34"/>
    <p:sldId id="267" r:id="rId35"/>
    <p:sldId id="2147472984" r:id="rId36"/>
    <p:sldId id="2147472981" r:id="rId37"/>
    <p:sldId id="2147472992" r:id="rId38"/>
    <p:sldId id="2147472993" r:id="rId39"/>
    <p:sldId id="2147472997" r:id="rId40"/>
    <p:sldId id="2147473002" r:id="rId41"/>
    <p:sldId id="314" r:id="rId42"/>
    <p:sldId id="2147473001" r:id="rId43"/>
    <p:sldId id="2147472983" r:id="rId44"/>
    <p:sldId id="2147472985" r:id="rId45"/>
    <p:sldId id="2147473006" r:id="rId46"/>
    <p:sldId id="2147472990" r:id="rId47"/>
    <p:sldId id="362" r:id="rId48"/>
    <p:sldId id="337" r:id="rId49"/>
    <p:sldId id="2147472978" r:id="rId50"/>
    <p:sldId id="261" r:id="rId51"/>
    <p:sldId id="262" r:id="rId52"/>
    <p:sldId id="2145707055" r:id="rId53"/>
    <p:sldId id="2145707065" r:id="rId54"/>
    <p:sldId id="2145707012" r:id="rId55"/>
    <p:sldId id="2145706977" r:id="rId56"/>
    <p:sldId id="2145706978" r:id="rId57"/>
    <p:sldId id="2147472977" r:id="rId58"/>
    <p:sldId id="2145706980" r:id="rId59"/>
    <p:sldId id="328" r:id="rId60"/>
    <p:sldId id="2145707070" r:id="rId61"/>
    <p:sldId id="366" r:id="rId62"/>
    <p:sldId id="2145707066" r:id="rId63"/>
    <p:sldId id="282" r:id="rId64"/>
    <p:sldId id="2145707068" r:id="rId65"/>
    <p:sldId id="284" r:id="rId66"/>
    <p:sldId id="2145707067" r:id="rId67"/>
    <p:sldId id="2145707064" r:id="rId68"/>
    <p:sldId id="2147472979" r:id="rId69"/>
    <p:sldId id="2147472980" r:id="rId70"/>
    <p:sldId id="2147472991" r:id="rId71"/>
    <p:sldId id="2145707045" r:id="rId72"/>
  </p:sldIdLst>
  <p:sldSz cx="9144000" cy="5145088"/>
  <p:notesSz cx="6858000" cy="9144000"/>
  <p:embeddedFontLst>
    <p:embeddedFont>
      <p:font typeface="Fira Sans Extra Condensed" panose="020B0503050000020004" pitchFamily="34" charset="0"/>
      <p:regular r:id="rId74"/>
      <p:bold r:id="rId75"/>
      <p:italic r:id="rId76"/>
      <p:boldItalic r:id="rId77"/>
    </p:embeddedFont>
    <p:embeddedFont>
      <p:font typeface="Franklin Gothic Book" panose="020B0503020102020204" pitchFamily="34" charset="0"/>
      <p:regular r:id="rId78"/>
      <p:italic r:id="rId7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2" roundtripDataSignature="AMtx7mgj5jcAmryY5S4g2y3pSrCfCWtAp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lombia Compit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6F"/>
    <a:srgbClr val="D27AD6"/>
    <a:srgbClr val="8CC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presProps" Target="presProps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font" Target="fonts/font4.fntdata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font" Target="fonts/font2.fntdata"/><Relationship Id="rId83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6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font" Target="fonts/font3.fntdata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3.xml"/><Relationship Id="rId2" Type="http://schemas.openxmlformats.org/officeDocument/2006/relationships/customXml" Target="../customXml/item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tableStyles" Target="tableStyles.xml"/><Relationship Id="rId61" Type="http://schemas.openxmlformats.org/officeDocument/2006/relationships/slide" Target="slides/slide53.xml"/><Relationship Id="rId82" Type="http://customschemas.google.com/relationships/presentationmetadata" Target="meta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esik\Dropbox\CPC\INC2023_2024\CAP&#205;TULOS%20FINALES\Mercado%20Laboral\INC2023_MercadoLaboral_Gr&#225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https://compite-my.sharepoint.com/personal/fbernal_compite_com_co/Documents/IDC%202024/Diagramaci&#243;n/Gr&#225;ficas%20de%20resultados%20IDC2024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https://compite-my.sharepoint.com/personal/fbernal_compite_com_co/Documents/IDC%202024/Diagramaci&#243;n/Gr&#225;ficas%20de%20resultados%20IDC2024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https://compite.sharepoint.com/Shared%20Documents/2024/2%20-%20Generaci&#243;n%20de%20contenido/&#205;ndices%20Subnacionales/Diagramas/Puntaje%20promedio%20por%20departamentos-IDC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https://compite.sharepoint.com/Shared%20Documents/2024/2%20-%20Generaci&#243;n%20de%20contenido/&#205;ndices%20Subnacionales/Diagramas/Sem&#225;foro%20IDC2024-33_ranking.xlsm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https://compite.sharepoint.com/Shared%20Documents/2024/2%20-%20Generaci&#243;n%20de%20contenido/&#205;ndices%20Subnacionales/Diagramas/Sem&#225;foro%20IDC2024-33_ranking.xlsm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https://compite.sharepoint.com/Shared%20Documents/2024/2%20-%20Generaci&#243;n%20de%20contenido/&#205;ndices%20Subnacionales/Diagramas/Sem&#225;foro%20IDC2024-33_ranking.xlsm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https://compite.sharepoint.com/Shared%20Documents/2024/2%20-%20Generaci&#243;n%20de%20contenido/&#205;ndices%20Subnacionales/Diagramas/Sem&#225;foro%20IDC2024-33_ranking.xlsm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https://compite-my.sharepoint.com/personal/fbernal_compite_com_co/Documents/2024/Solicitudes/AFM%20-%20DG%20-%20Risaralda%20y%20Pereira/Matriculados%20en%20programas%20de%20pregrado%202023%20-%20SNIES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Gr&#225;ficas%20PPT%20lanzamiento%20(2)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INC2023_Separ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https://compite-my.sharepoint.com/personal/fbernal_compite_com_co/Documents/2024/Solicitudes/AFM%20-%20DG%20-%20Risaralda%20y%20Pereira/Piramide%20poblacional%202020-2050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https://compite-my.sharepoint.com/personal/fbernal_compite_com_co/Documents/2024/Solicitudes/AFM%20-%20DG%20-%20Risaralda%20y%20Pereira/Piramide%20poblacional%202020-2050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Gr&#225;ficas%20PPT%20lanzamiento%20(2)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file:///C:\Users\Fabian%20Bernal\Downloads\anex-PIBDep-TotalDep-2022p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INC2023_Separ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INC2023_Separ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INC-2023_Justicia-y-seguridad-Gra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Gr&#225;ficas%20PPT%20lanzamiento%20(2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eja\Documents\Meine%20Arbeit\CPC\Documentos%20CPC\INC\INC%202023-2024\Versiones%20finales\Finales%20de%20trabajo\INC2023_CrecimientoVerde_Gra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Gr&#225;ficas%20PPT%20lanzamiento%20(2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vobook\Downloads\Gr&#225;ficas%20PPT%20lanzamiento%20(2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Hoja1!$K$17</c:f>
              <c:strCache>
                <c:ptCount val="1"/>
                <c:pt idx="0">
                  <c:v>Ocde no ALC</c:v>
                </c:pt>
              </c:strCache>
            </c:strRef>
          </c:tx>
          <c:spPr>
            <a:ln w="38100" cap="rnd">
              <a:solidFill>
                <a:srgbClr val="D4219F"/>
              </a:solidFill>
              <a:round/>
            </a:ln>
            <a:effectLst/>
          </c:spPr>
          <c:marker>
            <c:symbol val="none"/>
          </c:marker>
          <c:cat>
            <c:strRef>
              <c:f>Hoja1!$J$18:$J$25</c:f>
              <c:strCache>
                <c:ptCount val="8"/>
                <c:pt idx="0">
                  <c:v>1981-1985</c:v>
                </c:pt>
                <c:pt idx="1">
                  <c:v>1986-1999</c:v>
                </c:pt>
                <c:pt idx="2">
                  <c:v>1991-.1995</c:v>
                </c:pt>
                <c:pt idx="3">
                  <c:v>1996-2000</c:v>
                </c:pt>
                <c:pt idx="4">
                  <c:v>2001-2005</c:v>
                </c:pt>
                <c:pt idx="5">
                  <c:v>2006-2010</c:v>
                </c:pt>
                <c:pt idx="6">
                  <c:v>2011-2015</c:v>
                </c:pt>
                <c:pt idx="7">
                  <c:v>2016-2020</c:v>
                </c:pt>
              </c:strCache>
            </c:strRef>
          </c:cat>
          <c:val>
            <c:numRef>
              <c:f>Hoja1!$K$18:$K$25</c:f>
              <c:numCache>
                <c:formatCode>General</c:formatCode>
                <c:ptCount val="8"/>
                <c:pt idx="0">
                  <c:v>0.42</c:v>
                </c:pt>
                <c:pt idx="1">
                  <c:v>0.41</c:v>
                </c:pt>
                <c:pt idx="2">
                  <c:v>0.37</c:v>
                </c:pt>
                <c:pt idx="3">
                  <c:v>0.35</c:v>
                </c:pt>
                <c:pt idx="4">
                  <c:v>0.34</c:v>
                </c:pt>
                <c:pt idx="5">
                  <c:v>0.38</c:v>
                </c:pt>
                <c:pt idx="6">
                  <c:v>0.4</c:v>
                </c:pt>
                <c:pt idx="7">
                  <c:v>0.45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79-4707-BC65-4835C99503D9}"/>
            </c:ext>
          </c:extLst>
        </c:ser>
        <c:ser>
          <c:idx val="1"/>
          <c:order val="1"/>
          <c:tx>
            <c:strRef>
              <c:f>Hoja1!$L$17</c:f>
              <c:strCache>
                <c:ptCount val="1"/>
                <c:pt idx="0">
                  <c:v>Mundo </c:v>
                </c:pt>
              </c:strCache>
            </c:strRef>
          </c:tx>
          <c:spPr>
            <a:ln w="381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cat>
            <c:strRef>
              <c:f>Hoja1!$J$18:$J$25</c:f>
              <c:strCache>
                <c:ptCount val="8"/>
                <c:pt idx="0">
                  <c:v>1981-1985</c:v>
                </c:pt>
                <c:pt idx="1">
                  <c:v>1986-1999</c:v>
                </c:pt>
                <c:pt idx="2">
                  <c:v>1991-.1995</c:v>
                </c:pt>
                <c:pt idx="3">
                  <c:v>1996-2000</c:v>
                </c:pt>
                <c:pt idx="4">
                  <c:v>2001-2005</c:v>
                </c:pt>
                <c:pt idx="5">
                  <c:v>2006-2010</c:v>
                </c:pt>
                <c:pt idx="6">
                  <c:v>2011-2015</c:v>
                </c:pt>
                <c:pt idx="7">
                  <c:v>2016-2020</c:v>
                </c:pt>
              </c:strCache>
            </c:strRef>
          </c:cat>
          <c:val>
            <c:numRef>
              <c:f>Hoja1!$L$18:$L$25</c:f>
              <c:numCache>
                <c:formatCode>General</c:formatCode>
                <c:ptCount val="8"/>
                <c:pt idx="0">
                  <c:v>0.38</c:v>
                </c:pt>
                <c:pt idx="1">
                  <c:v>0.37</c:v>
                </c:pt>
                <c:pt idx="2">
                  <c:v>0.25</c:v>
                </c:pt>
                <c:pt idx="3">
                  <c:v>0.28000000000000003</c:v>
                </c:pt>
                <c:pt idx="4">
                  <c:v>0.27</c:v>
                </c:pt>
                <c:pt idx="5">
                  <c:v>0.28999999999999998</c:v>
                </c:pt>
                <c:pt idx="6">
                  <c:v>0.24</c:v>
                </c:pt>
                <c:pt idx="7">
                  <c:v>0.25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79-4707-BC65-4835C99503D9}"/>
            </c:ext>
          </c:extLst>
        </c:ser>
        <c:ser>
          <c:idx val="2"/>
          <c:order val="2"/>
          <c:tx>
            <c:strRef>
              <c:f>Hoja1!$M$17</c:f>
              <c:strCache>
                <c:ptCount val="1"/>
                <c:pt idx="0">
                  <c:v>América Latina y el Caribe</c:v>
                </c:pt>
              </c:strCache>
            </c:strRef>
          </c:tx>
          <c:spPr>
            <a:ln w="38100" cap="rnd">
              <a:solidFill>
                <a:srgbClr val="EA7921"/>
              </a:solidFill>
              <a:round/>
            </a:ln>
            <a:effectLst/>
          </c:spPr>
          <c:marker>
            <c:symbol val="none"/>
          </c:marker>
          <c:cat>
            <c:strRef>
              <c:f>Hoja1!$J$18:$J$25</c:f>
              <c:strCache>
                <c:ptCount val="8"/>
                <c:pt idx="0">
                  <c:v>1981-1985</c:v>
                </c:pt>
                <c:pt idx="1">
                  <c:v>1986-1999</c:v>
                </c:pt>
                <c:pt idx="2">
                  <c:v>1991-.1995</c:v>
                </c:pt>
                <c:pt idx="3">
                  <c:v>1996-2000</c:v>
                </c:pt>
                <c:pt idx="4">
                  <c:v>2001-2005</c:v>
                </c:pt>
                <c:pt idx="5">
                  <c:v>2006-2010</c:v>
                </c:pt>
                <c:pt idx="6">
                  <c:v>2011-2015</c:v>
                </c:pt>
                <c:pt idx="7">
                  <c:v>2016-2020</c:v>
                </c:pt>
              </c:strCache>
            </c:strRef>
          </c:cat>
          <c:val>
            <c:numRef>
              <c:f>Hoja1!$M$18:$M$25</c:f>
              <c:numCache>
                <c:formatCode>General</c:formatCode>
                <c:ptCount val="8"/>
                <c:pt idx="0">
                  <c:v>0.21</c:v>
                </c:pt>
                <c:pt idx="1">
                  <c:v>0.28000000000000003</c:v>
                </c:pt>
                <c:pt idx="2">
                  <c:v>0.17</c:v>
                </c:pt>
                <c:pt idx="3">
                  <c:v>0.18</c:v>
                </c:pt>
                <c:pt idx="4">
                  <c:v>0.17</c:v>
                </c:pt>
                <c:pt idx="5">
                  <c:v>0.15</c:v>
                </c:pt>
                <c:pt idx="6">
                  <c:v>0.15</c:v>
                </c:pt>
                <c:pt idx="7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79-4707-BC65-4835C995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6646463"/>
        <c:axId val="464727055"/>
      </c:lineChart>
      <c:catAx>
        <c:axId val="446646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64727055"/>
        <c:crosses val="autoZero"/>
        <c:auto val="1"/>
        <c:lblAlgn val="ctr"/>
        <c:lblOffset val="100"/>
        <c:noMultiLvlLbl val="0"/>
      </c:catAx>
      <c:valAx>
        <c:axId val="464727055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200"/>
                  <a:t>Confianza generalizada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46646463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'C:\Users\yesik\Dropbox\Indice de calidad del empleo\[tabla final.xlsx]Grafica Salario'!$D$2</c:f>
              <c:strCache>
                <c:ptCount val="1"/>
                <c:pt idx="0">
                  <c:v> (p50)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'[1]Grafica Salario'!$B$3:$B$25</c:f>
              <c:strCache>
                <c:ptCount val="23"/>
                <c:pt idx="0">
                  <c:v>Bogotá</c:v>
                </c:pt>
                <c:pt idx="1">
                  <c:v>Medellín</c:v>
                </c:pt>
                <c:pt idx="2">
                  <c:v>Tunja</c:v>
                </c:pt>
                <c:pt idx="3">
                  <c:v>Manizales</c:v>
                </c:pt>
                <c:pt idx="4">
                  <c:v>Cali</c:v>
                </c:pt>
                <c:pt idx="5">
                  <c:v>Villavicencio</c:v>
                </c:pt>
                <c:pt idx="6">
                  <c:v>Armenia</c:v>
                </c:pt>
                <c:pt idx="7">
                  <c:v>Pereira</c:v>
                </c:pt>
                <c:pt idx="8">
                  <c:v>Bucaramanga</c:v>
                </c:pt>
                <c:pt idx="9">
                  <c:v>Ibagué</c:v>
                </c:pt>
                <c:pt idx="10">
                  <c:v>Popayán</c:v>
                </c:pt>
                <c:pt idx="11">
                  <c:v>Neiva</c:v>
                </c:pt>
                <c:pt idx="12">
                  <c:v>Barranquilla</c:v>
                </c:pt>
                <c:pt idx="13">
                  <c:v>Cartagena</c:v>
                </c:pt>
                <c:pt idx="14">
                  <c:v>Florencia</c:v>
                </c:pt>
                <c:pt idx="15">
                  <c:v>Quibdó</c:v>
                </c:pt>
                <c:pt idx="16">
                  <c:v>Santa Marta</c:v>
                </c:pt>
                <c:pt idx="17">
                  <c:v>Pasto</c:v>
                </c:pt>
                <c:pt idx="18">
                  <c:v>Cúcuta</c:v>
                </c:pt>
                <c:pt idx="19">
                  <c:v>Valledupar</c:v>
                </c:pt>
                <c:pt idx="20">
                  <c:v>Montería</c:v>
                </c:pt>
                <c:pt idx="21">
                  <c:v>Riohacha</c:v>
                </c:pt>
                <c:pt idx="22">
                  <c:v>Sincelejo</c:v>
                </c:pt>
              </c:strCache>
            </c:strRef>
          </c:cat>
          <c:val>
            <c:numRef>
              <c:f>'[1]Grafica Salario'!$D$3:$D$25</c:f>
              <c:numCache>
                <c:formatCode>General</c:formatCode>
                <c:ptCount val="23"/>
                <c:pt idx="0">
                  <c:v>1370000</c:v>
                </c:pt>
                <c:pt idx="1">
                  <c:v>1291666.625</c:v>
                </c:pt>
                <c:pt idx="2">
                  <c:v>1240505.375</c:v>
                </c:pt>
                <c:pt idx="3">
                  <c:v>1206005.375</c:v>
                </c:pt>
                <c:pt idx="4">
                  <c:v>1200475.375</c:v>
                </c:pt>
                <c:pt idx="5">
                  <c:v>1200000</c:v>
                </c:pt>
                <c:pt idx="6">
                  <c:v>1200000</c:v>
                </c:pt>
                <c:pt idx="7">
                  <c:v>1200000</c:v>
                </c:pt>
                <c:pt idx="8">
                  <c:v>1196672</c:v>
                </c:pt>
                <c:pt idx="9">
                  <c:v>1162833.375</c:v>
                </c:pt>
                <c:pt idx="10">
                  <c:v>1100000</c:v>
                </c:pt>
                <c:pt idx="11">
                  <c:v>1083333.375</c:v>
                </c:pt>
                <c:pt idx="12">
                  <c:v>1000000</c:v>
                </c:pt>
                <c:pt idx="13">
                  <c:v>1000000</c:v>
                </c:pt>
                <c:pt idx="14">
                  <c:v>1000000</c:v>
                </c:pt>
                <c:pt idx="15">
                  <c:v>1000000</c:v>
                </c:pt>
                <c:pt idx="16">
                  <c:v>1000000</c:v>
                </c:pt>
                <c:pt idx="17">
                  <c:v>1000000</c:v>
                </c:pt>
                <c:pt idx="18">
                  <c:v>1000000</c:v>
                </c:pt>
                <c:pt idx="19">
                  <c:v>960000</c:v>
                </c:pt>
                <c:pt idx="20">
                  <c:v>900000</c:v>
                </c:pt>
                <c:pt idx="21">
                  <c:v>900000</c:v>
                </c:pt>
                <c:pt idx="22">
                  <c:v>750000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44-4DE6-9C09-43A959E4DE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axId val="853873327"/>
        <c:axId val="781398335"/>
      </c:barChart>
      <c:lineChart>
        <c:grouping val="standard"/>
        <c:varyColors val="0"/>
        <c:ser>
          <c:idx val="1"/>
          <c:order val="1"/>
          <c:tx>
            <c:strRef>
              <c:f>'C:\Users\yesik\Dropbox\Indice de calidad del empleo\[tabla final.xlsx]Grafica Salario'!$E$2</c:f>
              <c:strCache>
                <c:ptCount val="1"/>
                <c:pt idx="0">
                  <c:v>p(25)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'[1]Grafica Salario'!$B$4:$B$26</c:f>
              <c:strCache>
                <c:ptCount val="23"/>
                <c:pt idx="0">
                  <c:v>Medellín</c:v>
                </c:pt>
                <c:pt idx="1">
                  <c:v>Tunja</c:v>
                </c:pt>
                <c:pt idx="2">
                  <c:v>Manizales</c:v>
                </c:pt>
                <c:pt idx="3">
                  <c:v>Cali</c:v>
                </c:pt>
                <c:pt idx="4">
                  <c:v>Villavicencio</c:v>
                </c:pt>
                <c:pt idx="5">
                  <c:v>Armenia</c:v>
                </c:pt>
                <c:pt idx="6">
                  <c:v>Pereira</c:v>
                </c:pt>
                <c:pt idx="7">
                  <c:v>Bucaramanga</c:v>
                </c:pt>
                <c:pt idx="8">
                  <c:v>Ibagué</c:v>
                </c:pt>
                <c:pt idx="9">
                  <c:v>Popayán</c:v>
                </c:pt>
                <c:pt idx="10">
                  <c:v>Neiva</c:v>
                </c:pt>
                <c:pt idx="11">
                  <c:v>Barranquilla</c:v>
                </c:pt>
                <c:pt idx="12">
                  <c:v>Cartagena</c:v>
                </c:pt>
                <c:pt idx="13">
                  <c:v>Florencia</c:v>
                </c:pt>
                <c:pt idx="14">
                  <c:v>Quibdó</c:v>
                </c:pt>
                <c:pt idx="15">
                  <c:v>Santa Marta</c:v>
                </c:pt>
                <c:pt idx="16">
                  <c:v>Pasto</c:v>
                </c:pt>
                <c:pt idx="17">
                  <c:v>Cúcuta</c:v>
                </c:pt>
                <c:pt idx="18">
                  <c:v>Valledupar</c:v>
                </c:pt>
                <c:pt idx="19">
                  <c:v>Montería</c:v>
                </c:pt>
                <c:pt idx="20">
                  <c:v>Riohacha</c:v>
                </c:pt>
                <c:pt idx="21">
                  <c:v>Sincelejo</c:v>
                </c:pt>
              </c:strCache>
            </c:strRef>
          </c:cat>
          <c:val>
            <c:numRef>
              <c:f>'[1]Grafica Salario'!$E$3:$E$25</c:f>
              <c:numCache>
                <c:formatCode>General</c:formatCode>
                <c:ptCount val="23"/>
                <c:pt idx="0">
                  <c:v>1000000</c:v>
                </c:pt>
                <c:pt idx="1">
                  <c:v>1000000</c:v>
                </c:pt>
                <c:pt idx="2">
                  <c:v>840000</c:v>
                </c:pt>
                <c:pt idx="3">
                  <c:v>1000000</c:v>
                </c:pt>
                <c:pt idx="4">
                  <c:v>800000</c:v>
                </c:pt>
                <c:pt idx="5">
                  <c:v>800000</c:v>
                </c:pt>
                <c:pt idx="6">
                  <c:v>900000</c:v>
                </c:pt>
                <c:pt idx="7">
                  <c:v>900000</c:v>
                </c:pt>
                <c:pt idx="8">
                  <c:v>850000</c:v>
                </c:pt>
                <c:pt idx="9">
                  <c:v>700000</c:v>
                </c:pt>
                <c:pt idx="10">
                  <c:v>600000</c:v>
                </c:pt>
                <c:pt idx="11">
                  <c:v>700000</c:v>
                </c:pt>
                <c:pt idx="12">
                  <c:v>500000</c:v>
                </c:pt>
                <c:pt idx="13">
                  <c:v>500000</c:v>
                </c:pt>
                <c:pt idx="14">
                  <c:v>600000</c:v>
                </c:pt>
                <c:pt idx="15">
                  <c:v>500000</c:v>
                </c:pt>
                <c:pt idx="16">
                  <c:v>600000</c:v>
                </c:pt>
                <c:pt idx="17">
                  <c:v>550000</c:v>
                </c:pt>
                <c:pt idx="18">
                  <c:v>560000</c:v>
                </c:pt>
                <c:pt idx="19">
                  <c:v>600000</c:v>
                </c:pt>
                <c:pt idx="20">
                  <c:v>530000</c:v>
                </c:pt>
                <c:pt idx="21">
                  <c:v>500000</c:v>
                </c:pt>
                <c:pt idx="22">
                  <c:v>350000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444-4DE6-9C09-43A959E4DE3F}"/>
            </c:ext>
          </c:extLst>
        </c:ser>
        <c:ser>
          <c:idx val="2"/>
          <c:order val="2"/>
          <c:tx>
            <c:strRef>
              <c:f>'C:\Users\yesik\Dropbox\Indice de calidad del empleo\[tabla final.xlsx]Grafica Salario'!$F$2</c:f>
              <c:strCache>
                <c:ptCount val="1"/>
                <c:pt idx="0">
                  <c:v>(p10)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'[1]Grafica Salario'!$B$4:$B$26</c:f>
              <c:strCache>
                <c:ptCount val="23"/>
                <c:pt idx="0">
                  <c:v>Medellín</c:v>
                </c:pt>
                <c:pt idx="1">
                  <c:v>Tunja</c:v>
                </c:pt>
                <c:pt idx="2">
                  <c:v>Manizales</c:v>
                </c:pt>
                <c:pt idx="3">
                  <c:v>Cali</c:v>
                </c:pt>
                <c:pt idx="4">
                  <c:v>Villavicencio</c:v>
                </c:pt>
                <c:pt idx="5">
                  <c:v>Armenia</c:v>
                </c:pt>
                <c:pt idx="6">
                  <c:v>Pereira</c:v>
                </c:pt>
                <c:pt idx="7">
                  <c:v>Bucaramanga</c:v>
                </c:pt>
                <c:pt idx="8">
                  <c:v>Ibagué</c:v>
                </c:pt>
                <c:pt idx="9">
                  <c:v>Popayán</c:v>
                </c:pt>
                <c:pt idx="10">
                  <c:v>Neiva</c:v>
                </c:pt>
                <c:pt idx="11">
                  <c:v>Barranquilla</c:v>
                </c:pt>
                <c:pt idx="12">
                  <c:v>Cartagena</c:v>
                </c:pt>
                <c:pt idx="13">
                  <c:v>Florencia</c:v>
                </c:pt>
                <c:pt idx="14">
                  <c:v>Quibdó</c:v>
                </c:pt>
                <c:pt idx="15">
                  <c:v>Santa Marta</c:v>
                </c:pt>
                <c:pt idx="16">
                  <c:v>Pasto</c:v>
                </c:pt>
                <c:pt idx="17">
                  <c:v>Cúcuta</c:v>
                </c:pt>
                <c:pt idx="18">
                  <c:v>Valledupar</c:v>
                </c:pt>
                <c:pt idx="19">
                  <c:v>Montería</c:v>
                </c:pt>
                <c:pt idx="20">
                  <c:v>Riohacha</c:v>
                </c:pt>
                <c:pt idx="21">
                  <c:v>Sincelejo</c:v>
                </c:pt>
              </c:strCache>
            </c:strRef>
          </c:cat>
          <c:val>
            <c:numRef>
              <c:f>'[1]Grafica Salario'!$F$3:$F$25</c:f>
              <c:numCache>
                <c:formatCode>General</c:formatCode>
                <c:ptCount val="23"/>
                <c:pt idx="0">
                  <c:v>500000</c:v>
                </c:pt>
                <c:pt idx="1">
                  <c:v>420000</c:v>
                </c:pt>
                <c:pt idx="2">
                  <c:v>400000</c:v>
                </c:pt>
                <c:pt idx="3">
                  <c:v>450000</c:v>
                </c:pt>
                <c:pt idx="4">
                  <c:v>376620</c:v>
                </c:pt>
                <c:pt idx="5">
                  <c:v>400000</c:v>
                </c:pt>
                <c:pt idx="6">
                  <c:v>480000</c:v>
                </c:pt>
                <c:pt idx="7">
                  <c:v>400000</c:v>
                </c:pt>
                <c:pt idx="8">
                  <c:v>450000</c:v>
                </c:pt>
                <c:pt idx="9">
                  <c:v>300000</c:v>
                </c:pt>
                <c:pt idx="10">
                  <c:v>300000</c:v>
                </c:pt>
                <c:pt idx="11">
                  <c:v>400000</c:v>
                </c:pt>
                <c:pt idx="12">
                  <c:v>200000</c:v>
                </c:pt>
                <c:pt idx="13">
                  <c:v>200000</c:v>
                </c:pt>
                <c:pt idx="14">
                  <c:v>250000</c:v>
                </c:pt>
                <c:pt idx="15">
                  <c:v>300000</c:v>
                </c:pt>
                <c:pt idx="16">
                  <c:v>300000</c:v>
                </c:pt>
                <c:pt idx="17">
                  <c:v>300000</c:v>
                </c:pt>
                <c:pt idx="18">
                  <c:v>300000</c:v>
                </c:pt>
                <c:pt idx="19">
                  <c:v>300000</c:v>
                </c:pt>
                <c:pt idx="20">
                  <c:v>300000</c:v>
                </c:pt>
                <c:pt idx="21">
                  <c:v>250000</c:v>
                </c:pt>
                <c:pt idx="22">
                  <c:v>160000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444-4DE6-9C09-43A959E4DE3F}"/>
            </c:ext>
          </c:extLst>
        </c:ser>
        <c:ser>
          <c:idx val="3"/>
          <c:order val="3"/>
          <c:tx>
            <c:strRef>
              <c:f>'C:\Users\yesik\Dropbox\Indice de calidad del empleo\[tabla final.xlsx]Grafica Salario'!$G$2</c:f>
              <c:strCache>
                <c:ptCount val="1"/>
                <c:pt idx="0">
                  <c:v>p(75)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cat>
            <c:strRef>
              <c:f>'[1]Grafica Salario'!$B$4:$B$26</c:f>
              <c:strCache>
                <c:ptCount val="23"/>
                <c:pt idx="0">
                  <c:v>Medellín</c:v>
                </c:pt>
                <c:pt idx="1">
                  <c:v>Tunja</c:v>
                </c:pt>
                <c:pt idx="2">
                  <c:v>Manizales</c:v>
                </c:pt>
                <c:pt idx="3">
                  <c:v>Cali</c:v>
                </c:pt>
                <c:pt idx="4">
                  <c:v>Villavicencio</c:v>
                </c:pt>
                <c:pt idx="5">
                  <c:v>Armenia</c:v>
                </c:pt>
                <c:pt idx="6">
                  <c:v>Pereira</c:v>
                </c:pt>
                <c:pt idx="7">
                  <c:v>Bucaramanga</c:v>
                </c:pt>
                <c:pt idx="8">
                  <c:v>Ibagué</c:v>
                </c:pt>
                <c:pt idx="9">
                  <c:v>Popayán</c:v>
                </c:pt>
                <c:pt idx="10">
                  <c:v>Neiva</c:v>
                </c:pt>
                <c:pt idx="11">
                  <c:v>Barranquilla</c:v>
                </c:pt>
                <c:pt idx="12">
                  <c:v>Cartagena</c:v>
                </c:pt>
                <c:pt idx="13">
                  <c:v>Florencia</c:v>
                </c:pt>
                <c:pt idx="14">
                  <c:v>Quibdó</c:v>
                </c:pt>
                <c:pt idx="15">
                  <c:v>Santa Marta</c:v>
                </c:pt>
                <c:pt idx="16">
                  <c:v>Pasto</c:v>
                </c:pt>
                <c:pt idx="17">
                  <c:v>Cúcuta</c:v>
                </c:pt>
                <c:pt idx="18">
                  <c:v>Valledupar</c:v>
                </c:pt>
                <c:pt idx="19">
                  <c:v>Montería</c:v>
                </c:pt>
                <c:pt idx="20">
                  <c:v>Riohacha</c:v>
                </c:pt>
                <c:pt idx="21">
                  <c:v>Sincelejo</c:v>
                </c:pt>
              </c:strCache>
            </c:strRef>
          </c:cat>
          <c:val>
            <c:numRef>
              <c:f>'[1]Grafica Salario'!$G$3:$G$25</c:f>
              <c:numCache>
                <c:formatCode>General</c:formatCode>
                <c:ptCount val="23"/>
                <c:pt idx="0">
                  <c:v>2625000</c:v>
                </c:pt>
                <c:pt idx="1">
                  <c:v>2034166.625</c:v>
                </c:pt>
                <c:pt idx="2">
                  <c:v>2373333.25</c:v>
                </c:pt>
                <c:pt idx="3">
                  <c:v>1900000</c:v>
                </c:pt>
                <c:pt idx="4">
                  <c:v>1873838.625</c:v>
                </c:pt>
                <c:pt idx="5">
                  <c:v>1800000</c:v>
                </c:pt>
                <c:pt idx="6">
                  <c:v>1742172</c:v>
                </c:pt>
                <c:pt idx="7">
                  <c:v>1621500</c:v>
                </c:pt>
                <c:pt idx="8">
                  <c:v>1900000</c:v>
                </c:pt>
                <c:pt idx="9">
                  <c:v>1800000</c:v>
                </c:pt>
                <c:pt idx="10">
                  <c:v>2000000</c:v>
                </c:pt>
                <c:pt idx="11">
                  <c:v>1633333.375</c:v>
                </c:pt>
                <c:pt idx="12">
                  <c:v>1500000</c:v>
                </c:pt>
                <c:pt idx="13">
                  <c:v>1500000</c:v>
                </c:pt>
                <c:pt idx="14">
                  <c:v>1560000</c:v>
                </c:pt>
                <c:pt idx="15">
                  <c:v>1691666.625</c:v>
                </c:pt>
                <c:pt idx="16">
                  <c:v>1400000</c:v>
                </c:pt>
                <c:pt idx="17">
                  <c:v>1683666.625</c:v>
                </c:pt>
                <c:pt idx="18">
                  <c:v>1291666.625</c:v>
                </c:pt>
                <c:pt idx="19">
                  <c:v>1300000</c:v>
                </c:pt>
                <c:pt idx="20">
                  <c:v>1392882.5</c:v>
                </c:pt>
                <c:pt idx="21">
                  <c:v>1458838.625</c:v>
                </c:pt>
                <c:pt idx="22">
                  <c:v>1242172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444-4DE6-9C09-43A959E4DE3F}"/>
            </c:ext>
          </c:extLst>
        </c:ser>
        <c:ser>
          <c:idx val="4"/>
          <c:order val="4"/>
          <c:tx>
            <c:strRef>
              <c:f>'C:\Users\yesik\Dropbox\Indice de calidad del empleo\[tabla final.xlsx]Grafica Salario'!$H$2</c:f>
              <c:strCache>
                <c:ptCount val="1"/>
                <c:pt idx="0">
                  <c:v>p(90)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strRef>
              <c:f>'[1]Grafica Salario'!$B$4:$B$26</c:f>
              <c:strCache>
                <c:ptCount val="23"/>
                <c:pt idx="0">
                  <c:v>Medellín</c:v>
                </c:pt>
                <c:pt idx="1">
                  <c:v>Tunja</c:v>
                </c:pt>
                <c:pt idx="2">
                  <c:v>Manizales</c:v>
                </c:pt>
                <c:pt idx="3">
                  <c:v>Cali</c:v>
                </c:pt>
                <c:pt idx="4">
                  <c:v>Villavicencio</c:v>
                </c:pt>
                <c:pt idx="5">
                  <c:v>Armenia</c:v>
                </c:pt>
                <c:pt idx="6">
                  <c:v>Pereira</c:v>
                </c:pt>
                <c:pt idx="7">
                  <c:v>Bucaramanga</c:v>
                </c:pt>
                <c:pt idx="8">
                  <c:v>Ibagué</c:v>
                </c:pt>
                <c:pt idx="9">
                  <c:v>Popayán</c:v>
                </c:pt>
                <c:pt idx="10">
                  <c:v>Neiva</c:v>
                </c:pt>
                <c:pt idx="11">
                  <c:v>Barranquilla</c:v>
                </c:pt>
                <c:pt idx="12">
                  <c:v>Cartagena</c:v>
                </c:pt>
                <c:pt idx="13">
                  <c:v>Florencia</c:v>
                </c:pt>
                <c:pt idx="14">
                  <c:v>Quibdó</c:v>
                </c:pt>
                <c:pt idx="15">
                  <c:v>Santa Marta</c:v>
                </c:pt>
                <c:pt idx="16">
                  <c:v>Pasto</c:v>
                </c:pt>
                <c:pt idx="17">
                  <c:v>Cúcuta</c:v>
                </c:pt>
                <c:pt idx="18">
                  <c:v>Valledupar</c:v>
                </c:pt>
                <c:pt idx="19">
                  <c:v>Montería</c:v>
                </c:pt>
                <c:pt idx="20">
                  <c:v>Riohacha</c:v>
                </c:pt>
                <c:pt idx="21">
                  <c:v>Sincelejo</c:v>
                </c:pt>
              </c:strCache>
            </c:strRef>
          </c:cat>
          <c:val>
            <c:numRef>
              <c:f>'[1]Grafica Salario'!$H$3:$H$25</c:f>
              <c:numCache>
                <c:formatCode>General</c:formatCode>
                <c:ptCount val="23"/>
                <c:pt idx="0">
                  <c:v>5208333.5</c:v>
                </c:pt>
                <c:pt idx="1">
                  <c:v>4000000</c:v>
                </c:pt>
                <c:pt idx="2">
                  <c:v>4166666.75</c:v>
                </c:pt>
                <c:pt idx="3">
                  <c:v>3500000</c:v>
                </c:pt>
                <c:pt idx="4">
                  <c:v>3720750</c:v>
                </c:pt>
                <c:pt idx="5">
                  <c:v>3532083.25</c:v>
                </c:pt>
                <c:pt idx="6">
                  <c:v>3000000</c:v>
                </c:pt>
                <c:pt idx="7">
                  <c:v>2900000</c:v>
                </c:pt>
                <c:pt idx="8">
                  <c:v>3466666.75</c:v>
                </c:pt>
                <c:pt idx="9">
                  <c:v>3137500</c:v>
                </c:pt>
                <c:pt idx="10">
                  <c:v>3854333.25</c:v>
                </c:pt>
                <c:pt idx="11">
                  <c:v>3000000</c:v>
                </c:pt>
                <c:pt idx="12">
                  <c:v>2658000</c:v>
                </c:pt>
                <c:pt idx="13">
                  <c:v>2775000</c:v>
                </c:pt>
                <c:pt idx="14">
                  <c:v>3000000</c:v>
                </c:pt>
                <c:pt idx="15">
                  <c:v>3000000</c:v>
                </c:pt>
                <c:pt idx="16">
                  <c:v>2500000</c:v>
                </c:pt>
                <c:pt idx="17">
                  <c:v>3408750</c:v>
                </c:pt>
                <c:pt idx="18">
                  <c:v>2394000</c:v>
                </c:pt>
                <c:pt idx="19">
                  <c:v>2500000</c:v>
                </c:pt>
                <c:pt idx="20">
                  <c:v>2915416.75</c:v>
                </c:pt>
                <c:pt idx="21">
                  <c:v>2658333.25</c:v>
                </c:pt>
                <c:pt idx="22">
                  <c:v>2500000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444-4DE6-9C09-43A959E4DE3F}"/>
            </c:ext>
          </c:extLst>
        </c:ser>
        <c:ser>
          <c:idx val="5"/>
          <c:order val="5"/>
          <c:tx>
            <c:strRef>
              <c:f>'C:\Users\yesik\Dropbox\Indice de calidad del empleo\[tabla final.xlsx]Grafica Salario'!$C$2</c:f>
              <c:strCache>
                <c:ptCount val="1"/>
                <c:pt idx="0">
                  <c:v>SMMLV</c:v>
                </c:pt>
              </c:strCache>
            </c:strRef>
          </c:tx>
          <c:spPr>
            <a:ln w="508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'[1]Grafica Salario'!$B$4:$B$26</c:f>
              <c:strCache>
                <c:ptCount val="23"/>
                <c:pt idx="0">
                  <c:v>Medellín</c:v>
                </c:pt>
                <c:pt idx="1">
                  <c:v>Tunja</c:v>
                </c:pt>
                <c:pt idx="2">
                  <c:v>Manizales</c:v>
                </c:pt>
                <c:pt idx="3">
                  <c:v>Cali</c:v>
                </c:pt>
                <c:pt idx="4">
                  <c:v>Villavicencio</c:v>
                </c:pt>
                <c:pt idx="5">
                  <c:v>Armenia</c:v>
                </c:pt>
                <c:pt idx="6">
                  <c:v>Pereira</c:v>
                </c:pt>
                <c:pt idx="7">
                  <c:v>Bucaramanga</c:v>
                </c:pt>
                <c:pt idx="8">
                  <c:v>Ibagué</c:v>
                </c:pt>
                <c:pt idx="9">
                  <c:v>Popayán</c:v>
                </c:pt>
                <c:pt idx="10">
                  <c:v>Neiva</c:v>
                </c:pt>
                <c:pt idx="11">
                  <c:v>Barranquilla</c:v>
                </c:pt>
                <c:pt idx="12">
                  <c:v>Cartagena</c:v>
                </c:pt>
                <c:pt idx="13">
                  <c:v>Florencia</c:v>
                </c:pt>
                <c:pt idx="14">
                  <c:v>Quibdó</c:v>
                </c:pt>
                <c:pt idx="15">
                  <c:v>Santa Marta</c:v>
                </c:pt>
                <c:pt idx="16">
                  <c:v>Pasto</c:v>
                </c:pt>
                <c:pt idx="17">
                  <c:v>Cúcuta</c:v>
                </c:pt>
                <c:pt idx="18">
                  <c:v>Valledupar</c:v>
                </c:pt>
                <c:pt idx="19">
                  <c:v>Montería</c:v>
                </c:pt>
                <c:pt idx="20">
                  <c:v>Riohacha</c:v>
                </c:pt>
                <c:pt idx="21">
                  <c:v>Sincelejo</c:v>
                </c:pt>
              </c:strCache>
            </c:strRef>
          </c:cat>
          <c:val>
            <c:numRef>
              <c:f>'[1]Grafica Salario'!$C$3:$C$25</c:f>
              <c:numCache>
                <c:formatCode>General</c:formatCode>
                <c:ptCount val="23"/>
                <c:pt idx="0">
                  <c:v>1117172</c:v>
                </c:pt>
                <c:pt idx="1">
                  <c:v>1117172</c:v>
                </c:pt>
                <c:pt idx="2">
                  <c:v>1117172</c:v>
                </c:pt>
                <c:pt idx="3">
                  <c:v>1117172</c:v>
                </c:pt>
                <c:pt idx="4">
                  <c:v>1117172</c:v>
                </c:pt>
                <c:pt idx="5">
                  <c:v>1117172</c:v>
                </c:pt>
                <c:pt idx="6">
                  <c:v>1117172</c:v>
                </c:pt>
                <c:pt idx="7">
                  <c:v>1117172</c:v>
                </c:pt>
                <c:pt idx="8">
                  <c:v>1117172</c:v>
                </c:pt>
                <c:pt idx="9">
                  <c:v>1117172</c:v>
                </c:pt>
                <c:pt idx="10">
                  <c:v>1117172</c:v>
                </c:pt>
                <c:pt idx="11">
                  <c:v>1117172</c:v>
                </c:pt>
                <c:pt idx="12">
                  <c:v>1117172</c:v>
                </c:pt>
                <c:pt idx="13">
                  <c:v>1117172</c:v>
                </c:pt>
                <c:pt idx="14">
                  <c:v>1117172</c:v>
                </c:pt>
                <c:pt idx="15">
                  <c:v>1117172</c:v>
                </c:pt>
                <c:pt idx="16">
                  <c:v>1117172</c:v>
                </c:pt>
                <c:pt idx="17">
                  <c:v>1117172</c:v>
                </c:pt>
                <c:pt idx="18">
                  <c:v>1117172</c:v>
                </c:pt>
                <c:pt idx="19">
                  <c:v>1117172</c:v>
                </c:pt>
                <c:pt idx="20">
                  <c:v>1117172</c:v>
                </c:pt>
                <c:pt idx="21">
                  <c:v>1117172</c:v>
                </c:pt>
                <c:pt idx="22">
                  <c:v>1117172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444-4DE6-9C09-43A959E4DE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3873327"/>
        <c:axId val="781398335"/>
      </c:lineChart>
      <c:catAx>
        <c:axId val="853873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81398335"/>
        <c:crosses val="autoZero"/>
        <c:auto val="1"/>
        <c:lblAlgn val="ctr"/>
        <c:lblOffset val="100"/>
        <c:noMultiLvlLbl val="0"/>
      </c:catAx>
      <c:valAx>
        <c:axId val="781398335"/>
        <c:scaling>
          <c:orientation val="minMax"/>
          <c:max val="5500000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538733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'Gráfica 4a'!$D$5</c:f>
              <c:strCache>
                <c:ptCount val="1"/>
                <c:pt idx="0">
                  <c:v>Puntaje IDC 2024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E2DD-4474-B5E1-EE4584D1D451}"/>
              </c:ext>
            </c:extLst>
          </c:dPt>
          <c:dPt>
            <c:idx val="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E2DD-4474-B5E1-EE4584D1D451}"/>
              </c:ext>
            </c:extLst>
          </c:dPt>
          <c:dPt>
            <c:idx val="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E2DD-4474-B5E1-EE4584D1D451}"/>
              </c:ext>
            </c:extLst>
          </c:dPt>
          <c:dPt>
            <c:idx val="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E2DD-4474-B5E1-EE4584D1D451}"/>
              </c:ext>
            </c:extLst>
          </c:dPt>
          <c:dPt>
            <c:idx val="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E2DD-4474-B5E1-EE4584D1D451}"/>
              </c:ext>
            </c:extLst>
          </c:dPt>
          <c:dPt>
            <c:idx val="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E2DD-4474-B5E1-EE4584D1D451}"/>
              </c:ext>
            </c:extLst>
          </c:dPt>
          <c:dPt>
            <c:idx val="6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E2DD-4474-B5E1-EE4584D1D451}"/>
              </c:ext>
            </c:extLst>
          </c:dPt>
          <c:dPt>
            <c:idx val="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E2DD-4474-B5E1-EE4584D1D451}"/>
              </c:ext>
            </c:extLst>
          </c:dPt>
          <c:dPt>
            <c:idx val="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E2DD-4474-B5E1-EE4584D1D451}"/>
              </c:ext>
            </c:extLst>
          </c:dPt>
          <c:dPt>
            <c:idx val="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E2DD-4474-B5E1-EE4584D1D451}"/>
              </c:ext>
            </c:extLst>
          </c:dPt>
          <c:dPt>
            <c:idx val="1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E2DD-4474-B5E1-EE4584D1D451}"/>
              </c:ext>
            </c:extLst>
          </c:dPt>
          <c:dPt>
            <c:idx val="1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E2DD-4474-B5E1-EE4584D1D451}"/>
              </c:ext>
            </c:extLst>
          </c:dPt>
          <c:dPt>
            <c:idx val="1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E2DD-4474-B5E1-EE4584D1D451}"/>
              </c:ext>
            </c:extLst>
          </c:dPt>
          <c:dPt>
            <c:idx val="1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E2DD-4474-B5E1-EE4584D1D451}"/>
              </c:ext>
            </c:extLst>
          </c:dPt>
          <c:dPt>
            <c:idx val="1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E2DD-4474-B5E1-EE4584D1D451}"/>
              </c:ext>
            </c:extLst>
          </c:dPt>
          <c:dPt>
            <c:idx val="1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E2DD-4474-B5E1-EE4584D1D451}"/>
              </c:ext>
            </c:extLst>
          </c:dPt>
          <c:dPt>
            <c:idx val="16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E2DD-4474-B5E1-EE4584D1D451}"/>
              </c:ext>
            </c:extLst>
          </c:dPt>
          <c:dPt>
            <c:idx val="1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E2DD-4474-B5E1-EE4584D1D451}"/>
              </c:ext>
            </c:extLst>
          </c:dPt>
          <c:dPt>
            <c:idx val="1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E2DD-4474-B5E1-EE4584D1D451}"/>
              </c:ext>
            </c:extLst>
          </c:dPt>
          <c:dPt>
            <c:idx val="1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E2DD-4474-B5E1-EE4584D1D451}"/>
              </c:ext>
            </c:extLst>
          </c:dPt>
          <c:dPt>
            <c:idx val="2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E2DD-4474-B5E1-EE4584D1D451}"/>
              </c:ext>
            </c:extLst>
          </c:dPt>
          <c:dPt>
            <c:idx val="2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E2DD-4474-B5E1-EE4584D1D451}"/>
              </c:ext>
            </c:extLst>
          </c:dPt>
          <c:dPt>
            <c:idx val="2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E2DD-4474-B5E1-EE4584D1D451}"/>
              </c:ext>
            </c:extLst>
          </c:dPt>
          <c:dPt>
            <c:idx val="2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E2DD-4474-B5E1-EE4584D1D451}"/>
              </c:ext>
            </c:extLst>
          </c:dPt>
          <c:dPt>
            <c:idx val="2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E2DD-4474-B5E1-EE4584D1D451}"/>
              </c:ext>
            </c:extLst>
          </c:dPt>
          <c:dPt>
            <c:idx val="2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E2DD-4474-B5E1-EE4584D1D451}"/>
              </c:ext>
            </c:extLst>
          </c:dPt>
          <c:dPt>
            <c:idx val="26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E2DD-4474-B5E1-EE4584D1D451}"/>
              </c:ext>
            </c:extLst>
          </c:dPt>
          <c:dPt>
            <c:idx val="2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E2DD-4474-B5E1-EE4584D1D451}"/>
              </c:ext>
            </c:extLst>
          </c:dPt>
          <c:dPt>
            <c:idx val="2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E2DD-4474-B5E1-EE4584D1D451}"/>
              </c:ext>
            </c:extLst>
          </c:dPt>
          <c:dPt>
            <c:idx val="2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E2DD-4474-B5E1-EE4584D1D451}"/>
              </c:ext>
            </c:extLst>
          </c:dPt>
          <c:dPt>
            <c:idx val="3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E2DD-4474-B5E1-EE4584D1D451}"/>
              </c:ext>
            </c:extLst>
          </c:dPt>
          <c:dPt>
            <c:idx val="3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E2DD-4474-B5E1-EE4584D1D451}"/>
              </c:ext>
            </c:extLst>
          </c:dPt>
          <c:dPt>
            <c:idx val="3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E2DD-4474-B5E1-EE4584D1D451}"/>
              </c:ext>
            </c:extLst>
          </c:dPt>
          <c:dLbls>
            <c:dLbl>
              <c:idx val="0"/>
              <c:layout>
                <c:manualLayout>
                  <c:x val="-3.8596041302960005E-3"/>
                  <c:y val="3.5082892310990224E-2"/>
                </c:manualLayout>
              </c:layout>
              <c:tx>
                <c:rich>
                  <a:bodyPr/>
                  <a:lstStyle/>
                  <a:p>
                    <a:fld id="{9CF9A0D6-C28E-4348-BD2E-5C8328D8E0B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E2DD-4474-B5E1-EE4584D1D45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091B3F2-D392-4ADB-8347-9294161B206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E2DD-4474-B5E1-EE4584D1D45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99E27B3-A09E-4D48-BAC9-3D4E3F98C128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E2DD-4474-B5E1-EE4584D1D45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F294D3D1-491F-4BA0-908C-76834CB5F73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E2DD-4474-B5E1-EE4584D1D45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135B0893-9D38-4830-9BD2-EA880F0D26E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E2DD-4474-B5E1-EE4584D1D451}"/>
                </c:ext>
              </c:extLst>
            </c:dLbl>
            <c:dLbl>
              <c:idx val="5"/>
              <c:layout>
                <c:manualLayout>
                  <c:x val="-0.11775527698174056"/>
                  <c:y val="2.1049735386594094E-2"/>
                </c:manualLayout>
              </c:layout>
              <c:tx>
                <c:rich>
                  <a:bodyPr/>
                  <a:lstStyle/>
                  <a:p>
                    <a:fld id="{643509F6-E455-43B9-AE5D-1FB93823C49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2DD-4474-B5E1-EE4584D1D451}"/>
                </c:ext>
              </c:extLst>
            </c:dLbl>
            <c:dLbl>
              <c:idx val="6"/>
              <c:layout>
                <c:manualLayout>
                  <c:x val="-3.9511190008987861E-2"/>
                  <c:y val="-3.976061128578897E-2"/>
                </c:manualLayout>
              </c:layout>
              <c:tx>
                <c:rich>
                  <a:bodyPr/>
                  <a:lstStyle/>
                  <a:p>
                    <a:fld id="{C1C3B863-049B-4031-8CF0-4FD88AAF568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E2DD-4474-B5E1-EE4584D1D451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6500AC44-D2FD-4780-8B32-8ACF8A1961A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E2DD-4474-B5E1-EE4584D1D451}"/>
                </c:ext>
              </c:extLst>
            </c:dLbl>
            <c:dLbl>
              <c:idx val="8"/>
              <c:layout>
                <c:manualLayout>
                  <c:x val="-0.12556163759366182"/>
                  <c:y val="-1.1694297436996785E-2"/>
                </c:manualLayout>
              </c:layout>
              <c:tx>
                <c:rich>
                  <a:bodyPr/>
                  <a:lstStyle/>
                  <a:p>
                    <a:fld id="{B97E4507-CD4C-42FD-BF38-32E2740719D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E2DD-4474-B5E1-EE4584D1D451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5F3832B4-3655-492A-BE6E-4733A1375147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E2DD-4474-B5E1-EE4584D1D451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8D9DFDF1-EAAB-4EE4-8AF6-384109A7A605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E2DD-4474-B5E1-EE4584D1D451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9D3EF546-6C14-480B-86FA-E4783601578C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E2DD-4474-B5E1-EE4584D1D451}"/>
                </c:ext>
              </c:extLst>
            </c:dLbl>
            <c:dLbl>
              <c:idx val="12"/>
              <c:layout>
                <c:manualLayout>
                  <c:x val="-0.10428401353341704"/>
                  <c:y val="-9.3554379495973932E-3"/>
                </c:manualLayout>
              </c:layout>
              <c:tx>
                <c:rich>
                  <a:bodyPr/>
                  <a:lstStyle/>
                  <a:p>
                    <a:fld id="{721F3C3C-BF8C-486B-9CF2-DC2B07663BC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E2DD-4474-B5E1-EE4584D1D451}"/>
                </c:ext>
              </c:extLst>
            </c:dLbl>
            <c:dLbl>
              <c:idx val="13"/>
              <c:layout>
                <c:manualLayout>
                  <c:x val="-3.7914819064093344E-2"/>
                  <c:y val="3.044077168001531E-2"/>
                </c:manualLayout>
              </c:layout>
              <c:tx>
                <c:rich>
                  <a:bodyPr/>
                  <a:lstStyle/>
                  <a:p>
                    <a:fld id="{FAEB2717-08DB-4500-AF5C-438763450CC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E2DD-4474-B5E1-EE4584D1D451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8B2477D8-41A9-48A1-9B02-07898DC1221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E2DD-4474-B5E1-EE4584D1D451}"/>
                </c:ext>
              </c:extLst>
            </c:dLbl>
            <c:dLbl>
              <c:idx val="15"/>
              <c:layout>
                <c:manualLayout>
                  <c:x val="-7.8133189348107854E-2"/>
                  <c:y val="3.044077168001531E-2"/>
                </c:manualLayout>
              </c:layout>
              <c:tx>
                <c:rich>
                  <a:bodyPr/>
                  <a:lstStyle/>
                  <a:p>
                    <a:fld id="{CF3DB8CD-A736-4F85-BD24-B3CB77D8868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E2DD-4474-B5E1-EE4584D1D451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CDF28839-60FF-4DB1-A9E7-D673ADC0410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E2DD-4474-B5E1-EE4584D1D451}"/>
                </c:ext>
              </c:extLst>
            </c:dLbl>
            <c:dLbl>
              <c:idx val="17"/>
              <c:layout>
                <c:manualLayout>
                  <c:x val="5.8680693578982638E-5"/>
                  <c:y val="-1.6391184750777475E-2"/>
                </c:manualLayout>
              </c:layout>
              <c:tx>
                <c:rich>
                  <a:bodyPr/>
                  <a:lstStyle/>
                  <a:p>
                    <a:fld id="{566EE17F-1233-4A67-A448-6D8E4B7B4EC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E2DD-4474-B5E1-EE4584D1D451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7619E7D5-D527-4A7A-92A2-09CDCE92BAB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E2DD-4474-B5E1-EE4584D1D451}"/>
                </c:ext>
              </c:extLst>
            </c:dLbl>
            <c:dLbl>
              <c:idx val="19"/>
              <c:layout>
                <c:manualLayout>
                  <c:x val="-0.12920922216987224"/>
                  <c:y val="-5.8177306903590459E-17"/>
                </c:manualLayout>
              </c:layout>
              <c:tx>
                <c:rich>
                  <a:bodyPr/>
                  <a:lstStyle/>
                  <a:p>
                    <a:fld id="{76817CA7-F19F-4164-B4E0-3AFAE4AA966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E2DD-4474-B5E1-EE4584D1D451}"/>
                </c:ext>
              </c:extLst>
            </c:dLbl>
            <c:dLbl>
              <c:idx val="20"/>
              <c:layout>
                <c:manualLayout>
                  <c:x val="-0.1025200452741481"/>
                  <c:y val="-1.5866721538037528E-2"/>
                </c:manualLayout>
              </c:layout>
              <c:tx>
                <c:rich>
                  <a:bodyPr/>
                  <a:lstStyle/>
                  <a:p>
                    <a:fld id="{FC420B89-BED2-4B8F-B171-AB79BF405F08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E2DD-4474-B5E1-EE4584D1D451}"/>
                </c:ext>
              </c:extLst>
            </c:dLbl>
            <c:dLbl>
              <c:idx val="21"/>
              <c:layout>
                <c:manualLayout>
                  <c:x val="-6.7029094514659812E-2"/>
                  <c:y val="-6.2852206861070292E-2"/>
                </c:manualLayout>
              </c:layout>
              <c:tx>
                <c:rich>
                  <a:bodyPr/>
                  <a:lstStyle/>
                  <a:p>
                    <a:fld id="{31479FDE-C80D-4AC1-AD98-A7C151907F6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E2DD-4474-B5E1-EE4584D1D451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56FFF990-8DD1-4F1D-A803-E4967E36D49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E2DD-4474-B5E1-EE4584D1D451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70328A25-FC14-4B4D-996E-827CF3AA2FE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E2DD-4474-B5E1-EE4584D1D451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E2C0D19A-8345-4C01-A634-3ECBD536212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E2DD-4474-B5E1-EE4584D1D451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BEF129B2-8E1B-4168-9A75-2DD43C3A166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E2DD-4474-B5E1-EE4584D1D451}"/>
                </c:ext>
              </c:extLst>
            </c:dLbl>
            <c:dLbl>
              <c:idx val="26"/>
              <c:layout>
                <c:manualLayout>
                  <c:x val="-6.6275886818404725E-2"/>
                  <c:y val="-3.2782369501554949E-2"/>
                </c:manualLayout>
              </c:layout>
              <c:tx>
                <c:rich>
                  <a:bodyPr/>
                  <a:lstStyle/>
                  <a:p>
                    <a:fld id="{EC327CD0-7258-4279-A8CE-DBA4AAFD7DE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E2DD-4474-B5E1-EE4584D1D451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8634799C-56C0-454B-88B8-080D66055157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E2DD-4474-B5E1-EE4584D1D451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F50CED70-28D1-43C0-A835-59825711BCA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E2DD-4474-B5E1-EE4584D1D451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7B326FAA-D412-47B6-90FD-B13A31C6E36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E2DD-4474-B5E1-EE4584D1D451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F7C620B9-93E0-41FB-B9EB-C35328C6E6C5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E2DD-4474-B5E1-EE4584D1D451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01B125D3-8E8E-41CE-B5E0-66C8738E781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E2DD-4474-B5E1-EE4584D1D451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708BBB40-EC61-4FEC-B310-CEFA670C8EA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E2DD-4474-B5E1-EE4584D1D4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'Gráfica 4a'!$D$6:$D$38</c:f>
              <c:numCache>
                <c:formatCode>0.00</c:formatCode>
                <c:ptCount val="33"/>
                <c:pt idx="0">
                  <c:v>8.1399298708352212</c:v>
                </c:pt>
                <c:pt idx="1">
                  <c:v>6.8007832854963679</c:v>
                </c:pt>
                <c:pt idx="2">
                  <c:v>6.3910141154259161</c:v>
                </c:pt>
                <c:pt idx="3">
                  <c:v>6.318245461741733</c:v>
                </c:pt>
                <c:pt idx="4">
                  <c:v>6.4095365997103038</c:v>
                </c:pt>
                <c:pt idx="5">
                  <c:v>6.2431841167345308</c:v>
                </c:pt>
                <c:pt idx="6">
                  <c:v>6.2655105815846079</c:v>
                </c:pt>
                <c:pt idx="7">
                  <c:v>5.7916165594195403</c:v>
                </c:pt>
                <c:pt idx="8">
                  <c:v>5.9756288402995485</c:v>
                </c:pt>
                <c:pt idx="9">
                  <c:v>5.6391097123270484</c:v>
                </c:pt>
                <c:pt idx="10">
                  <c:v>5.4318802115414124</c:v>
                </c:pt>
                <c:pt idx="11">
                  <c:v>5.2186223943163421</c:v>
                </c:pt>
                <c:pt idx="12">
                  <c:v>5.2817492915789179</c:v>
                </c:pt>
                <c:pt idx="13">
                  <c:v>5.2081030773279693</c:v>
                </c:pt>
                <c:pt idx="14">
                  <c:v>5.182651062540077</c:v>
                </c:pt>
                <c:pt idx="15">
                  <c:v>4.9841557266831398</c:v>
                </c:pt>
                <c:pt idx="16">
                  <c:v>4.9089399339271775</c:v>
                </c:pt>
                <c:pt idx="17">
                  <c:v>4.8546777751421848</c:v>
                </c:pt>
                <c:pt idx="18">
                  <c:v>4.8088024980291753</c:v>
                </c:pt>
                <c:pt idx="19">
                  <c:v>4.5748724864320796</c:v>
                </c:pt>
                <c:pt idx="20">
                  <c:v>4.5804139537613411</c:v>
                </c:pt>
                <c:pt idx="21">
                  <c:v>4.4733041793623327</c:v>
                </c:pt>
                <c:pt idx="22">
                  <c:v>4.3212752735946482</c:v>
                </c:pt>
                <c:pt idx="23">
                  <c:v>3.9434057338915709</c:v>
                </c:pt>
                <c:pt idx="24">
                  <c:v>4.509775372987189</c:v>
                </c:pt>
                <c:pt idx="25">
                  <c:v>3.9888882772626455</c:v>
                </c:pt>
                <c:pt idx="26">
                  <c:v>3.7830810911344819</c:v>
                </c:pt>
                <c:pt idx="27">
                  <c:v>3.4610052396962865</c:v>
                </c:pt>
                <c:pt idx="28">
                  <c:v>3.3568629724311578</c:v>
                </c:pt>
                <c:pt idx="29">
                  <c:v>3.1817466407266375</c:v>
                </c:pt>
                <c:pt idx="30">
                  <c:v>2.6452576965438643</c:v>
                </c:pt>
                <c:pt idx="31">
                  <c:v>3.1539003673883292</c:v>
                </c:pt>
                <c:pt idx="32">
                  <c:v>2.4286035292190595</c:v>
                </c:pt>
              </c:numCache>
            </c:numRef>
          </c:xVal>
          <c:yVal>
            <c:numRef>
              <c:f>'Gráfica 4a'!$C$6:$C$38</c:f>
              <c:numCache>
                <c:formatCode>_(* #.##0000_);_(* \(#.##0000\);_(* "-"??_);_(@_)</c:formatCode>
                <c:ptCount val="33"/>
                <c:pt idx="0">
                  <c:v>5.4153195115019113</c:v>
                </c:pt>
                <c:pt idx="1">
                  <c:v>5.1713945517119102</c:v>
                </c:pt>
                <c:pt idx="2">
                  <c:v>4.6492142411289841</c:v>
                </c:pt>
                <c:pt idx="3">
                  <c:v>4.2175215422765699</c:v>
                </c:pt>
                <c:pt idx="4">
                  <c:v>4.9986952020503166</c:v>
                </c:pt>
                <c:pt idx="5">
                  <c:v>4.7921873629041922</c:v>
                </c:pt>
                <c:pt idx="6">
                  <c:v>4.2268507186790094</c:v>
                </c:pt>
                <c:pt idx="7">
                  <c:v>3.9162128956167557</c:v>
                </c:pt>
                <c:pt idx="8">
                  <c:v>4.7872170135735352</c:v>
                </c:pt>
                <c:pt idx="9">
                  <c:v>4.4229915608977111</c:v>
                </c:pt>
                <c:pt idx="10">
                  <c:v>4.5395086603208883</c:v>
                </c:pt>
                <c:pt idx="11">
                  <c:v>4.2206311292022551</c:v>
                </c:pt>
                <c:pt idx="12">
                  <c:v>4.332888017765236</c:v>
                </c:pt>
                <c:pt idx="13">
                  <c:v>4.1970105749097595</c:v>
                </c:pt>
                <c:pt idx="14">
                  <c:v>3.1287042063541612</c:v>
                </c:pt>
                <c:pt idx="15">
                  <c:v>4.13365179569539</c:v>
                </c:pt>
                <c:pt idx="16">
                  <c:v>4.4975046983050779</c:v>
                </c:pt>
                <c:pt idx="17">
                  <c:v>4.2598729096375463</c:v>
                </c:pt>
                <c:pt idx="18">
                  <c:v>4.1317643396003554</c:v>
                </c:pt>
                <c:pt idx="19">
                  <c:v>4.1945727679458029</c:v>
                </c:pt>
                <c:pt idx="20">
                  <c:v>4.244399308833172</c:v>
                </c:pt>
                <c:pt idx="21">
                  <c:v>4.2533795351265296</c:v>
                </c:pt>
                <c:pt idx="22">
                  <c:v>3.9228244030026098</c:v>
                </c:pt>
                <c:pt idx="23">
                  <c:v>3.7052184693549175</c:v>
                </c:pt>
                <c:pt idx="24">
                  <c:v>3.6190413605488785</c:v>
                </c:pt>
                <c:pt idx="25">
                  <c:v>3.9260608984773113</c:v>
                </c:pt>
                <c:pt idx="26">
                  <c:v>2.9147841657242597</c:v>
                </c:pt>
                <c:pt idx="27">
                  <c:v>3.5256130339833098</c:v>
                </c:pt>
                <c:pt idx="28">
                  <c:v>3.6459170664675562</c:v>
                </c:pt>
                <c:pt idx="29">
                  <c:v>2.8855785178419984</c:v>
                </c:pt>
                <c:pt idx="30">
                  <c:v>2.4586052346057112</c:v>
                </c:pt>
                <c:pt idx="31">
                  <c:v>2.5636014987060944</c:v>
                </c:pt>
                <c:pt idx="32">
                  <c:v>2.830135439786666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'Gráfica 4a'!$A$6:$A$38</c15:f>
                <c15:dlblRangeCache>
                  <c:ptCount val="33"/>
                  <c:pt idx="0">
                    <c:v>Bogotá, D.C.</c:v>
                  </c:pt>
                  <c:pt idx="1">
                    <c:v>Antioquia</c:v>
                  </c:pt>
                  <c:pt idx="2">
                    <c:v>Atlántico</c:v>
                  </c:pt>
                  <c:pt idx="3">
                    <c:v>Risaralda</c:v>
                  </c:pt>
                  <c:pt idx="4">
                    <c:v>Valle del Cauca</c:v>
                  </c:pt>
                  <c:pt idx="5">
                    <c:v>Santander</c:v>
                  </c:pt>
                  <c:pt idx="6">
                    <c:v>Caldas</c:v>
                  </c:pt>
                  <c:pt idx="7">
                    <c:v>Quindío</c:v>
                  </c:pt>
                  <c:pt idx="8">
                    <c:v>Cundinamarca</c:v>
                  </c:pt>
                  <c:pt idx="9">
                    <c:v>Boyacá</c:v>
                  </c:pt>
                  <c:pt idx="10">
                    <c:v>Bolívar</c:v>
                  </c:pt>
                  <c:pt idx="11">
                    <c:v>Huila</c:v>
                  </c:pt>
                  <c:pt idx="12">
                    <c:v>Tolima</c:v>
                  </c:pt>
                  <c:pt idx="13">
                    <c:v>Norte de Santander</c:v>
                  </c:pt>
                  <c:pt idx="14">
                    <c:v>Archipiélago de San Andrés</c:v>
                  </c:pt>
                  <c:pt idx="15">
                    <c:v>Magdalena</c:v>
                  </c:pt>
                  <c:pt idx="16">
                    <c:v>Meta</c:v>
                  </c:pt>
                  <c:pt idx="17">
                    <c:v>Cauca</c:v>
                  </c:pt>
                  <c:pt idx="18">
                    <c:v>Casanare</c:v>
                  </c:pt>
                  <c:pt idx="19">
                    <c:v>Nariño</c:v>
                  </c:pt>
                  <c:pt idx="20">
                    <c:v>Cesar</c:v>
                  </c:pt>
                  <c:pt idx="21">
                    <c:v>Córdoba</c:v>
                  </c:pt>
                  <c:pt idx="22">
                    <c:v>Sucre</c:v>
                  </c:pt>
                  <c:pt idx="23">
                    <c:v>Arauca</c:v>
                  </c:pt>
                  <c:pt idx="24">
                    <c:v>Caquetá</c:v>
                  </c:pt>
                  <c:pt idx="25">
                    <c:v>La Guajira</c:v>
                  </c:pt>
                  <c:pt idx="26">
                    <c:v>Guaviare</c:v>
                  </c:pt>
                  <c:pt idx="27">
                    <c:v>Putumayo</c:v>
                  </c:pt>
                  <c:pt idx="28">
                    <c:v>Chocó</c:v>
                  </c:pt>
                  <c:pt idx="29">
                    <c:v>Amazonas</c:v>
                  </c:pt>
                  <c:pt idx="30">
                    <c:v>Vaupés</c:v>
                  </c:pt>
                  <c:pt idx="31">
                    <c:v>Guainía</c:v>
                  </c:pt>
                  <c:pt idx="32">
                    <c:v>Vichada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2-E2DD-4474-B5E1-EE4584D1D4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4033856"/>
        <c:axId val="590386576"/>
      </c:scatterChart>
      <c:valAx>
        <c:axId val="634033856"/>
        <c:scaling>
          <c:orientation val="minMax"/>
          <c:max val="9"/>
          <c:min val="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>
                    <a:solidFill>
                      <a:schemeClr val="tx1"/>
                    </a:solidFill>
                  </a:rPr>
                  <a:t>IDC</a:t>
                </a:r>
                <a:r>
                  <a:rPr lang="es-CO" baseline="0">
                    <a:solidFill>
                      <a:schemeClr val="tx1"/>
                    </a:solidFill>
                  </a:rPr>
                  <a:t> 2024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90386576"/>
        <c:crosses val="autoZero"/>
        <c:crossBetween val="midCat"/>
        <c:majorUnit val="1"/>
        <c:minorUnit val="0.1"/>
      </c:valAx>
      <c:valAx>
        <c:axId val="590386576"/>
        <c:scaling>
          <c:orientation val="minMax"/>
          <c:min val="2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>
                    <a:solidFill>
                      <a:schemeClr val="tx1"/>
                    </a:solidFill>
                  </a:rPr>
                  <a:t>Logaritmo del PIB per cápita 2022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34033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'Gráfica 4b'!$C$7</c:f>
              <c:strCache>
                <c:ptCount val="1"/>
                <c:pt idx="0">
                  <c:v>IPM 2023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95D9-45F4-8AE4-1306F2D50A63}"/>
              </c:ext>
            </c:extLst>
          </c:dPt>
          <c:dPt>
            <c:idx val="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5D9-45F4-8AE4-1306F2D50A63}"/>
              </c:ext>
            </c:extLst>
          </c:dPt>
          <c:dPt>
            <c:idx val="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95D9-45F4-8AE4-1306F2D50A63}"/>
              </c:ext>
            </c:extLst>
          </c:dPt>
          <c:dPt>
            <c:idx val="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95D9-45F4-8AE4-1306F2D50A63}"/>
              </c:ext>
            </c:extLst>
          </c:dPt>
          <c:dPt>
            <c:idx val="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95D9-45F4-8AE4-1306F2D50A63}"/>
              </c:ext>
            </c:extLst>
          </c:dPt>
          <c:dPt>
            <c:idx val="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95D9-45F4-8AE4-1306F2D50A63}"/>
              </c:ext>
            </c:extLst>
          </c:dPt>
          <c:dPt>
            <c:idx val="6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95D9-45F4-8AE4-1306F2D50A63}"/>
              </c:ext>
            </c:extLst>
          </c:dPt>
          <c:dPt>
            <c:idx val="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95D9-45F4-8AE4-1306F2D50A63}"/>
              </c:ext>
            </c:extLst>
          </c:dPt>
          <c:dPt>
            <c:idx val="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95D9-45F4-8AE4-1306F2D50A63}"/>
              </c:ext>
            </c:extLst>
          </c:dPt>
          <c:dPt>
            <c:idx val="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95D9-45F4-8AE4-1306F2D50A63}"/>
              </c:ext>
            </c:extLst>
          </c:dPt>
          <c:dPt>
            <c:idx val="1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95D9-45F4-8AE4-1306F2D50A63}"/>
              </c:ext>
            </c:extLst>
          </c:dPt>
          <c:dPt>
            <c:idx val="1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95D9-45F4-8AE4-1306F2D50A63}"/>
              </c:ext>
            </c:extLst>
          </c:dPt>
          <c:dPt>
            <c:idx val="1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95D9-45F4-8AE4-1306F2D50A63}"/>
              </c:ext>
            </c:extLst>
          </c:dPt>
          <c:dPt>
            <c:idx val="1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95D9-45F4-8AE4-1306F2D50A63}"/>
              </c:ext>
            </c:extLst>
          </c:dPt>
          <c:dPt>
            <c:idx val="1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95D9-45F4-8AE4-1306F2D50A63}"/>
              </c:ext>
            </c:extLst>
          </c:dPt>
          <c:dPt>
            <c:idx val="1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95D9-45F4-8AE4-1306F2D50A63}"/>
              </c:ext>
            </c:extLst>
          </c:dPt>
          <c:dPt>
            <c:idx val="16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95D9-45F4-8AE4-1306F2D50A63}"/>
              </c:ext>
            </c:extLst>
          </c:dPt>
          <c:dPt>
            <c:idx val="1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95D9-45F4-8AE4-1306F2D50A63}"/>
              </c:ext>
            </c:extLst>
          </c:dPt>
          <c:dPt>
            <c:idx val="1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95D9-45F4-8AE4-1306F2D50A63}"/>
              </c:ext>
            </c:extLst>
          </c:dPt>
          <c:dPt>
            <c:idx val="1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95D9-45F4-8AE4-1306F2D50A63}"/>
              </c:ext>
            </c:extLst>
          </c:dPt>
          <c:dPt>
            <c:idx val="2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95D9-45F4-8AE4-1306F2D50A63}"/>
              </c:ext>
            </c:extLst>
          </c:dPt>
          <c:dPt>
            <c:idx val="2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95D9-45F4-8AE4-1306F2D50A63}"/>
              </c:ext>
            </c:extLst>
          </c:dPt>
          <c:dPt>
            <c:idx val="2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95D9-45F4-8AE4-1306F2D50A63}"/>
              </c:ext>
            </c:extLst>
          </c:dPt>
          <c:dPt>
            <c:idx val="23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95D9-45F4-8AE4-1306F2D50A63}"/>
              </c:ext>
            </c:extLst>
          </c:dPt>
          <c:dPt>
            <c:idx val="24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95D9-45F4-8AE4-1306F2D50A63}"/>
              </c:ext>
            </c:extLst>
          </c:dPt>
          <c:dPt>
            <c:idx val="25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95D9-45F4-8AE4-1306F2D50A63}"/>
              </c:ext>
            </c:extLst>
          </c:dPt>
          <c:dPt>
            <c:idx val="27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95D9-45F4-8AE4-1306F2D50A63}"/>
              </c:ext>
            </c:extLst>
          </c:dPt>
          <c:dPt>
            <c:idx val="28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95D9-45F4-8AE4-1306F2D50A63}"/>
              </c:ext>
            </c:extLst>
          </c:dPt>
          <c:dPt>
            <c:idx val="2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95D9-45F4-8AE4-1306F2D50A63}"/>
              </c:ext>
            </c:extLst>
          </c:dPt>
          <c:dPt>
            <c:idx val="30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95D9-45F4-8AE4-1306F2D50A63}"/>
              </c:ext>
            </c:extLst>
          </c:dPt>
          <c:dPt>
            <c:idx val="3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95D9-45F4-8AE4-1306F2D50A63}"/>
              </c:ext>
            </c:extLst>
          </c:dPt>
          <c:dPt>
            <c:idx val="32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95D9-45F4-8AE4-1306F2D50A63}"/>
              </c:ext>
            </c:extLst>
          </c:dPt>
          <c:dLbls>
            <c:dLbl>
              <c:idx val="0"/>
              <c:layout>
                <c:manualLayout>
                  <c:x val="-3.6915772598347517E-2"/>
                  <c:y val="-2.4562228120622368E-2"/>
                </c:manualLayout>
              </c:layout>
              <c:tx>
                <c:rich>
                  <a:bodyPr/>
                  <a:lstStyle/>
                  <a:p>
                    <a:fld id="{FF7C02D4-E9BA-4796-A691-E419B13FB8F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95D9-45F4-8AE4-1306F2D50A6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AFAFB79-7C32-4694-A2CF-0C710C52A3EC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95D9-45F4-8AE4-1306F2D50A6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D54B898D-5998-4705-9604-E085FC7A506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95D9-45F4-8AE4-1306F2D50A63}"/>
                </c:ext>
              </c:extLst>
            </c:dLbl>
            <c:dLbl>
              <c:idx val="3"/>
              <c:layout>
                <c:manualLayout>
                  <c:x val="-3.1297118428084025E-2"/>
                  <c:y val="-3.5944515931079217E-2"/>
                </c:manualLayout>
              </c:layout>
              <c:tx>
                <c:rich>
                  <a:bodyPr/>
                  <a:lstStyle/>
                  <a:p>
                    <a:fld id="{23417C5B-2BDA-48A8-B0C8-90BB6A403D5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95D9-45F4-8AE4-1306F2D50A6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2587EFA0-B24B-4A43-A007-86B89D6245A3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95D9-45F4-8AE4-1306F2D50A63}"/>
                </c:ext>
              </c:extLst>
            </c:dLbl>
            <c:dLbl>
              <c:idx val="5"/>
              <c:layout>
                <c:manualLayout>
                  <c:x val="1.2282283198706709E-2"/>
                  <c:y val="-4.9809963583130848E-2"/>
                </c:manualLayout>
              </c:layout>
              <c:tx>
                <c:rich>
                  <a:bodyPr/>
                  <a:lstStyle/>
                  <a:p>
                    <a:fld id="{814EA1DA-6178-4D83-A87B-407F92C68A0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95D9-45F4-8AE4-1306F2D50A63}"/>
                </c:ext>
              </c:extLst>
            </c:dLbl>
            <c:dLbl>
              <c:idx val="6"/>
              <c:layout>
                <c:manualLayout>
                  <c:x val="-2.9456879187733889E-2"/>
                  <c:y val="-2.4562228120622451E-2"/>
                </c:manualLayout>
              </c:layout>
              <c:tx>
                <c:rich>
                  <a:bodyPr/>
                  <a:lstStyle/>
                  <a:p>
                    <a:fld id="{BD5444A2-FA12-4390-AF9A-668949863D3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95D9-45F4-8AE4-1306F2D50A63}"/>
                </c:ext>
              </c:extLst>
            </c:dLbl>
            <c:dLbl>
              <c:idx val="7"/>
              <c:layout>
                <c:manualLayout>
                  <c:x val="-6.3298379707334873E-2"/>
                  <c:y val="-0.10250960122172714"/>
                </c:manualLayout>
              </c:layout>
              <c:tx>
                <c:rich>
                  <a:bodyPr/>
                  <a:lstStyle/>
                  <a:p>
                    <a:fld id="{81B76633-6711-4C63-90FD-6F032AFEECE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95D9-45F4-8AE4-1306F2D50A63}"/>
                </c:ext>
              </c:extLst>
            </c:dLbl>
            <c:dLbl>
              <c:idx val="8"/>
              <c:layout>
                <c:manualLayout>
                  <c:x val="-6.0525650511777038E-2"/>
                  <c:y val="0"/>
                </c:manualLayout>
              </c:layout>
              <c:tx>
                <c:rich>
                  <a:bodyPr/>
                  <a:lstStyle/>
                  <a:p>
                    <a:fld id="{0BE8B136-25E8-484C-A854-8D78855853F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95D9-45F4-8AE4-1306F2D50A63}"/>
                </c:ext>
              </c:extLst>
            </c:dLbl>
            <c:dLbl>
              <c:idx val="9"/>
              <c:layout>
                <c:manualLayout>
                  <c:x val="-3.4325029802277307E-2"/>
                  <c:y val="-2.4562228120622368E-2"/>
                </c:manualLayout>
              </c:layout>
              <c:tx>
                <c:rich>
                  <a:bodyPr/>
                  <a:lstStyle/>
                  <a:p>
                    <a:fld id="{F20F01CB-498A-4AB9-8F22-ADB7B5D3551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95D9-45F4-8AE4-1306F2D50A63}"/>
                </c:ext>
              </c:extLst>
            </c:dLbl>
            <c:dLbl>
              <c:idx val="10"/>
              <c:layout>
                <c:manualLayout>
                  <c:x val="-4.4315883586138909E-2"/>
                  <c:y val="4.3556652922078685E-2"/>
                </c:manualLayout>
              </c:layout>
              <c:tx>
                <c:rich>
                  <a:bodyPr/>
                  <a:lstStyle/>
                  <a:p>
                    <a:fld id="{B54EBC1D-3CA6-479F-ABE7-D6596ACE93F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95D9-45F4-8AE4-1306F2D50A63}"/>
                </c:ext>
              </c:extLst>
            </c:dLbl>
            <c:dLbl>
              <c:idx val="11"/>
              <c:layout>
                <c:manualLayout>
                  <c:x val="-2.3003041887614584E-2"/>
                  <c:y val="-2.2221310694848281E-2"/>
                </c:manualLayout>
              </c:layout>
              <c:tx>
                <c:rich>
                  <a:bodyPr/>
                  <a:lstStyle/>
                  <a:p>
                    <a:fld id="{DF0DE124-2E95-468C-B44E-837D05EA489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95D9-45F4-8AE4-1306F2D50A63}"/>
                </c:ext>
              </c:extLst>
            </c:dLbl>
            <c:dLbl>
              <c:idx val="12"/>
              <c:layout>
                <c:manualLayout>
                  <c:x val="-5.0671784437045259E-2"/>
                  <c:y val="-4.6818550468185503E-3"/>
                </c:manualLayout>
              </c:layout>
              <c:tx>
                <c:rich>
                  <a:bodyPr/>
                  <a:lstStyle/>
                  <a:p>
                    <a:fld id="{9E456B08-72FA-42E9-8D82-811D4CAFB8D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95D9-45F4-8AE4-1306F2D50A63}"/>
                </c:ext>
              </c:extLst>
            </c:dLbl>
            <c:dLbl>
              <c:idx val="13"/>
              <c:layout>
                <c:manualLayout>
                  <c:x val="-2.3622929255559713E-2"/>
                  <c:y val="-6.5777963616926963E-2"/>
                </c:manualLayout>
              </c:layout>
              <c:tx>
                <c:rich>
                  <a:bodyPr/>
                  <a:lstStyle/>
                  <a:p>
                    <a:fld id="{067E9C3D-A9B0-4239-B8C5-8AB1D828D66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95D9-45F4-8AE4-1306F2D50A63}"/>
                </c:ext>
              </c:extLst>
            </c:dLbl>
            <c:dLbl>
              <c:idx val="14"/>
              <c:layout>
                <c:manualLayout>
                  <c:x val="-5.3412669050848849E-2"/>
                  <c:y val="4.2783079393652793E-2"/>
                </c:manualLayout>
              </c:layout>
              <c:tx>
                <c:rich>
                  <a:bodyPr/>
                  <a:lstStyle/>
                  <a:p>
                    <a:fld id="{F4D0A8E8-6A9A-422C-AAAB-493D69E48D9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E-95D9-45F4-8AE4-1306F2D50A63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DD4E17BB-235B-41AA-9FEF-A3ABD6536394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95D9-45F4-8AE4-1306F2D50A63}"/>
                </c:ext>
              </c:extLst>
            </c:dLbl>
            <c:dLbl>
              <c:idx val="16"/>
              <c:layout>
                <c:manualLayout>
                  <c:x val="-6.3664446910839834E-2"/>
                  <c:y val="-8.5833017641329219E-17"/>
                </c:manualLayout>
              </c:layout>
              <c:tx>
                <c:rich>
                  <a:bodyPr/>
                  <a:lstStyle/>
                  <a:p>
                    <a:fld id="{5A79AF90-10DA-4A8C-85BF-A1E3C955E758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0-95D9-45F4-8AE4-1306F2D50A63}"/>
                </c:ext>
              </c:extLst>
            </c:dLbl>
            <c:dLbl>
              <c:idx val="17"/>
              <c:layout>
                <c:manualLayout>
                  <c:x val="-4.5386093640810622E-2"/>
                  <c:y val="-2.3409275234092751E-3"/>
                </c:manualLayout>
              </c:layout>
              <c:tx>
                <c:rich>
                  <a:bodyPr/>
                  <a:lstStyle/>
                  <a:p>
                    <a:fld id="{2E9962BC-E005-4EE6-BD08-F424913C000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95D9-45F4-8AE4-1306F2D50A63}"/>
                </c:ext>
              </c:extLst>
            </c:dLbl>
            <c:dLbl>
              <c:idx val="18"/>
              <c:layout>
                <c:manualLayout>
                  <c:x val="-3.6230525753278252E-2"/>
                  <c:y val="-2.4562228120622323E-2"/>
                </c:manualLayout>
              </c:layout>
              <c:tx>
                <c:rich>
                  <a:bodyPr/>
                  <a:lstStyle/>
                  <a:p>
                    <a:fld id="{23289F0D-44B7-4278-8752-E436460264D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95D9-45F4-8AE4-1306F2D50A63}"/>
                </c:ext>
              </c:extLst>
            </c:dLbl>
            <c:dLbl>
              <c:idx val="19"/>
              <c:layout>
                <c:manualLayout>
                  <c:x val="2.3751368371467763E-3"/>
                  <c:y val="-3.4474214507107248E-2"/>
                </c:manualLayout>
              </c:layout>
              <c:tx>
                <c:rich>
                  <a:bodyPr/>
                  <a:lstStyle/>
                  <a:p>
                    <a:fld id="{2DEAFFFB-D707-4170-B09C-39EA48B38A1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95D9-45F4-8AE4-1306F2D50A63}"/>
                </c:ext>
              </c:extLst>
            </c:dLbl>
            <c:dLbl>
              <c:idx val="20"/>
              <c:layout>
                <c:manualLayout>
                  <c:x val="-2.4855553182016293E-2"/>
                  <c:y val="5.8107045715370086E-2"/>
                </c:manualLayout>
              </c:layout>
              <c:tx>
                <c:rich>
                  <a:bodyPr/>
                  <a:lstStyle/>
                  <a:p>
                    <a:fld id="{CAA350E8-A51D-416C-980F-7BF919DBF22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95D9-45F4-8AE4-1306F2D50A63}"/>
                </c:ext>
              </c:extLst>
            </c:dLbl>
            <c:dLbl>
              <c:idx val="21"/>
              <c:layout>
                <c:manualLayout>
                  <c:x val="2.7407818473301751E-3"/>
                  <c:y val="-2.2175232383764749E-2"/>
                </c:manualLayout>
              </c:layout>
              <c:tx>
                <c:rich>
                  <a:bodyPr/>
                  <a:lstStyle/>
                  <a:p>
                    <a:fld id="{25E02AC4-4E9F-414C-BDB7-713E733FAE0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95D9-45F4-8AE4-1306F2D50A63}"/>
                </c:ext>
              </c:extLst>
            </c:dLbl>
            <c:dLbl>
              <c:idx val="22"/>
              <c:layout>
                <c:manualLayout>
                  <c:x val="5.0552376056257488E-2"/>
                  <c:y val="4.7732304383578134E-3"/>
                </c:manualLayout>
              </c:layout>
              <c:tx>
                <c:rich>
                  <a:bodyPr/>
                  <a:lstStyle/>
                  <a:p>
                    <a:fld id="{F525560B-8A2C-428B-ABA9-01C254F1446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6-95D9-45F4-8AE4-1306F2D50A63}"/>
                </c:ext>
              </c:extLst>
            </c:dLbl>
            <c:dLbl>
              <c:idx val="23"/>
              <c:layout>
                <c:manualLayout>
                  <c:x val="-6.8447712418300652E-2"/>
                  <c:y val="-2.3409275234092751E-3"/>
                </c:manualLayout>
              </c:layout>
              <c:tx>
                <c:rich>
                  <a:bodyPr/>
                  <a:lstStyle/>
                  <a:p>
                    <a:fld id="{0A39BD88-191B-4BAB-A3B5-9DBF42E2F16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95D9-45F4-8AE4-1306F2D50A63}"/>
                </c:ext>
              </c:extLst>
            </c:dLbl>
            <c:dLbl>
              <c:idx val="24"/>
              <c:layout>
                <c:manualLayout>
                  <c:x val="-2.218728162124398E-2"/>
                  <c:y val="1.6386531616859025E-2"/>
                </c:manualLayout>
              </c:layout>
              <c:tx>
                <c:rich>
                  <a:bodyPr/>
                  <a:lstStyle/>
                  <a:p>
                    <a:fld id="{E288FC76-617E-4FB6-B946-71C02F2A73E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95D9-45F4-8AE4-1306F2D50A63}"/>
                </c:ext>
              </c:extLst>
            </c:dLbl>
            <c:dLbl>
              <c:idx val="25"/>
              <c:layout>
                <c:manualLayout>
                  <c:x val="-7.4829921486414278E-2"/>
                  <c:y val="-1.1704613812253916E-2"/>
                </c:manualLayout>
              </c:layout>
              <c:tx>
                <c:rich>
                  <a:bodyPr/>
                  <a:lstStyle/>
                  <a:p>
                    <a:fld id="{1B1D2FCD-B543-40F2-86F7-E2546028CDF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95D9-45F4-8AE4-1306F2D50A63}"/>
                </c:ext>
              </c:extLst>
            </c:dLbl>
            <c:dLbl>
              <c:idx val="26"/>
              <c:layout>
                <c:manualLayout>
                  <c:x val="-0.11020553294693139"/>
                  <c:y val="3.2763666872242192E-2"/>
                </c:manualLayout>
              </c:layout>
              <c:tx>
                <c:rich>
                  <a:bodyPr/>
                  <a:lstStyle/>
                  <a:p>
                    <a:fld id="{0DD0824A-ABA6-42A5-98F7-38040B28BB63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0-95D9-45F4-8AE4-1306F2D50A63}"/>
                </c:ext>
              </c:extLst>
            </c:dLbl>
            <c:dLbl>
              <c:idx val="27"/>
              <c:layout>
                <c:manualLayout>
                  <c:x val="-3.7894793263426991E-3"/>
                  <c:y val="9.4518673811481713E-2"/>
                </c:manualLayout>
              </c:layout>
              <c:tx>
                <c:rich>
                  <a:bodyPr/>
                  <a:lstStyle/>
                  <a:p>
                    <a:fld id="{D919A11D-DEAA-4ABF-A304-4010EFFE517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95D9-45F4-8AE4-1306F2D50A63}"/>
                </c:ext>
              </c:extLst>
            </c:dLbl>
            <c:dLbl>
              <c:idx val="28"/>
              <c:layout>
                <c:manualLayout>
                  <c:x val="-4.6058186377276281E-2"/>
                  <c:y val="-2.3409275234092751E-3"/>
                </c:manualLayout>
              </c:layout>
              <c:tx>
                <c:rich>
                  <a:bodyPr/>
                  <a:lstStyle/>
                  <a:p>
                    <a:fld id="{B5EE8473-64C5-4AB9-99B8-68A5A695732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95D9-45F4-8AE4-1306F2D50A63}"/>
                </c:ext>
              </c:extLst>
            </c:dLbl>
            <c:dLbl>
              <c:idx val="29"/>
              <c:layout>
                <c:manualLayout>
                  <c:x val="-5.0712883388537681E-2"/>
                  <c:y val="-2.2998292112088134E-2"/>
                </c:manualLayout>
              </c:layout>
              <c:tx>
                <c:rich>
                  <a:bodyPr/>
                  <a:lstStyle/>
                  <a:p>
                    <a:fld id="{BBED44BF-4504-4B5E-8F41-6D14CD9BAC7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95D9-45F4-8AE4-1306F2D50A63}"/>
                </c:ext>
              </c:extLst>
            </c:dLbl>
            <c:dLbl>
              <c:idx val="30"/>
              <c:layout>
                <c:manualLayout>
                  <c:x val="1.3051342130143367E-2"/>
                  <c:y val="-1.6386531616859025E-2"/>
                </c:manualLayout>
              </c:layout>
              <c:tx>
                <c:rich>
                  <a:bodyPr/>
                  <a:lstStyle/>
                  <a:p>
                    <a:fld id="{EC461556-B713-4E47-9C05-F3FB1B0634A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D-95D9-45F4-8AE4-1306F2D50A63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84C490FF-06F2-416D-8B15-0B0010E705D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95D9-45F4-8AE4-1306F2D50A63}"/>
                </c:ext>
              </c:extLst>
            </c:dLbl>
            <c:dLbl>
              <c:idx val="32"/>
              <c:layout>
                <c:manualLayout>
                  <c:x val="-5.7497739137583756E-2"/>
                  <c:y val="-2.3409275234092751E-3"/>
                </c:manualLayout>
              </c:layout>
              <c:tx>
                <c:rich>
                  <a:bodyPr/>
                  <a:lstStyle/>
                  <a:p>
                    <a:fld id="{357654A9-A1FC-469C-AACC-0FE1D5126D33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F-95D9-45F4-8AE4-1306F2D50A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'Gráfica 4b'!$B$8:$B$40</c:f>
              <c:numCache>
                <c:formatCode>0.00</c:formatCode>
                <c:ptCount val="33"/>
                <c:pt idx="0">
                  <c:v>3.1817466407266375</c:v>
                </c:pt>
                <c:pt idx="1">
                  <c:v>6.8007832854963679</c:v>
                </c:pt>
                <c:pt idx="2">
                  <c:v>3.9434057338915709</c:v>
                </c:pt>
                <c:pt idx="3">
                  <c:v>6.3910141154259161</c:v>
                </c:pt>
                <c:pt idx="4">
                  <c:v>8.1399298708352212</c:v>
                </c:pt>
                <c:pt idx="5">
                  <c:v>5.4318802115414124</c:v>
                </c:pt>
                <c:pt idx="6">
                  <c:v>5.6391097123270484</c:v>
                </c:pt>
                <c:pt idx="7">
                  <c:v>6.2655105815846079</c:v>
                </c:pt>
                <c:pt idx="8">
                  <c:v>4.509775372987189</c:v>
                </c:pt>
                <c:pt idx="9">
                  <c:v>4.8088024980291753</c:v>
                </c:pt>
                <c:pt idx="10">
                  <c:v>4.8546777751421848</c:v>
                </c:pt>
                <c:pt idx="11">
                  <c:v>4.5804139537613411</c:v>
                </c:pt>
                <c:pt idx="12">
                  <c:v>3.3568629724311578</c:v>
                </c:pt>
                <c:pt idx="13">
                  <c:v>4.4733041793623327</c:v>
                </c:pt>
                <c:pt idx="14">
                  <c:v>5.9756288402995485</c:v>
                </c:pt>
                <c:pt idx="15">
                  <c:v>3.1539003673883292</c:v>
                </c:pt>
                <c:pt idx="16">
                  <c:v>3.7830810911344819</c:v>
                </c:pt>
                <c:pt idx="17">
                  <c:v>5.2186223943163421</c:v>
                </c:pt>
                <c:pt idx="18">
                  <c:v>3.9888882772626455</c:v>
                </c:pt>
                <c:pt idx="19">
                  <c:v>4.9841557266831398</c:v>
                </c:pt>
                <c:pt idx="20">
                  <c:v>4.9089399339271775</c:v>
                </c:pt>
                <c:pt idx="21">
                  <c:v>4.5748724864320796</c:v>
                </c:pt>
                <c:pt idx="22">
                  <c:v>5.2081030773279693</c:v>
                </c:pt>
                <c:pt idx="23">
                  <c:v>3.4610052396962865</c:v>
                </c:pt>
                <c:pt idx="24">
                  <c:v>5.7916165594195403</c:v>
                </c:pt>
                <c:pt idx="25">
                  <c:v>6.318245461741733</c:v>
                </c:pt>
                <c:pt idx="26">
                  <c:v>5.182651062540077</c:v>
                </c:pt>
                <c:pt idx="27">
                  <c:v>6.2431841167345308</c:v>
                </c:pt>
                <c:pt idx="28">
                  <c:v>4.3212752735946482</c:v>
                </c:pt>
                <c:pt idx="29">
                  <c:v>5.2817492915789179</c:v>
                </c:pt>
                <c:pt idx="30">
                  <c:v>6.4095365997103038</c:v>
                </c:pt>
                <c:pt idx="31">
                  <c:v>2.6452576965438643</c:v>
                </c:pt>
                <c:pt idx="32">
                  <c:v>2.4286035292190595</c:v>
                </c:pt>
              </c:numCache>
            </c:numRef>
          </c:xVal>
          <c:yVal>
            <c:numRef>
              <c:f>'Gráfica 4b'!$C$8:$C$40</c:f>
              <c:numCache>
                <c:formatCode>General</c:formatCode>
                <c:ptCount val="33"/>
                <c:pt idx="0">
                  <c:v>25.4</c:v>
                </c:pt>
                <c:pt idx="1">
                  <c:v>9.5</c:v>
                </c:pt>
                <c:pt idx="2">
                  <c:v>22.8</c:v>
                </c:pt>
                <c:pt idx="3">
                  <c:v>12</c:v>
                </c:pt>
                <c:pt idx="4">
                  <c:v>3.6</c:v>
                </c:pt>
                <c:pt idx="5">
                  <c:v>18.399999999999999</c:v>
                </c:pt>
                <c:pt idx="6">
                  <c:v>9.9</c:v>
                </c:pt>
                <c:pt idx="7">
                  <c:v>7.4</c:v>
                </c:pt>
                <c:pt idx="8">
                  <c:v>17.2</c:v>
                </c:pt>
                <c:pt idx="9">
                  <c:v>15</c:v>
                </c:pt>
                <c:pt idx="10">
                  <c:v>15.8</c:v>
                </c:pt>
                <c:pt idx="11">
                  <c:v>17.7</c:v>
                </c:pt>
                <c:pt idx="12">
                  <c:v>37.4</c:v>
                </c:pt>
                <c:pt idx="13">
                  <c:v>21.4</c:v>
                </c:pt>
                <c:pt idx="14">
                  <c:v>7.6</c:v>
                </c:pt>
                <c:pt idx="15">
                  <c:v>52.1</c:v>
                </c:pt>
                <c:pt idx="16">
                  <c:v>30.6</c:v>
                </c:pt>
                <c:pt idx="17">
                  <c:v>11.9</c:v>
                </c:pt>
                <c:pt idx="18">
                  <c:v>42.6</c:v>
                </c:pt>
                <c:pt idx="19">
                  <c:v>21.4</c:v>
                </c:pt>
                <c:pt idx="20">
                  <c:v>12.9</c:v>
                </c:pt>
                <c:pt idx="21">
                  <c:v>16.600000000000001</c:v>
                </c:pt>
                <c:pt idx="22">
                  <c:v>20.5</c:v>
                </c:pt>
                <c:pt idx="23">
                  <c:v>13.2</c:v>
                </c:pt>
                <c:pt idx="24">
                  <c:v>7.5</c:v>
                </c:pt>
                <c:pt idx="25">
                  <c:v>11.8</c:v>
                </c:pt>
                <c:pt idx="26">
                  <c:v>5</c:v>
                </c:pt>
                <c:pt idx="27">
                  <c:v>9.8000000000000007</c:v>
                </c:pt>
                <c:pt idx="28">
                  <c:v>23.1</c:v>
                </c:pt>
                <c:pt idx="29">
                  <c:v>12.9</c:v>
                </c:pt>
                <c:pt idx="30">
                  <c:v>7.2</c:v>
                </c:pt>
                <c:pt idx="31">
                  <c:v>55.7</c:v>
                </c:pt>
                <c:pt idx="32">
                  <c:v>65.400000000000006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'Gráfica 4b'!$A$8:$A$40</c15:f>
                <c15:dlblRangeCache>
                  <c:ptCount val="33"/>
                  <c:pt idx="0">
                    <c:v>Amazonas</c:v>
                  </c:pt>
                  <c:pt idx="1">
                    <c:v>Antioquia</c:v>
                  </c:pt>
                  <c:pt idx="2">
                    <c:v>Arauca</c:v>
                  </c:pt>
                  <c:pt idx="3">
                    <c:v>Atlántico</c:v>
                  </c:pt>
                  <c:pt idx="4">
                    <c:v>Bogotá, D.C.</c:v>
                  </c:pt>
                  <c:pt idx="5">
                    <c:v>Bolívar</c:v>
                  </c:pt>
                  <c:pt idx="6">
                    <c:v>Boyacá</c:v>
                  </c:pt>
                  <c:pt idx="7">
                    <c:v>Caldas</c:v>
                  </c:pt>
                  <c:pt idx="8">
                    <c:v>Caquetá</c:v>
                  </c:pt>
                  <c:pt idx="9">
                    <c:v>Casanare</c:v>
                  </c:pt>
                  <c:pt idx="10">
                    <c:v>Cauca</c:v>
                  </c:pt>
                  <c:pt idx="11">
                    <c:v>Cesar</c:v>
                  </c:pt>
                  <c:pt idx="12">
                    <c:v>Chocó</c:v>
                  </c:pt>
                  <c:pt idx="13">
                    <c:v>Córdoba</c:v>
                  </c:pt>
                  <c:pt idx="14">
                    <c:v>Cundinamarca</c:v>
                  </c:pt>
                  <c:pt idx="15">
                    <c:v>Guainía</c:v>
                  </c:pt>
                  <c:pt idx="16">
                    <c:v>Guaviare</c:v>
                  </c:pt>
                  <c:pt idx="17">
                    <c:v>Huila</c:v>
                  </c:pt>
                  <c:pt idx="18">
                    <c:v>La Guajira</c:v>
                  </c:pt>
                  <c:pt idx="19">
                    <c:v>Magdalena</c:v>
                  </c:pt>
                  <c:pt idx="20">
                    <c:v>Meta</c:v>
                  </c:pt>
                  <c:pt idx="21">
                    <c:v>Nariño</c:v>
                  </c:pt>
                  <c:pt idx="22">
                    <c:v>Norte de Santander</c:v>
                  </c:pt>
                  <c:pt idx="23">
                    <c:v>Putumayo</c:v>
                  </c:pt>
                  <c:pt idx="24">
                    <c:v>Quindío</c:v>
                  </c:pt>
                  <c:pt idx="25">
                    <c:v>Risaralda</c:v>
                  </c:pt>
                  <c:pt idx="26">
                    <c:v>Archipiélago de San Andrés</c:v>
                  </c:pt>
                  <c:pt idx="27">
                    <c:v>Santander</c:v>
                  </c:pt>
                  <c:pt idx="28">
                    <c:v>Sucre</c:v>
                  </c:pt>
                  <c:pt idx="29">
                    <c:v>Tolima</c:v>
                  </c:pt>
                  <c:pt idx="30">
                    <c:v>Valle del Cauca</c:v>
                  </c:pt>
                  <c:pt idx="31">
                    <c:v>Vaupés</c:v>
                  </c:pt>
                  <c:pt idx="32">
                    <c:v>Vichada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2-95D9-45F4-8AE4-1306F2D50A6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82320112"/>
        <c:axId val="368884976"/>
      </c:scatterChart>
      <c:valAx>
        <c:axId val="382320112"/>
        <c:scaling>
          <c:orientation val="minMax"/>
          <c:min val="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>
                    <a:solidFill>
                      <a:schemeClr val="tx1"/>
                    </a:solidFill>
                  </a:rPr>
                  <a:t>IDC</a:t>
                </a:r>
                <a:r>
                  <a:rPr lang="es-CO" baseline="0">
                    <a:solidFill>
                      <a:schemeClr val="tx1"/>
                    </a:solidFill>
                  </a:rPr>
                  <a:t> 2024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68884976"/>
        <c:crosses val="autoZero"/>
        <c:crossBetween val="midCat"/>
      </c:valAx>
      <c:valAx>
        <c:axId val="36888497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>
                    <a:solidFill>
                      <a:schemeClr val="tx1"/>
                    </a:solidFill>
                  </a:rPr>
                  <a:t>Índice de pobreza multidimensional 2023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823201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/>
      </a:pPr>
      <a:endParaRPr lang="es-CO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'Gráfica '!$C$2</c:f>
              <c:strCache>
                <c:ptCount val="1"/>
                <c:pt idx="0">
                  <c:v>Promedio nacional</c:v>
                </c:pt>
              </c:strCache>
            </c:strRef>
          </c:tx>
          <c:spPr>
            <a:solidFill>
              <a:srgbClr val="00B050"/>
            </a:solidFill>
            <a:ln w="9525">
              <a:solidFill>
                <a:schemeClr val="tx1"/>
              </a:solidFill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EE-4C10-8891-C3DEAD64562C}"/>
              </c:ext>
            </c:extLst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EE-4C10-8891-C3DEAD64562C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EE-4C10-8891-C3DEAD64562C}"/>
              </c:ext>
            </c:extLst>
          </c:dPt>
          <c:dPt>
            <c:idx val="7"/>
            <c:invertIfNegative val="0"/>
            <c:bubble3D val="0"/>
            <c:spPr>
              <a:solidFill>
                <a:srgbClr val="00B0F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0EE-4C10-8891-C3DEAD64562C}"/>
              </c:ext>
            </c:extLst>
          </c:dPt>
          <c:dPt>
            <c:idx val="8"/>
            <c:invertIfNegative val="0"/>
            <c:bubble3D val="0"/>
            <c:spPr>
              <a:solidFill>
                <a:srgbClr val="00B0F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0EE-4C10-8891-C3DEAD64562C}"/>
              </c:ext>
            </c:extLst>
          </c:dPt>
          <c:dPt>
            <c:idx val="9"/>
            <c:invertIfNegative val="0"/>
            <c:bubble3D val="0"/>
            <c:spPr>
              <a:solidFill>
                <a:srgbClr val="00B0F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0EE-4C10-8891-C3DEAD64562C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0EE-4C10-8891-C3DEAD64562C}"/>
              </c:ext>
            </c:extLst>
          </c:dPt>
          <c:dPt>
            <c:idx val="11"/>
            <c:invertIfNegative val="0"/>
            <c:bubble3D val="0"/>
            <c:spPr>
              <a:solidFill>
                <a:srgbClr val="ED7D31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0EE-4C10-8891-C3DEAD64562C}"/>
              </c:ext>
            </c:extLst>
          </c:dPt>
          <c:dPt>
            <c:idx val="12"/>
            <c:invertIfNegative val="0"/>
            <c:bubble3D val="0"/>
            <c:spPr>
              <a:solidFill>
                <a:srgbClr val="ED7D31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0EE-4C10-8891-C3DEAD64562C}"/>
              </c:ext>
            </c:extLst>
          </c:dPt>
          <c:dPt>
            <c:idx val="13"/>
            <c:invertIfNegative val="0"/>
            <c:bubble3D val="0"/>
            <c:spPr>
              <a:solidFill>
                <a:srgbClr val="7030A0"/>
              </a:solidFill>
              <a:ln w="952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0EE-4C10-8891-C3DEAD64562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'Gráfica '!$A$3:$B$16</c:f>
              <c:multiLvlStrCache>
                <c:ptCount val="14"/>
                <c:lvl>
                  <c:pt idx="0">
                    <c:v>Instituciones</c:v>
                  </c:pt>
                  <c:pt idx="1">
                    <c:v>Infraestructura</c:v>
                  </c:pt>
                  <c:pt idx="2">
                    <c:v>Adopción TIC</c:v>
                  </c:pt>
                  <c:pt idx="3">
                    <c:v>Sostenibilidad 
ambiental</c:v>
                  </c:pt>
                  <c:pt idx="4">
                    <c:v>Salud</c:v>
                  </c:pt>
                  <c:pt idx="5">
                    <c:v>Educación básica</c:v>
                  </c:pt>
                  <c:pt idx="6">
                    <c:v>Educación superior</c:v>
                  </c:pt>
                  <c:pt idx="7">
                    <c:v>Entorno para los
negocios</c:v>
                  </c:pt>
                  <c:pt idx="8">
                    <c:v>Mercado laboral</c:v>
                  </c:pt>
                  <c:pt idx="9">
                    <c:v>Sistema financiero</c:v>
                  </c:pt>
                  <c:pt idx="10">
                    <c:v>Tamaño del mercado</c:v>
                  </c:pt>
                  <c:pt idx="11">
                    <c:v>Sofisticación y 
diversificación</c:v>
                  </c:pt>
                  <c:pt idx="12">
                    <c:v>Innovación</c:v>
                  </c:pt>
                  <c:pt idx="13">
                    <c:v>Puntaje general</c:v>
                  </c:pt>
                </c:lvl>
                <c:lvl>
                  <c:pt idx="0">
                    <c:v>Condiciones habilitantes</c:v>
                  </c:pt>
                  <c:pt idx="4">
                    <c:v>Capital humano</c:v>
                  </c:pt>
                  <c:pt idx="7">
                    <c:v>Eficiencia de los mercados</c:v>
                  </c:pt>
                  <c:pt idx="11">
                    <c:v>Ecosistema innovador</c:v>
                  </c:pt>
                  <c:pt idx="13">
                    <c:v>-</c:v>
                  </c:pt>
                </c:lvl>
              </c:multiLvlStrCache>
            </c:multiLvlStrRef>
          </c:cat>
          <c:val>
            <c:numRef>
              <c:f>'Gráfica '!$C$3:$C$16</c:f>
              <c:numCache>
                <c:formatCode>0.00</c:formatCode>
                <c:ptCount val="14"/>
                <c:pt idx="0">
                  <c:v>5.2365399285032508</c:v>
                </c:pt>
                <c:pt idx="1">
                  <c:v>4.7235371313223782</c:v>
                </c:pt>
                <c:pt idx="2">
                  <c:v>3.6443965606086883</c:v>
                </c:pt>
                <c:pt idx="3">
                  <c:v>4.9787195492602416</c:v>
                </c:pt>
                <c:pt idx="4">
                  <c:v>6.17724441123634</c:v>
                </c:pt>
                <c:pt idx="5">
                  <c:v>6.258136313080386</c:v>
                </c:pt>
                <c:pt idx="6">
                  <c:v>3.4861796481736973</c:v>
                </c:pt>
                <c:pt idx="7">
                  <c:v>5.2676637673625804</c:v>
                </c:pt>
                <c:pt idx="8">
                  <c:v>5.6859106239982049</c:v>
                </c:pt>
                <c:pt idx="9">
                  <c:v>3.1781452088053705</c:v>
                </c:pt>
                <c:pt idx="10">
                  <c:v>4.9493280710401359</c:v>
                </c:pt>
                <c:pt idx="11">
                  <c:v>5.60154571560523</c:v>
                </c:pt>
                <c:pt idx="12">
                  <c:v>2.0627162348598866</c:v>
                </c:pt>
                <c:pt idx="13">
                  <c:v>4.711543320296645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57E-444D-A7F0-252B16F2E8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80623312"/>
        <c:axId val="618734527"/>
      </c:barChart>
      <c:lineChart>
        <c:grouping val="stacked"/>
        <c:varyColors val="0"/>
        <c:ser>
          <c:idx val="1"/>
          <c:order val="1"/>
          <c:tx>
            <c:strRef>
              <c:f>'Gráfica '!$D$2</c:f>
              <c:strCache>
                <c:ptCount val="1"/>
                <c:pt idx="0">
                  <c:v>Promedio Departamento 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D4219F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'Gráfica '!$A$3:$B$16</c:f>
              <c:multiLvlStrCache>
                <c:ptCount val="14"/>
                <c:lvl>
                  <c:pt idx="0">
                    <c:v>Instituciones</c:v>
                  </c:pt>
                  <c:pt idx="1">
                    <c:v>Infraestructura</c:v>
                  </c:pt>
                  <c:pt idx="2">
                    <c:v>Adopción TIC</c:v>
                  </c:pt>
                  <c:pt idx="3">
                    <c:v>Sostenibilidad 
ambiental</c:v>
                  </c:pt>
                  <c:pt idx="4">
                    <c:v>Salud</c:v>
                  </c:pt>
                  <c:pt idx="5">
                    <c:v>Educación básica</c:v>
                  </c:pt>
                  <c:pt idx="6">
                    <c:v>Educación superior</c:v>
                  </c:pt>
                  <c:pt idx="7">
                    <c:v>Entorno para los
negocios</c:v>
                  </c:pt>
                  <c:pt idx="8">
                    <c:v>Mercado laboral</c:v>
                  </c:pt>
                  <c:pt idx="9">
                    <c:v>Sistema financiero</c:v>
                  </c:pt>
                  <c:pt idx="10">
                    <c:v>Tamaño del mercado</c:v>
                  </c:pt>
                  <c:pt idx="11">
                    <c:v>Sofisticación y 
diversificación</c:v>
                  </c:pt>
                  <c:pt idx="12">
                    <c:v>Innovación</c:v>
                  </c:pt>
                  <c:pt idx="13">
                    <c:v>Puntaje general</c:v>
                  </c:pt>
                </c:lvl>
                <c:lvl>
                  <c:pt idx="0">
                    <c:v>Condiciones habilitantes</c:v>
                  </c:pt>
                  <c:pt idx="4">
                    <c:v>Capital humano</c:v>
                  </c:pt>
                  <c:pt idx="7">
                    <c:v>Eficiencia de los mercados</c:v>
                  </c:pt>
                  <c:pt idx="11">
                    <c:v>Ecosistema innovador</c:v>
                  </c:pt>
                  <c:pt idx="13">
                    <c:v>-</c:v>
                  </c:pt>
                </c:lvl>
              </c:multiLvlStrCache>
            </c:multiLvlStrRef>
          </c:cat>
          <c:val>
            <c:numRef>
              <c:f>'Gráfica '!$D$3:$D$16</c:f>
              <c:numCache>
                <c:formatCode>0.00</c:formatCode>
                <c:ptCount val="14"/>
                <c:pt idx="0">
                  <c:v>6.6699800867464951</c:v>
                </c:pt>
                <c:pt idx="1">
                  <c:v>4.9439602909948697</c:v>
                </c:pt>
                <c:pt idx="2">
                  <c:v>5.290242710504236</c:v>
                </c:pt>
                <c:pt idx="3">
                  <c:v>7.1794943712795485</c:v>
                </c:pt>
                <c:pt idx="4">
                  <c:v>7.3594216506852943</c:v>
                </c:pt>
                <c:pt idx="5">
                  <c:v>6.1365303008903558</c:v>
                </c:pt>
                <c:pt idx="6">
                  <c:v>4.7123921298681326</c:v>
                </c:pt>
                <c:pt idx="7">
                  <c:v>7.2667247695020665</c:v>
                </c:pt>
                <c:pt idx="8">
                  <c:v>6.1864545439024425</c:v>
                </c:pt>
                <c:pt idx="9">
                  <c:v>5.0209083572065829</c:v>
                </c:pt>
                <c:pt idx="10">
                  <c:v>6.9652777406355639</c:v>
                </c:pt>
                <c:pt idx="11">
                  <c:v>9.6320587567247387</c:v>
                </c:pt>
                <c:pt idx="12">
                  <c:v>3.4226325089641403</c:v>
                </c:pt>
                <c:pt idx="13">
                  <c:v>6.2143137090695744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357E-444D-A7F0-252B16F2E8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0623312"/>
        <c:axId val="618734527"/>
      </c:lineChart>
      <c:catAx>
        <c:axId val="58062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618734527"/>
        <c:crosses val="autoZero"/>
        <c:auto val="1"/>
        <c:lblAlgn val="ctr"/>
        <c:lblOffset val="100"/>
        <c:noMultiLvlLbl val="0"/>
      </c:catAx>
      <c:valAx>
        <c:axId val="618734527"/>
        <c:scaling>
          <c:orientation val="minMax"/>
          <c:max val="1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O"/>
          </a:p>
        </c:txPr>
        <c:crossAx val="58062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CO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 </c:v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Gráfico!$D$25:$D$40</c:f>
              <c:strCache>
                <c:ptCount val="16"/>
                <c:pt idx="0">
                  <c:v>INF-1-3 Cobertura efectiva de GLP (22)</c:v>
                </c:pt>
                <c:pt idx="1">
                  <c:v>INF-2-1 Red vial primaria por cada 100.000 habitantes (29)</c:v>
                </c:pt>
                <c:pt idx="2">
                  <c:v>INF-2-5 Red vial a cargo del departamento por área (8)</c:v>
                </c:pt>
                <c:pt idx="3">
                  <c:v>INF-3-3 Pasajeros movilizados vía aérea (3)</c:v>
                </c:pt>
                <c:pt idx="4">
                  <c:v>INF-2-2 Red vial primaria por área (13)</c:v>
                </c:pt>
                <c:pt idx="5">
                  <c:v>INF-2-4 Red vial a cargo del departamento por cada 100.000 habitantes (19)</c:v>
                </c:pt>
                <c:pt idx="6">
                  <c:v>INF-3-1 Costo de transporte terrestre a mercado interno (23)</c:v>
                </c:pt>
                <c:pt idx="7">
                  <c:v>INF-2-6 Porcentaje de vías a cargo del departamento en buen estado (20)</c:v>
                </c:pt>
                <c:pt idx="8">
                  <c:v>INF-3-4 Índice de conectividad aérea  (4)</c:v>
                </c:pt>
                <c:pt idx="9">
                  <c:v>INF-3-2 Costo de transporte terrestre a aduanas (22)</c:v>
                </c:pt>
                <c:pt idx="10">
                  <c:v>INF-1-5 Costo de la energía eléctrica (6)</c:v>
                </c:pt>
                <c:pt idx="11">
                  <c:v>INF-1-2 Cobertura efectiva de gas natural (17)</c:v>
                </c:pt>
                <c:pt idx="12">
                  <c:v>INF-2-3 Porcentaje de vías primarias en buen estado  (11)</c:v>
                </c:pt>
                <c:pt idx="13">
                  <c:v>INF-1-6 Cobertura de alcantarillado (2)</c:v>
                </c:pt>
                <c:pt idx="14">
                  <c:v>INF-1-1 Cobertura de acueducto (4)</c:v>
                </c:pt>
                <c:pt idx="15">
                  <c:v>INF-1-4 Cobertura de la energía eléctrica (12)</c:v>
                </c:pt>
              </c:strCache>
            </c:strRef>
          </c:cat>
          <c:val>
            <c:numRef>
              <c:f>Gráfico!$E$25:$E$40</c:f>
              <c:numCache>
                <c:formatCode>0.00</c:formatCode>
                <c:ptCount val="16"/>
                <c:pt idx="0">
                  <c:v>0.3327775863475303</c:v>
                </c:pt>
                <c:pt idx="1">
                  <c:v>0.37872341972339285</c:v>
                </c:pt>
                <c:pt idx="2">
                  <c:v>1.7441144898130558</c:v>
                </c:pt>
                <c:pt idx="3">
                  <c:v>1.8832785902769931</c:v>
                </c:pt>
                <c:pt idx="4">
                  <c:v>2.1676512238345236</c:v>
                </c:pt>
                <c:pt idx="5">
                  <c:v>2.4150309525457194</c:v>
                </c:pt>
                <c:pt idx="6">
                  <c:v>2.5320881178018517</c:v>
                </c:pt>
                <c:pt idx="7">
                  <c:v>3.6288076222882157</c:v>
                </c:pt>
                <c:pt idx="8">
                  <c:v>4.0060000000000002</c:v>
                </c:pt>
                <c:pt idx="9">
                  <c:v>4.2915111878302579</c:v>
                </c:pt>
                <c:pt idx="10">
                  <c:v>6.3038630837573546</c:v>
                </c:pt>
                <c:pt idx="11">
                  <c:v>7.8818754665581467</c:v>
                </c:pt>
                <c:pt idx="12">
                  <c:v>8.0905782131832655</c:v>
                </c:pt>
                <c:pt idx="13">
                  <c:v>8.9767348342761402</c:v>
                </c:pt>
                <c:pt idx="14">
                  <c:v>9.6451871721279652</c:v>
                </c:pt>
                <c:pt idx="15">
                  <c:v>9.9357336313459577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81-4E65-8A8A-ABE7648220F9}"/>
            </c:ext>
          </c:extLst>
        </c:ser>
        <c:ser>
          <c:idx val="1"/>
          <c:order val="1"/>
          <c:tx>
            <c:strRef>
              <c:f>Gráfico!$F$3</c:f>
              <c:strCache>
                <c:ptCount val="1"/>
                <c:pt idx="0">
                  <c:v>Reto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Gráfico!$D$25:$D$40</c:f>
              <c:strCache>
                <c:ptCount val="16"/>
                <c:pt idx="0">
                  <c:v>INF-1-3 Cobertura efectiva de GLP (22)</c:v>
                </c:pt>
                <c:pt idx="1">
                  <c:v>INF-2-1 Red vial primaria por cada 100.000 habitantes (29)</c:v>
                </c:pt>
                <c:pt idx="2">
                  <c:v>INF-2-5 Red vial a cargo del departamento por área (8)</c:v>
                </c:pt>
                <c:pt idx="3">
                  <c:v>INF-3-3 Pasajeros movilizados vía aérea (3)</c:v>
                </c:pt>
                <c:pt idx="4">
                  <c:v>INF-2-2 Red vial primaria por área (13)</c:v>
                </c:pt>
                <c:pt idx="5">
                  <c:v>INF-2-4 Red vial a cargo del departamento por cada 100.000 habitantes (19)</c:v>
                </c:pt>
                <c:pt idx="6">
                  <c:v>INF-3-1 Costo de transporte terrestre a mercado interno (23)</c:v>
                </c:pt>
                <c:pt idx="7">
                  <c:v>INF-2-6 Porcentaje de vías a cargo del departamento en buen estado (20)</c:v>
                </c:pt>
                <c:pt idx="8">
                  <c:v>INF-3-4 Índice de conectividad aérea  (4)</c:v>
                </c:pt>
                <c:pt idx="9">
                  <c:v>INF-3-2 Costo de transporte terrestre a aduanas (22)</c:v>
                </c:pt>
                <c:pt idx="10">
                  <c:v>INF-1-5 Costo de la energía eléctrica (6)</c:v>
                </c:pt>
                <c:pt idx="11">
                  <c:v>INF-1-2 Cobertura efectiva de gas natural (17)</c:v>
                </c:pt>
                <c:pt idx="12">
                  <c:v>INF-2-3 Porcentaje de vías primarias en buen estado  (11)</c:v>
                </c:pt>
                <c:pt idx="13">
                  <c:v>INF-1-6 Cobertura de alcantarillado (2)</c:v>
                </c:pt>
                <c:pt idx="14">
                  <c:v>INF-1-1 Cobertura de acueducto (4)</c:v>
                </c:pt>
                <c:pt idx="15">
                  <c:v>INF-1-4 Cobertura de la energía eléctrica (12)</c:v>
                </c:pt>
              </c:strCache>
            </c:strRef>
          </c:cat>
          <c:val>
            <c:numRef>
              <c:f>Gráfico!$F$25:$F$40</c:f>
              <c:numCache>
                <c:formatCode>0.00</c:formatCode>
                <c:ptCount val="16"/>
                <c:pt idx="0">
                  <c:v>0.3327775863475303</c:v>
                </c:pt>
                <c:pt idx="1">
                  <c:v>0.37872341972339285</c:v>
                </c:pt>
                <c:pt idx="2">
                  <c:v>1.7441144898130558</c:v>
                </c:pt>
                <c:pt idx="3">
                  <c:v>1.8832785902769931</c:v>
                </c:pt>
                <c:pt idx="4">
                  <c:v>2.1676512238345236</c:v>
                </c:pt>
                <c:pt idx="5">
                  <c:v>2.4150309525457194</c:v>
                </c:pt>
                <c:pt idx="6">
                  <c:v>2.5320881178018517</c:v>
                </c:pt>
                <c:pt idx="7">
                  <c:v>3.6288076222882157</c:v>
                </c:pt>
                <c:pt idx="8">
                  <c:v>4.0060000000000002</c:v>
                </c:pt>
                <c:pt idx="9">
                  <c:v>4.2915111878302579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81-4E65-8A8A-ABE7648220F9}"/>
            </c:ext>
          </c:extLst>
        </c:ser>
        <c:ser>
          <c:idx val="2"/>
          <c:order val="2"/>
          <c:tx>
            <c:strRef>
              <c:f>Gráfico!$G$3</c:f>
              <c:strCache>
                <c:ptCount val="1"/>
                <c:pt idx="0">
                  <c:v>Oportunidad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Gráfico!$D$25:$D$40</c:f>
              <c:strCache>
                <c:ptCount val="16"/>
                <c:pt idx="0">
                  <c:v>INF-1-3 Cobertura efectiva de GLP (22)</c:v>
                </c:pt>
                <c:pt idx="1">
                  <c:v>INF-2-1 Red vial primaria por cada 100.000 habitantes (29)</c:v>
                </c:pt>
                <c:pt idx="2">
                  <c:v>INF-2-5 Red vial a cargo del departamento por área (8)</c:v>
                </c:pt>
                <c:pt idx="3">
                  <c:v>INF-3-3 Pasajeros movilizados vía aérea (3)</c:v>
                </c:pt>
                <c:pt idx="4">
                  <c:v>INF-2-2 Red vial primaria por área (13)</c:v>
                </c:pt>
                <c:pt idx="5">
                  <c:v>INF-2-4 Red vial a cargo del departamento por cada 100.000 habitantes (19)</c:v>
                </c:pt>
                <c:pt idx="6">
                  <c:v>INF-3-1 Costo de transporte terrestre a mercado interno (23)</c:v>
                </c:pt>
                <c:pt idx="7">
                  <c:v>INF-2-6 Porcentaje de vías a cargo del departamento en buen estado (20)</c:v>
                </c:pt>
                <c:pt idx="8">
                  <c:v>INF-3-4 Índice de conectividad aérea  (4)</c:v>
                </c:pt>
                <c:pt idx="9">
                  <c:v>INF-3-2 Costo de transporte terrestre a aduanas (22)</c:v>
                </c:pt>
                <c:pt idx="10">
                  <c:v>INF-1-5 Costo de la energía eléctrica (6)</c:v>
                </c:pt>
                <c:pt idx="11">
                  <c:v>INF-1-2 Cobertura efectiva de gas natural (17)</c:v>
                </c:pt>
                <c:pt idx="12">
                  <c:v>INF-2-3 Porcentaje de vías primarias en buen estado  (11)</c:v>
                </c:pt>
                <c:pt idx="13">
                  <c:v>INF-1-6 Cobertura de alcantarillado (2)</c:v>
                </c:pt>
                <c:pt idx="14">
                  <c:v>INF-1-1 Cobertura de acueducto (4)</c:v>
                </c:pt>
                <c:pt idx="15">
                  <c:v>INF-1-4 Cobertura de la energía eléctrica (12)</c:v>
                </c:pt>
              </c:strCache>
            </c:strRef>
          </c:cat>
          <c:val>
            <c:numRef>
              <c:f>Gráfico!$G$25:$G$40</c:f>
              <c:numCache>
                <c:formatCode>0.00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6.3038630837573546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81-4E65-8A8A-ABE7648220F9}"/>
            </c:ext>
          </c:extLst>
        </c:ser>
        <c:ser>
          <c:idx val="3"/>
          <c:order val="3"/>
          <c:tx>
            <c:strRef>
              <c:f>Gráfico!$H$3</c:f>
              <c:strCache>
                <c:ptCount val="1"/>
                <c:pt idx="0">
                  <c:v>Fortaleza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Gráfico!$D$25:$D$40</c:f>
              <c:strCache>
                <c:ptCount val="16"/>
                <c:pt idx="0">
                  <c:v>INF-1-3 Cobertura efectiva de GLP (22)</c:v>
                </c:pt>
                <c:pt idx="1">
                  <c:v>INF-2-1 Red vial primaria por cada 100.000 habitantes (29)</c:v>
                </c:pt>
                <c:pt idx="2">
                  <c:v>INF-2-5 Red vial a cargo del departamento por área (8)</c:v>
                </c:pt>
                <c:pt idx="3">
                  <c:v>INF-3-3 Pasajeros movilizados vía aérea (3)</c:v>
                </c:pt>
                <c:pt idx="4">
                  <c:v>INF-2-2 Red vial primaria por área (13)</c:v>
                </c:pt>
                <c:pt idx="5">
                  <c:v>INF-2-4 Red vial a cargo del departamento por cada 100.000 habitantes (19)</c:v>
                </c:pt>
                <c:pt idx="6">
                  <c:v>INF-3-1 Costo de transporte terrestre a mercado interno (23)</c:v>
                </c:pt>
                <c:pt idx="7">
                  <c:v>INF-2-6 Porcentaje de vías a cargo del departamento en buen estado (20)</c:v>
                </c:pt>
                <c:pt idx="8">
                  <c:v>INF-3-4 Índice de conectividad aérea  (4)</c:v>
                </c:pt>
                <c:pt idx="9">
                  <c:v>INF-3-2 Costo de transporte terrestre a aduanas (22)</c:v>
                </c:pt>
                <c:pt idx="10">
                  <c:v>INF-1-5 Costo de la energía eléctrica (6)</c:v>
                </c:pt>
                <c:pt idx="11">
                  <c:v>INF-1-2 Cobertura efectiva de gas natural (17)</c:v>
                </c:pt>
                <c:pt idx="12">
                  <c:v>INF-2-3 Porcentaje de vías primarias en buen estado  (11)</c:v>
                </c:pt>
                <c:pt idx="13">
                  <c:v>INF-1-6 Cobertura de alcantarillado (2)</c:v>
                </c:pt>
                <c:pt idx="14">
                  <c:v>INF-1-1 Cobertura de acueducto (4)</c:v>
                </c:pt>
                <c:pt idx="15">
                  <c:v>INF-1-4 Cobertura de la energía eléctrica (12)</c:v>
                </c:pt>
              </c:strCache>
            </c:strRef>
          </c:cat>
          <c:val>
            <c:numRef>
              <c:f>Gráfico!$H$25:$H$40</c:f>
              <c:numCache>
                <c:formatCode>0.00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7.8818754665581467</c:v>
                </c:pt>
                <c:pt idx="12">
                  <c:v>8.0905782131832655</c:v>
                </c:pt>
                <c:pt idx="13">
                  <c:v>8.9767348342761402</c:v>
                </c:pt>
                <c:pt idx="14">
                  <c:v>9.6451871721279652</c:v>
                </c:pt>
                <c:pt idx="15">
                  <c:v>9.9357336313459577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D81-4E65-8A8A-ABE7648220F9}"/>
            </c:ext>
          </c:extLst>
        </c:ser>
        <c:ser>
          <c:idx val="4"/>
          <c:order val="4"/>
          <c:tx>
            <c:strRef>
              <c:f>Gráfico!$I$3</c:f>
              <c:strCache>
                <c:ptCount val="1"/>
                <c:pt idx="0">
                  <c:v>Promedio últimos 6 años</c:v>
                </c:pt>
              </c:strCache>
            </c:strRef>
          </c:tx>
          <c:spPr>
            <a:solidFill>
              <a:srgbClr val="ABCDEB">
                <a:alpha val="30196"/>
              </a:srgbClr>
            </a:solidFill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Gráfico!$D$25:$D$40</c:f>
              <c:strCache>
                <c:ptCount val="16"/>
                <c:pt idx="0">
                  <c:v>INF-1-3 Cobertura efectiva de GLP (22)</c:v>
                </c:pt>
                <c:pt idx="1">
                  <c:v>INF-2-1 Red vial primaria por cada 100.000 habitantes (29)</c:v>
                </c:pt>
                <c:pt idx="2">
                  <c:v>INF-2-5 Red vial a cargo del departamento por área (8)</c:v>
                </c:pt>
                <c:pt idx="3">
                  <c:v>INF-3-3 Pasajeros movilizados vía aérea (3)</c:v>
                </c:pt>
                <c:pt idx="4">
                  <c:v>INF-2-2 Red vial primaria por área (13)</c:v>
                </c:pt>
                <c:pt idx="5">
                  <c:v>INF-2-4 Red vial a cargo del departamento por cada 100.000 habitantes (19)</c:v>
                </c:pt>
                <c:pt idx="6">
                  <c:v>INF-3-1 Costo de transporte terrestre a mercado interno (23)</c:v>
                </c:pt>
                <c:pt idx="7">
                  <c:v>INF-2-6 Porcentaje de vías a cargo del departamento en buen estado (20)</c:v>
                </c:pt>
                <c:pt idx="8">
                  <c:v>INF-3-4 Índice de conectividad aérea  (4)</c:v>
                </c:pt>
                <c:pt idx="9">
                  <c:v>INF-3-2 Costo de transporte terrestre a aduanas (22)</c:v>
                </c:pt>
                <c:pt idx="10">
                  <c:v>INF-1-5 Costo de la energía eléctrica (6)</c:v>
                </c:pt>
                <c:pt idx="11">
                  <c:v>INF-1-2 Cobertura efectiva de gas natural (17)</c:v>
                </c:pt>
                <c:pt idx="12">
                  <c:v>INF-2-3 Porcentaje de vías primarias en buen estado  (11)</c:v>
                </c:pt>
                <c:pt idx="13">
                  <c:v>INF-1-6 Cobertura de alcantarillado (2)</c:v>
                </c:pt>
                <c:pt idx="14">
                  <c:v>INF-1-1 Cobertura de acueducto (4)</c:v>
                </c:pt>
                <c:pt idx="15">
                  <c:v>INF-1-4 Cobertura de la energía eléctrica (12)</c:v>
                </c:pt>
              </c:strCache>
            </c:strRef>
          </c:cat>
          <c:val>
            <c:numRef>
              <c:f>Gráfico!$I$25:$I$40</c:f>
              <c:numCache>
                <c:formatCode>0.00</c:formatCode>
                <c:ptCount val="16"/>
                <c:pt idx="0">
                  <c:v>0.17</c:v>
                </c:pt>
                <c:pt idx="1">
                  <c:v>0.71499999999999997</c:v>
                </c:pt>
                <c:pt idx="2">
                  <c:v>1.8666700000000001</c:v>
                </c:pt>
                <c:pt idx="3">
                  <c:v>1.51</c:v>
                </c:pt>
                <c:pt idx="4">
                  <c:v>2.7383299999999999</c:v>
                </c:pt>
                <c:pt idx="5">
                  <c:v>2.625</c:v>
                </c:pt>
                <c:pt idx="6">
                  <c:v>5.3966700000000003</c:v>
                </c:pt>
                <c:pt idx="7">
                  <c:v>3.9249999999999998</c:v>
                </c:pt>
                <c:pt idx="8">
                  <c:v>3.9866700000000002</c:v>
                </c:pt>
                <c:pt idx="9">
                  <c:v>6.2833300000000003</c:v>
                </c:pt>
                <c:pt idx="10">
                  <c:v>7.6550000000000002</c:v>
                </c:pt>
                <c:pt idx="11">
                  <c:v>8.1366700000000005</c:v>
                </c:pt>
                <c:pt idx="12">
                  <c:v>6.9783299999999997</c:v>
                </c:pt>
                <c:pt idx="13">
                  <c:v>8.95167</c:v>
                </c:pt>
                <c:pt idx="14">
                  <c:v>9.5416699999999999</c:v>
                </c:pt>
                <c:pt idx="15">
                  <c:v>9.9250000000000007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D81-4E65-8A8A-ABE7648220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24505824"/>
        <c:axId val="423424400"/>
      </c:barChart>
      <c:catAx>
        <c:axId val="42450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3424400"/>
        <c:crosses val="autoZero"/>
        <c:auto val="1"/>
        <c:lblAlgn val="ctr"/>
        <c:lblOffset val="100"/>
        <c:noMultiLvlLbl val="0"/>
      </c:catAx>
      <c:valAx>
        <c:axId val="42342440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450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1"/>
      </a:pPr>
      <a:endParaRPr lang="es-CO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 </c:v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Gráfico!$D$69:$D$78</c:f>
              <c:strCache>
                <c:ptCount val="10"/>
                <c:pt idx="0">
                  <c:v>SAL-3-4 Camas generales y especializadas (17)</c:v>
                </c:pt>
                <c:pt idx="1">
                  <c:v>SAL-3-1 Comunidad de la salud (5)</c:v>
                </c:pt>
                <c:pt idx="2">
                  <c:v>SAL-3-2 Médicos generales (4)</c:v>
                </c:pt>
                <c:pt idx="3">
                  <c:v>SAL-3-3 Médicos especialistas (6)</c:v>
                </c:pt>
                <c:pt idx="4">
                  <c:v>SAL-2-3 Expectativa de vida al nacer (18)</c:v>
                </c:pt>
                <c:pt idx="5">
                  <c:v>SAL-2-1 Mortalidad infantil (7)</c:v>
                </c:pt>
                <c:pt idx="6">
                  <c:v>SAL-2-2 Mortalidad materna (8)</c:v>
                </c:pt>
                <c:pt idx="7">
                  <c:v>SAL-1-1 Cobertura de vacunación triple viral (13)</c:v>
                </c:pt>
                <c:pt idx="8">
                  <c:v>SAL-1-2 Cobertura de vacunación pentavalente (DTP) (7)</c:v>
                </c:pt>
                <c:pt idx="9">
                  <c:v>SAL-1-3 Controles prenatales (10)</c:v>
                </c:pt>
              </c:strCache>
            </c:strRef>
          </c:cat>
          <c:val>
            <c:numRef>
              <c:f>Gráfico!$E$69:$E$78</c:f>
              <c:numCache>
                <c:formatCode>0.00</c:formatCode>
                <c:ptCount val="10"/>
                <c:pt idx="0">
                  <c:v>4.2651657107056726</c:v>
                </c:pt>
                <c:pt idx="1">
                  <c:v>5.7360733457879762</c:v>
                </c:pt>
                <c:pt idx="2">
                  <c:v>6.1739852082954059</c:v>
                </c:pt>
                <c:pt idx="3">
                  <c:v>6.4472540178537896</c:v>
                </c:pt>
                <c:pt idx="4">
                  <c:v>7.6704545454545459</c:v>
                </c:pt>
                <c:pt idx="5">
                  <c:v>8.4559177393612579</c:v>
                </c:pt>
                <c:pt idx="6">
                  <c:v>8.6496622779110179</c:v>
                </c:pt>
                <c:pt idx="7">
                  <c:v>8.797605336642043</c:v>
                </c:pt>
                <c:pt idx="8">
                  <c:v>9.0500614077394808</c:v>
                </c:pt>
                <c:pt idx="9">
                  <c:v>9.0726962223890801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DF-4315-B2AE-6856E1E54BCD}"/>
            </c:ext>
          </c:extLst>
        </c:ser>
        <c:ser>
          <c:idx val="1"/>
          <c:order val="1"/>
          <c:tx>
            <c:strRef>
              <c:f>Gráfico!$F$3</c:f>
              <c:strCache>
                <c:ptCount val="1"/>
                <c:pt idx="0">
                  <c:v>Reto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Gráfico!$D$69:$D$78</c:f>
              <c:strCache>
                <c:ptCount val="10"/>
                <c:pt idx="0">
                  <c:v>SAL-3-4 Camas generales y especializadas (17)</c:v>
                </c:pt>
                <c:pt idx="1">
                  <c:v>SAL-3-1 Comunidad de la salud (5)</c:v>
                </c:pt>
                <c:pt idx="2">
                  <c:v>SAL-3-2 Médicos generales (4)</c:v>
                </c:pt>
                <c:pt idx="3">
                  <c:v>SAL-3-3 Médicos especialistas (6)</c:v>
                </c:pt>
                <c:pt idx="4">
                  <c:v>SAL-2-3 Expectativa de vida al nacer (18)</c:v>
                </c:pt>
                <c:pt idx="5">
                  <c:v>SAL-2-1 Mortalidad infantil (7)</c:v>
                </c:pt>
                <c:pt idx="6">
                  <c:v>SAL-2-2 Mortalidad materna (8)</c:v>
                </c:pt>
                <c:pt idx="7">
                  <c:v>SAL-1-1 Cobertura de vacunación triple viral (13)</c:v>
                </c:pt>
                <c:pt idx="8">
                  <c:v>SAL-1-2 Cobertura de vacunación pentavalente (DTP) (7)</c:v>
                </c:pt>
                <c:pt idx="9">
                  <c:v>SAL-1-3 Controles prenatales (10)</c:v>
                </c:pt>
              </c:strCache>
            </c:strRef>
          </c:cat>
          <c:val>
            <c:numRef>
              <c:f>Gráfico!$F$69:$F$78</c:f>
              <c:numCache>
                <c:formatCode>0.00</c:formatCode>
                <c:ptCount val="10"/>
                <c:pt idx="0">
                  <c:v>4.2651657107056726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DF-4315-B2AE-6856E1E54BCD}"/>
            </c:ext>
          </c:extLst>
        </c:ser>
        <c:ser>
          <c:idx val="2"/>
          <c:order val="2"/>
          <c:tx>
            <c:strRef>
              <c:f>Gráfico!$G$3</c:f>
              <c:strCache>
                <c:ptCount val="1"/>
                <c:pt idx="0">
                  <c:v>Oportunidad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Gráfico!$D$69:$D$78</c:f>
              <c:strCache>
                <c:ptCount val="10"/>
                <c:pt idx="0">
                  <c:v>SAL-3-4 Camas generales y especializadas (17)</c:v>
                </c:pt>
                <c:pt idx="1">
                  <c:v>SAL-3-1 Comunidad de la salud (5)</c:v>
                </c:pt>
                <c:pt idx="2">
                  <c:v>SAL-3-2 Médicos generales (4)</c:v>
                </c:pt>
                <c:pt idx="3">
                  <c:v>SAL-3-3 Médicos especialistas (6)</c:v>
                </c:pt>
                <c:pt idx="4">
                  <c:v>SAL-2-3 Expectativa de vida al nacer (18)</c:v>
                </c:pt>
                <c:pt idx="5">
                  <c:v>SAL-2-1 Mortalidad infantil (7)</c:v>
                </c:pt>
                <c:pt idx="6">
                  <c:v>SAL-2-2 Mortalidad materna (8)</c:v>
                </c:pt>
                <c:pt idx="7">
                  <c:v>SAL-1-1 Cobertura de vacunación triple viral (13)</c:v>
                </c:pt>
                <c:pt idx="8">
                  <c:v>SAL-1-2 Cobertura de vacunación pentavalente (DTP) (7)</c:v>
                </c:pt>
                <c:pt idx="9">
                  <c:v>SAL-1-3 Controles prenatales (10)</c:v>
                </c:pt>
              </c:strCache>
            </c:strRef>
          </c:cat>
          <c:val>
            <c:numRef>
              <c:f>Gráfico!$G$69:$G$78</c:f>
              <c:numCache>
                <c:formatCode>0.00</c:formatCode>
                <c:ptCount val="10"/>
                <c:pt idx="0">
                  <c:v>0</c:v>
                </c:pt>
                <c:pt idx="1">
                  <c:v>5.7360733457879762</c:v>
                </c:pt>
                <c:pt idx="2">
                  <c:v>6.1739852082954059</c:v>
                </c:pt>
                <c:pt idx="3">
                  <c:v>6.4472540178537896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1DF-4315-B2AE-6856E1E54BCD}"/>
            </c:ext>
          </c:extLst>
        </c:ser>
        <c:ser>
          <c:idx val="3"/>
          <c:order val="3"/>
          <c:tx>
            <c:strRef>
              <c:f>Gráfico!$H$3</c:f>
              <c:strCache>
                <c:ptCount val="1"/>
                <c:pt idx="0">
                  <c:v>Fortaleza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Gráfico!$D$69:$D$78</c:f>
              <c:strCache>
                <c:ptCount val="10"/>
                <c:pt idx="0">
                  <c:v>SAL-3-4 Camas generales y especializadas (17)</c:v>
                </c:pt>
                <c:pt idx="1">
                  <c:v>SAL-3-1 Comunidad de la salud (5)</c:v>
                </c:pt>
                <c:pt idx="2">
                  <c:v>SAL-3-2 Médicos generales (4)</c:v>
                </c:pt>
                <c:pt idx="3">
                  <c:v>SAL-3-3 Médicos especialistas (6)</c:v>
                </c:pt>
                <c:pt idx="4">
                  <c:v>SAL-2-3 Expectativa de vida al nacer (18)</c:v>
                </c:pt>
                <c:pt idx="5">
                  <c:v>SAL-2-1 Mortalidad infantil (7)</c:v>
                </c:pt>
                <c:pt idx="6">
                  <c:v>SAL-2-2 Mortalidad materna (8)</c:v>
                </c:pt>
                <c:pt idx="7">
                  <c:v>SAL-1-1 Cobertura de vacunación triple viral (13)</c:v>
                </c:pt>
                <c:pt idx="8">
                  <c:v>SAL-1-2 Cobertura de vacunación pentavalente (DTP) (7)</c:v>
                </c:pt>
                <c:pt idx="9">
                  <c:v>SAL-1-3 Controles prenatales (10)</c:v>
                </c:pt>
              </c:strCache>
            </c:strRef>
          </c:cat>
          <c:val>
            <c:numRef>
              <c:f>Gráfico!$H$69:$H$78</c:f>
              <c:numCache>
                <c:formatCode>0.00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7.6704545454545459</c:v>
                </c:pt>
                <c:pt idx="5">
                  <c:v>8.4559177393612579</c:v>
                </c:pt>
                <c:pt idx="6">
                  <c:v>8.6496622779110179</c:v>
                </c:pt>
                <c:pt idx="7">
                  <c:v>8.797605336642043</c:v>
                </c:pt>
                <c:pt idx="8">
                  <c:v>9.0500614077394808</c:v>
                </c:pt>
                <c:pt idx="9">
                  <c:v>9.0726962223890801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DF-4315-B2AE-6856E1E54BCD}"/>
            </c:ext>
          </c:extLst>
        </c:ser>
        <c:ser>
          <c:idx val="4"/>
          <c:order val="4"/>
          <c:tx>
            <c:strRef>
              <c:f>Gráfico!$I$3</c:f>
              <c:strCache>
                <c:ptCount val="1"/>
                <c:pt idx="0">
                  <c:v>Promedio últimos 6 años</c:v>
                </c:pt>
              </c:strCache>
            </c:strRef>
          </c:tx>
          <c:spPr>
            <a:solidFill>
              <a:srgbClr val="ABCDEB">
                <a:alpha val="30196"/>
              </a:srgbClr>
            </a:solidFill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Gráfico!$D$69:$D$78</c:f>
              <c:strCache>
                <c:ptCount val="10"/>
                <c:pt idx="0">
                  <c:v>SAL-3-4 Camas generales y especializadas (17)</c:v>
                </c:pt>
                <c:pt idx="1">
                  <c:v>SAL-3-1 Comunidad de la salud (5)</c:v>
                </c:pt>
                <c:pt idx="2">
                  <c:v>SAL-3-2 Médicos generales (4)</c:v>
                </c:pt>
                <c:pt idx="3">
                  <c:v>SAL-3-3 Médicos especialistas (6)</c:v>
                </c:pt>
                <c:pt idx="4">
                  <c:v>SAL-2-3 Expectativa de vida al nacer (18)</c:v>
                </c:pt>
                <c:pt idx="5">
                  <c:v>SAL-2-1 Mortalidad infantil (7)</c:v>
                </c:pt>
                <c:pt idx="6">
                  <c:v>SAL-2-2 Mortalidad materna (8)</c:v>
                </c:pt>
                <c:pt idx="7">
                  <c:v>SAL-1-1 Cobertura de vacunación triple viral (13)</c:v>
                </c:pt>
                <c:pt idx="8">
                  <c:v>SAL-1-2 Cobertura de vacunación pentavalente (DTP) (7)</c:v>
                </c:pt>
                <c:pt idx="9">
                  <c:v>SAL-1-3 Controles prenatales (10)</c:v>
                </c:pt>
              </c:strCache>
            </c:strRef>
          </c:cat>
          <c:val>
            <c:numRef>
              <c:f>Gráfico!$I$69:$I$78</c:f>
              <c:numCache>
                <c:formatCode>0.00</c:formatCode>
                <c:ptCount val="10"/>
                <c:pt idx="0">
                  <c:v>4.3766699999999998</c:v>
                </c:pt>
                <c:pt idx="1">
                  <c:v>5.4383299999999997</c:v>
                </c:pt>
                <c:pt idx="2">
                  <c:v>5.83</c:v>
                </c:pt>
                <c:pt idx="3">
                  <c:v>6.2966699999999998</c:v>
                </c:pt>
                <c:pt idx="4">
                  <c:v>7.4950000000000001</c:v>
                </c:pt>
                <c:pt idx="5">
                  <c:v>8.39</c:v>
                </c:pt>
                <c:pt idx="6">
                  <c:v>8.2683300000000006</c:v>
                </c:pt>
                <c:pt idx="7">
                  <c:v>7.9749999999999996</c:v>
                </c:pt>
                <c:pt idx="8">
                  <c:v>8.4133300000000002</c:v>
                </c:pt>
                <c:pt idx="9">
                  <c:v>9.2349999999999994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DF-4315-B2AE-6856E1E54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24505824"/>
        <c:axId val="423424400"/>
      </c:barChart>
      <c:catAx>
        <c:axId val="42450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3424400"/>
        <c:crosses val="autoZero"/>
        <c:auto val="1"/>
        <c:lblAlgn val="ctr"/>
        <c:lblOffset val="100"/>
        <c:noMultiLvlLbl val="0"/>
      </c:catAx>
      <c:valAx>
        <c:axId val="423424400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450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1"/>
      </a:pPr>
      <a:endParaRPr lang="es-CO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 </c:v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Gráfico!$D$150:$D$151</c:f>
              <c:strCache>
                <c:ptCount val="2"/>
                <c:pt idx="0">
                  <c:v>SOF-1-1 Diversificación de mercados de destino de exportaciones (5)</c:v>
                </c:pt>
                <c:pt idx="1">
                  <c:v>SOF-1-2 Diversificación de la canasta exportadora (1)</c:v>
                </c:pt>
              </c:strCache>
            </c:strRef>
          </c:cat>
          <c:val>
            <c:numRef>
              <c:f>Gráfico!$E$150:$E$151</c:f>
              <c:numCache>
                <c:formatCode>0.00</c:formatCode>
                <c:ptCount val="2"/>
                <c:pt idx="0">
                  <c:v>9.4688647129915395</c:v>
                </c:pt>
                <c:pt idx="1">
                  <c:v>9.9193265513733468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F5-4635-9DA1-F6C33D4DE703}"/>
            </c:ext>
          </c:extLst>
        </c:ser>
        <c:ser>
          <c:idx val="1"/>
          <c:order val="1"/>
          <c:tx>
            <c:strRef>
              <c:f>Gráfico!$F$3</c:f>
              <c:strCache>
                <c:ptCount val="1"/>
                <c:pt idx="0">
                  <c:v>Reto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Gráfico!$D$150:$D$151</c:f>
              <c:strCache>
                <c:ptCount val="2"/>
                <c:pt idx="0">
                  <c:v>SOF-1-1 Diversificación de mercados de destino de exportaciones (5)</c:v>
                </c:pt>
                <c:pt idx="1">
                  <c:v>SOF-1-2 Diversificación de la canasta exportadora (1)</c:v>
                </c:pt>
              </c:strCache>
            </c:strRef>
          </c:cat>
          <c:val>
            <c:numRef>
              <c:f>Gráfico!$F$150:$F$151</c:f>
              <c:numCache>
                <c:formatCode>0.00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F5-4635-9DA1-F6C33D4DE703}"/>
            </c:ext>
          </c:extLst>
        </c:ser>
        <c:ser>
          <c:idx val="2"/>
          <c:order val="2"/>
          <c:tx>
            <c:strRef>
              <c:f>Gráfico!$G$3</c:f>
              <c:strCache>
                <c:ptCount val="1"/>
                <c:pt idx="0">
                  <c:v>Oportunidad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Gráfico!$D$150:$D$151</c:f>
              <c:strCache>
                <c:ptCount val="2"/>
                <c:pt idx="0">
                  <c:v>SOF-1-1 Diversificación de mercados de destino de exportaciones (5)</c:v>
                </c:pt>
                <c:pt idx="1">
                  <c:v>SOF-1-2 Diversificación de la canasta exportadora (1)</c:v>
                </c:pt>
              </c:strCache>
            </c:strRef>
          </c:cat>
          <c:val>
            <c:numRef>
              <c:f>Gráfico!$G$150:$G$151</c:f>
              <c:numCache>
                <c:formatCode>0.00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F5-4635-9DA1-F6C33D4DE703}"/>
            </c:ext>
          </c:extLst>
        </c:ser>
        <c:ser>
          <c:idx val="3"/>
          <c:order val="3"/>
          <c:tx>
            <c:strRef>
              <c:f>Gráfico!$H$3</c:f>
              <c:strCache>
                <c:ptCount val="1"/>
                <c:pt idx="0">
                  <c:v>Fortaleza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Gráfico!$D$150:$D$151</c:f>
              <c:strCache>
                <c:ptCount val="2"/>
                <c:pt idx="0">
                  <c:v>SOF-1-1 Diversificación de mercados de destino de exportaciones (5)</c:v>
                </c:pt>
                <c:pt idx="1">
                  <c:v>SOF-1-2 Diversificación de la canasta exportadora (1)</c:v>
                </c:pt>
              </c:strCache>
            </c:strRef>
          </c:cat>
          <c:val>
            <c:numRef>
              <c:f>Gráfico!$H$150:$H$151</c:f>
              <c:numCache>
                <c:formatCode>0.00</c:formatCode>
                <c:ptCount val="2"/>
                <c:pt idx="0">
                  <c:v>9.4688647129915395</c:v>
                </c:pt>
                <c:pt idx="1">
                  <c:v>9.9193265513733468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F5-4635-9DA1-F6C33D4DE703}"/>
            </c:ext>
          </c:extLst>
        </c:ser>
        <c:ser>
          <c:idx val="4"/>
          <c:order val="4"/>
          <c:tx>
            <c:strRef>
              <c:f>Gráfico!$I$3</c:f>
              <c:strCache>
                <c:ptCount val="1"/>
                <c:pt idx="0">
                  <c:v>Promedio últimos 6 años</c:v>
                </c:pt>
              </c:strCache>
            </c:strRef>
          </c:tx>
          <c:spPr>
            <a:solidFill>
              <a:srgbClr val="ABCDEB">
                <a:alpha val="30196"/>
              </a:srgbClr>
            </a:solidFill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Gráfico!$D$150:$D$151</c:f>
              <c:strCache>
                <c:ptCount val="2"/>
                <c:pt idx="0">
                  <c:v>SOF-1-1 Diversificación de mercados de destino de exportaciones (5)</c:v>
                </c:pt>
                <c:pt idx="1">
                  <c:v>SOF-1-2 Diversificación de la canasta exportadora (1)</c:v>
                </c:pt>
              </c:strCache>
            </c:strRef>
          </c:cat>
          <c:val>
            <c:numRef>
              <c:f>Gráfico!$I$150:$I$151</c:f>
              <c:numCache>
                <c:formatCode>0.00</c:formatCode>
                <c:ptCount val="2"/>
                <c:pt idx="0">
                  <c:v>9.3616700000000002</c:v>
                </c:pt>
                <c:pt idx="1">
                  <c:v>9.9033300000000004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F5-4635-9DA1-F6C33D4DE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24505824"/>
        <c:axId val="423424400"/>
      </c:barChart>
      <c:catAx>
        <c:axId val="42450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3424400"/>
        <c:crosses val="autoZero"/>
        <c:auto val="1"/>
        <c:lblAlgn val="ctr"/>
        <c:lblOffset val="100"/>
        <c:noMultiLvlLbl val="0"/>
      </c:catAx>
      <c:valAx>
        <c:axId val="423424400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450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1"/>
      </a:pPr>
      <a:endParaRPr lang="es-CO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2310935672514627"/>
          <c:y val="4.1904774474623013E-2"/>
          <c:w val="0.55257690058479536"/>
          <c:h val="0.78073499246085776"/>
        </c:manualLayout>
      </c:layout>
      <c:barChart>
        <c:barDir val="bar"/>
        <c:grouping val="clustered"/>
        <c:varyColors val="0"/>
        <c:ser>
          <c:idx val="0"/>
          <c:order val="0"/>
          <c:tx>
            <c:v> </c:v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Gráfico!$D$157:$D$166</c:f>
              <c:strCache>
                <c:ptCount val="10"/>
                <c:pt idx="0">
                  <c:v>INN-1-4 Inversión en ACTI (13)</c:v>
                </c:pt>
                <c:pt idx="1">
                  <c:v>INN-2-1 Patentes (10)</c:v>
                </c:pt>
                <c:pt idx="2">
                  <c:v>INN-2-2 Modelos de utilidad (11)</c:v>
                </c:pt>
                <c:pt idx="3">
                  <c:v>INN-1-2 Revistas indexadas en publindex (9)</c:v>
                </c:pt>
                <c:pt idx="4">
                  <c:v>INN-2-3 Diseños industriales (10)</c:v>
                </c:pt>
                <c:pt idx="5">
                  <c:v>INN-1-6 Sinergía de la investigación (14)</c:v>
                </c:pt>
                <c:pt idx="6">
                  <c:v>INN-1-3 Investigadores per cápita  (8)</c:v>
                </c:pt>
                <c:pt idx="7">
                  <c:v>INN-1-1 Investigación de alta calidad  (8)</c:v>
                </c:pt>
                <c:pt idx="8">
                  <c:v>INN-1-5 Productividad de la investigación científica (7)</c:v>
                </c:pt>
                <c:pt idx="9">
                  <c:v>INN-2-4 Marcas (4)</c:v>
                </c:pt>
              </c:strCache>
            </c:strRef>
          </c:cat>
          <c:val>
            <c:numRef>
              <c:f>Gráfico!$E$157:$E$166</c:f>
              <c:numCache>
                <c:formatCode>0.00</c:formatCode>
                <c:ptCount val="10"/>
                <c:pt idx="0">
                  <c:v>1.1942675159235669</c:v>
                </c:pt>
                <c:pt idx="1">
                  <c:v>1.8443410476244884</c:v>
                </c:pt>
                <c:pt idx="2">
                  <c:v>1.954811826076037</c:v>
                </c:pt>
                <c:pt idx="3">
                  <c:v>2.7252485057422193</c:v>
                </c:pt>
                <c:pt idx="4">
                  <c:v>2.9082585463440251</c:v>
                </c:pt>
                <c:pt idx="5">
                  <c:v>3.8183621422499292</c:v>
                </c:pt>
                <c:pt idx="6">
                  <c:v>4.2933748411714285</c:v>
                </c:pt>
                <c:pt idx="7">
                  <c:v>4.5130198989098504</c:v>
                </c:pt>
                <c:pt idx="8">
                  <c:v>4.7486033519553068</c:v>
                </c:pt>
                <c:pt idx="9">
                  <c:v>5.4794356760667267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13-4CD6-92D4-5C0DB3ECE316}"/>
            </c:ext>
          </c:extLst>
        </c:ser>
        <c:ser>
          <c:idx val="1"/>
          <c:order val="1"/>
          <c:tx>
            <c:strRef>
              <c:f>Gráfico!$F$3</c:f>
              <c:strCache>
                <c:ptCount val="1"/>
                <c:pt idx="0">
                  <c:v>Reto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Gráfico!$D$157:$D$166</c:f>
              <c:strCache>
                <c:ptCount val="10"/>
                <c:pt idx="0">
                  <c:v>INN-1-4 Inversión en ACTI (13)</c:v>
                </c:pt>
                <c:pt idx="1">
                  <c:v>INN-2-1 Patentes (10)</c:v>
                </c:pt>
                <c:pt idx="2">
                  <c:v>INN-2-2 Modelos de utilidad (11)</c:v>
                </c:pt>
                <c:pt idx="3">
                  <c:v>INN-1-2 Revistas indexadas en publindex (9)</c:v>
                </c:pt>
                <c:pt idx="4">
                  <c:v>INN-2-3 Diseños industriales (10)</c:v>
                </c:pt>
                <c:pt idx="5">
                  <c:v>INN-1-6 Sinergía de la investigación (14)</c:v>
                </c:pt>
                <c:pt idx="6">
                  <c:v>INN-1-3 Investigadores per cápita  (8)</c:v>
                </c:pt>
                <c:pt idx="7">
                  <c:v>INN-1-1 Investigación de alta calidad  (8)</c:v>
                </c:pt>
                <c:pt idx="8">
                  <c:v>INN-1-5 Productividad de la investigación científica (7)</c:v>
                </c:pt>
                <c:pt idx="9">
                  <c:v>INN-2-4 Marcas (4)</c:v>
                </c:pt>
              </c:strCache>
            </c:strRef>
          </c:cat>
          <c:val>
            <c:numRef>
              <c:f>Gráfico!$F$157:$F$166</c:f>
              <c:numCache>
                <c:formatCode>0.00</c:formatCode>
                <c:ptCount val="10"/>
                <c:pt idx="0">
                  <c:v>1.1942675159235669</c:v>
                </c:pt>
                <c:pt idx="1">
                  <c:v>1.8443410476244884</c:v>
                </c:pt>
                <c:pt idx="2">
                  <c:v>1.954811826076037</c:v>
                </c:pt>
                <c:pt idx="3">
                  <c:v>2.7252485057422193</c:v>
                </c:pt>
                <c:pt idx="4">
                  <c:v>2.9082585463440251</c:v>
                </c:pt>
                <c:pt idx="5">
                  <c:v>3.8183621422499292</c:v>
                </c:pt>
                <c:pt idx="6">
                  <c:v>4.2933748411714285</c:v>
                </c:pt>
                <c:pt idx="7">
                  <c:v>4.5130198989098504</c:v>
                </c:pt>
                <c:pt idx="8">
                  <c:v>4.7486033519553068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13-4CD6-92D4-5C0DB3ECE316}"/>
            </c:ext>
          </c:extLst>
        </c:ser>
        <c:ser>
          <c:idx val="2"/>
          <c:order val="2"/>
          <c:tx>
            <c:strRef>
              <c:f>Gráfico!$G$3</c:f>
              <c:strCache>
                <c:ptCount val="1"/>
                <c:pt idx="0">
                  <c:v>Oportunidad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Gráfico!$D$157:$D$166</c:f>
              <c:strCache>
                <c:ptCount val="10"/>
                <c:pt idx="0">
                  <c:v>INN-1-4 Inversión en ACTI (13)</c:v>
                </c:pt>
                <c:pt idx="1">
                  <c:v>INN-2-1 Patentes (10)</c:v>
                </c:pt>
                <c:pt idx="2">
                  <c:v>INN-2-2 Modelos de utilidad (11)</c:v>
                </c:pt>
                <c:pt idx="3">
                  <c:v>INN-1-2 Revistas indexadas en publindex (9)</c:v>
                </c:pt>
                <c:pt idx="4">
                  <c:v>INN-2-3 Diseños industriales (10)</c:v>
                </c:pt>
                <c:pt idx="5">
                  <c:v>INN-1-6 Sinergía de la investigación (14)</c:v>
                </c:pt>
                <c:pt idx="6">
                  <c:v>INN-1-3 Investigadores per cápita  (8)</c:v>
                </c:pt>
                <c:pt idx="7">
                  <c:v>INN-1-1 Investigación de alta calidad  (8)</c:v>
                </c:pt>
                <c:pt idx="8">
                  <c:v>INN-1-5 Productividad de la investigación científica (7)</c:v>
                </c:pt>
                <c:pt idx="9">
                  <c:v>INN-2-4 Marcas (4)</c:v>
                </c:pt>
              </c:strCache>
            </c:strRef>
          </c:cat>
          <c:val>
            <c:numRef>
              <c:f>Gráfico!$G$157:$G$166</c:f>
              <c:numCache>
                <c:formatCode>0.00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5.4794356760667267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13-4CD6-92D4-5C0DB3ECE316}"/>
            </c:ext>
          </c:extLst>
        </c:ser>
        <c:ser>
          <c:idx val="3"/>
          <c:order val="3"/>
          <c:tx>
            <c:strRef>
              <c:f>Gráfico!$H$3</c:f>
              <c:strCache>
                <c:ptCount val="1"/>
                <c:pt idx="0">
                  <c:v>Fortaleza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Gráfico!$D$157:$D$166</c:f>
              <c:strCache>
                <c:ptCount val="10"/>
                <c:pt idx="0">
                  <c:v>INN-1-4 Inversión en ACTI (13)</c:v>
                </c:pt>
                <c:pt idx="1">
                  <c:v>INN-2-1 Patentes (10)</c:v>
                </c:pt>
                <c:pt idx="2">
                  <c:v>INN-2-2 Modelos de utilidad (11)</c:v>
                </c:pt>
                <c:pt idx="3">
                  <c:v>INN-1-2 Revistas indexadas en publindex (9)</c:v>
                </c:pt>
                <c:pt idx="4">
                  <c:v>INN-2-3 Diseños industriales (10)</c:v>
                </c:pt>
                <c:pt idx="5">
                  <c:v>INN-1-6 Sinergía de la investigación (14)</c:v>
                </c:pt>
                <c:pt idx="6">
                  <c:v>INN-1-3 Investigadores per cápita  (8)</c:v>
                </c:pt>
                <c:pt idx="7">
                  <c:v>INN-1-1 Investigación de alta calidad  (8)</c:v>
                </c:pt>
                <c:pt idx="8">
                  <c:v>INN-1-5 Productividad de la investigación científica (7)</c:v>
                </c:pt>
                <c:pt idx="9">
                  <c:v>INN-2-4 Marcas (4)</c:v>
                </c:pt>
              </c:strCache>
            </c:strRef>
          </c:cat>
          <c:val>
            <c:numRef>
              <c:f>Gráfico!$H$157:$H$166</c:f>
              <c:numCache>
                <c:formatCode>0.00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13-4CD6-92D4-5C0DB3ECE316}"/>
            </c:ext>
          </c:extLst>
        </c:ser>
        <c:ser>
          <c:idx val="4"/>
          <c:order val="4"/>
          <c:tx>
            <c:strRef>
              <c:f>Gráfico!$I$3</c:f>
              <c:strCache>
                <c:ptCount val="1"/>
                <c:pt idx="0">
                  <c:v>Promedio últimos 6 años</c:v>
                </c:pt>
              </c:strCache>
            </c:strRef>
          </c:tx>
          <c:spPr>
            <a:solidFill>
              <a:srgbClr val="ABCDEB">
                <a:alpha val="30196"/>
              </a:srgbClr>
            </a:solidFill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Gráfico!$D$157:$D$166</c:f>
              <c:strCache>
                <c:ptCount val="10"/>
                <c:pt idx="0">
                  <c:v>INN-1-4 Inversión en ACTI (13)</c:v>
                </c:pt>
                <c:pt idx="1">
                  <c:v>INN-2-1 Patentes (10)</c:v>
                </c:pt>
                <c:pt idx="2">
                  <c:v>INN-2-2 Modelos de utilidad (11)</c:v>
                </c:pt>
                <c:pt idx="3">
                  <c:v>INN-1-2 Revistas indexadas en publindex (9)</c:v>
                </c:pt>
                <c:pt idx="4">
                  <c:v>INN-2-3 Diseños industriales (10)</c:v>
                </c:pt>
                <c:pt idx="5">
                  <c:v>INN-1-6 Sinergía de la investigación (14)</c:v>
                </c:pt>
                <c:pt idx="6">
                  <c:v>INN-1-3 Investigadores per cápita  (8)</c:v>
                </c:pt>
                <c:pt idx="7">
                  <c:v>INN-1-1 Investigación de alta calidad  (8)</c:v>
                </c:pt>
                <c:pt idx="8">
                  <c:v>INN-1-5 Productividad de la investigación científica (7)</c:v>
                </c:pt>
                <c:pt idx="9">
                  <c:v>INN-2-4 Marcas (4)</c:v>
                </c:pt>
              </c:strCache>
            </c:strRef>
          </c:cat>
          <c:val>
            <c:numRef>
              <c:f>Gráfico!$I$157:$I$166</c:f>
              <c:numCache>
                <c:formatCode>0.00</c:formatCode>
                <c:ptCount val="10"/>
                <c:pt idx="0">
                  <c:v>1.85667</c:v>
                </c:pt>
                <c:pt idx="1">
                  <c:v>2.7266699999999999</c:v>
                </c:pt>
                <c:pt idx="2">
                  <c:v>2.07667</c:v>
                </c:pt>
                <c:pt idx="3">
                  <c:v>3.05667</c:v>
                </c:pt>
                <c:pt idx="4">
                  <c:v>2.5150000000000001</c:v>
                </c:pt>
                <c:pt idx="5">
                  <c:v>3.5916700000000001</c:v>
                </c:pt>
                <c:pt idx="6">
                  <c:v>3.7949999999999999</c:v>
                </c:pt>
                <c:pt idx="7">
                  <c:v>4.3</c:v>
                </c:pt>
                <c:pt idx="8">
                  <c:v>6.1466700000000003</c:v>
                </c:pt>
                <c:pt idx="9">
                  <c:v>4.8966700000000003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13-4CD6-92D4-5C0DB3ECE3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24505824"/>
        <c:axId val="423424400"/>
      </c:barChart>
      <c:catAx>
        <c:axId val="42450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3424400"/>
        <c:crosses val="autoZero"/>
        <c:auto val="1"/>
        <c:lblAlgn val="ctr"/>
        <c:lblOffset val="100"/>
        <c:noMultiLvlLbl val="0"/>
      </c:catAx>
      <c:valAx>
        <c:axId val="423424400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45058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="1"/>
      </a:pPr>
      <a:endParaRPr lang="es-CO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8266056088161013"/>
          <c:y val="5.0925925925925923E-2"/>
          <c:w val="0.48241551382103881"/>
          <c:h val="0.84167468649752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ED7D3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D3-4FC6-8DAE-DE91272294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'[Matriculados en programas de pregrado 2023 - SNIES.xlsx]Hoja1'!$G$6:$G$15</c:f>
              <c:strCache>
                <c:ptCount val="10"/>
                <c:pt idx="0">
                  <c:v>Ciencias Naturales, Matemáticas y Estadística</c:v>
                </c:pt>
                <c:pt idx="1">
                  <c:v>Agropecuario, Silvicultura, Pesca y Veterinaria</c:v>
                </c:pt>
                <c:pt idx="2">
                  <c:v>Servicios</c:v>
                </c:pt>
                <c:pt idx="3">
                  <c:v>Arte y Humanidades</c:v>
                </c:pt>
                <c:pt idx="4">
                  <c:v>Tecnologías de la Información y la Comunicación (TIC)</c:v>
                </c:pt>
                <c:pt idx="5">
                  <c:v>Educación</c:v>
                </c:pt>
                <c:pt idx="6">
                  <c:v>Ciencias Sociales, Periodismo e Información</c:v>
                </c:pt>
                <c:pt idx="7">
                  <c:v>Salud y Bienestar</c:v>
                </c:pt>
                <c:pt idx="8">
                  <c:v>Ingeniería, Industria y Construcción</c:v>
                </c:pt>
                <c:pt idx="9">
                  <c:v>Administración de Empresas y Derecho</c:v>
                </c:pt>
              </c:strCache>
            </c:strRef>
          </c:cat>
          <c:val>
            <c:numRef>
              <c:f>'[Matriculados en programas de pregrado 2023 - SNIES.xlsx]Hoja1'!$H$6:$H$15</c:f>
              <c:numCache>
                <c:formatCode>0%</c:formatCode>
                <c:ptCount val="10"/>
                <c:pt idx="0">
                  <c:v>2.8125721853488765E-2</c:v>
                </c:pt>
                <c:pt idx="1">
                  <c:v>3.5486702496265614E-2</c:v>
                </c:pt>
                <c:pt idx="2">
                  <c:v>3.9555261253214652E-2</c:v>
                </c:pt>
                <c:pt idx="3">
                  <c:v>4.4714107519595918E-2</c:v>
                </c:pt>
                <c:pt idx="4">
                  <c:v>4.8859663982013336E-2</c:v>
                </c:pt>
                <c:pt idx="5">
                  <c:v>8.0022175339174897E-2</c:v>
                </c:pt>
                <c:pt idx="6">
                  <c:v>0.10349723578237369</c:v>
                </c:pt>
                <c:pt idx="7">
                  <c:v>0.11377488950829265</c:v>
                </c:pt>
                <c:pt idx="8">
                  <c:v>0.19368310824337434</c:v>
                </c:pt>
                <c:pt idx="9">
                  <c:v>0.31228113402220614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D3-4FC6-8DAE-DE91272294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01552511"/>
        <c:axId val="401553951"/>
      </c:barChart>
      <c:catAx>
        <c:axId val="4015525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1553951"/>
        <c:crosses val="autoZero"/>
        <c:auto val="1"/>
        <c:lblAlgn val="ctr"/>
        <c:lblOffset val="100"/>
        <c:noMultiLvlLbl val="0"/>
      </c:catAx>
      <c:valAx>
        <c:axId val="4015539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015525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/>
              <a:t>Colombia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8946382300629659E-2"/>
          <c:y val="0.12757865796418666"/>
          <c:w val="0.878512630455762"/>
          <c:h val="0.78293435905634512"/>
        </c:manualLayout>
      </c:layout>
      <c:lineChart>
        <c:grouping val="standard"/>
        <c:varyColors val="0"/>
        <c:ser>
          <c:idx val="1"/>
          <c:order val="0"/>
          <c:tx>
            <c:strRef>
              <c:f>'Diapositiva 27'!$D$11</c:f>
              <c:strCache>
                <c:ptCount val="1"/>
                <c:pt idx="0">
                  <c:v>Grupo 65 o más</c:v>
                </c:pt>
              </c:strCache>
            </c:strRef>
          </c:tx>
          <c:spPr>
            <a:ln w="57150" cap="rnd">
              <a:solidFill>
                <a:srgbClr val="D4219F"/>
              </a:solidFill>
              <a:round/>
            </a:ln>
            <a:effectLst/>
          </c:spPr>
          <c:marker>
            <c:symbol val="none"/>
          </c:marker>
          <c:cat>
            <c:numRef>
              <c:f>'Diapositiva 27'!$B$19:$B$25</c:f>
              <c:numCache>
                <c:formatCode>General</c:formatCode>
                <c:ptCount val="7"/>
                <c:pt idx="0">
                  <c:v>1950</c:v>
                </c:pt>
                <c:pt idx="1">
                  <c:v>1980</c:v>
                </c:pt>
                <c:pt idx="2">
                  <c:v>2000</c:v>
                </c:pt>
                <c:pt idx="3">
                  <c:v>2020</c:v>
                </c:pt>
                <c:pt idx="4">
                  <c:v>2050</c:v>
                </c:pt>
                <c:pt idx="5">
                  <c:v>2080</c:v>
                </c:pt>
                <c:pt idx="6">
                  <c:v>2100</c:v>
                </c:pt>
              </c:numCache>
            </c:numRef>
          </c:cat>
          <c:val>
            <c:numRef>
              <c:f>'Diapositiva 27'!$D$19:$D$25</c:f>
              <c:numCache>
                <c:formatCode>_(* #,##0_);_(* \(#,##0\);_(* "-"??_);_(@_)</c:formatCode>
                <c:ptCount val="7"/>
                <c:pt idx="0">
                  <c:v>378570</c:v>
                </c:pt>
                <c:pt idx="1">
                  <c:v>913516</c:v>
                </c:pt>
                <c:pt idx="2">
                  <c:v>1796357</c:v>
                </c:pt>
                <c:pt idx="3">
                  <c:v>4315001</c:v>
                </c:pt>
                <c:pt idx="4">
                  <c:v>11897044</c:v>
                </c:pt>
                <c:pt idx="5">
                  <c:v>16657363</c:v>
                </c:pt>
                <c:pt idx="6">
                  <c:v>15807230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362-4A8D-91F2-EEB25DC54A07}"/>
            </c:ext>
          </c:extLst>
        </c:ser>
        <c:ser>
          <c:idx val="2"/>
          <c:order val="1"/>
          <c:tx>
            <c:strRef>
              <c:f>'Diapositiva 27'!$E$11</c:f>
              <c:strCache>
                <c:ptCount val="1"/>
                <c:pt idx="0">
                  <c:v>Grupo 25-64</c:v>
                </c:pt>
              </c:strCache>
            </c:strRef>
          </c:tx>
          <c:spPr>
            <a:ln w="57150" cap="rnd">
              <a:solidFill>
                <a:srgbClr val="FF630F"/>
              </a:solidFill>
              <a:round/>
            </a:ln>
            <a:effectLst/>
          </c:spPr>
          <c:marker>
            <c:symbol val="none"/>
          </c:marker>
          <c:cat>
            <c:numRef>
              <c:f>'Diapositiva 27'!$B$19:$B$25</c:f>
              <c:numCache>
                <c:formatCode>General</c:formatCode>
                <c:ptCount val="7"/>
                <c:pt idx="0">
                  <c:v>1950</c:v>
                </c:pt>
                <c:pt idx="1">
                  <c:v>1980</c:v>
                </c:pt>
                <c:pt idx="2">
                  <c:v>2000</c:v>
                </c:pt>
                <c:pt idx="3">
                  <c:v>2020</c:v>
                </c:pt>
                <c:pt idx="4">
                  <c:v>2050</c:v>
                </c:pt>
                <c:pt idx="5">
                  <c:v>2080</c:v>
                </c:pt>
                <c:pt idx="6">
                  <c:v>2100</c:v>
                </c:pt>
              </c:numCache>
            </c:numRef>
          </c:cat>
          <c:val>
            <c:numRef>
              <c:f>'Diapositiva 27'!$E$19:$E$25</c:f>
              <c:numCache>
                <c:formatCode>_(* #,##0_);_(* \(#,##0\);_(* "-"??_);_(@_)</c:formatCode>
                <c:ptCount val="7"/>
                <c:pt idx="0">
                  <c:v>3947812</c:v>
                </c:pt>
                <c:pt idx="1">
                  <c:v>8838646</c:v>
                </c:pt>
                <c:pt idx="2">
                  <c:v>17134036</c:v>
                </c:pt>
                <c:pt idx="3">
                  <c:v>26852068</c:v>
                </c:pt>
                <c:pt idx="4">
                  <c:v>30047716</c:v>
                </c:pt>
                <c:pt idx="5">
                  <c:v>23805520</c:v>
                </c:pt>
                <c:pt idx="6">
                  <c:v>20060178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362-4A8D-91F2-EEB25DC54A07}"/>
            </c:ext>
          </c:extLst>
        </c:ser>
        <c:ser>
          <c:idx val="3"/>
          <c:order val="2"/>
          <c:tx>
            <c:strRef>
              <c:f>'Diapositiva 27'!$F$11</c:f>
              <c:strCache>
                <c:ptCount val="1"/>
                <c:pt idx="0">
                  <c:v>Grupo 0-24</c:v>
                </c:pt>
              </c:strCache>
            </c:strRef>
          </c:tx>
          <c:spPr>
            <a:ln w="57150" cap="rnd">
              <a:solidFill>
                <a:srgbClr val="8AC03A"/>
              </a:solidFill>
              <a:round/>
            </a:ln>
            <a:effectLst/>
          </c:spPr>
          <c:marker>
            <c:symbol val="none"/>
          </c:marker>
          <c:cat>
            <c:numRef>
              <c:f>'Diapositiva 27'!$B$19:$B$25</c:f>
              <c:numCache>
                <c:formatCode>General</c:formatCode>
                <c:ptCount val="7"/>
                <c:pt idx="0">
                  <c:v>1950</c:v>
                </c:pt>
                <c:pt idx="1">
                  <c:v>1980</c:v>
                </c:pt>
                <c:pt idx="2">
                  <c:v>2000</c:v>
                </c:pt>
                <c:pt idx="3">
                  <c:v>2020</c:v>
                </c:pt>
                <c:pt idx="4">
                  <c:v>2050</c:v>
                </c:pt>
                <c:pt idx="5">
                  <c:v>2080</c:v>
                </c:pt>
                <c:pt idx="6">
                  <c:v>2100</c:v>
                </c:pt>
              </c:numCache>
            </c:numRef>
          </c:cat>
          <c:val>
            <c:numRef>
              <c:f>'Diapositiva 27'!$F$19:$F$25</c:f>
              <c:numCache>
                <c:formatCode>_(* #,##0_);_(* \(#,##0\);_(* "-"??_);_(@_)</c:formatCode>
                <c:ptCount val="7"/>
                <c:pt idx="0">
                  <c:v>7443365</c:v>
                </c:pt>
                <c:pt idx="1">
                  <c:v>16424044</c:v>
                </c:pt>
                <c:pt idx="2">
                  <c:v>20284744</c:v>
                </c:pt>
                <c:pt idx="3">
                  <c:v>19763588</c:v>
                </c:pt>
                <c:pt idx="4">
                  <c:v>15042893</c:v>
                </c:pt>
                <c:pt idx="5">
                  <c:v>11699073</c:v>
                </c:pt>
                <c:pt idx="6">
                  <c:v>9969685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362-4A8D-91F2-EEB25DC54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2962464"/>
        <c:axId val="543377952"/>
      </c:lineChart>
      <c:catAx>
        <c:axId val="20296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43377952"/>
        <c:crosses val="autoZero"/>
        <c:auto val="1"/>
        <c:lblAlgn val="ctr"/>
        <c:lblOffset val="100"/>
        <c:noMultiLvlLbl val="0"/>
      </c:catAx>
      <c:valAx>
        <c:axId val="54337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02962464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5.6365376333641463E-3"/>
                <c:y val="0.26932747251179806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s-ES_tradnl" sz="1000" b="0" i="0" u="none" strike="noStrike" kern="1200" baseline="0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</a:rPr>
                    <a:t>Millones personas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'2'!$C$11</c:f>
              <c:strCache>
                <c:ptCount val="1"/>
                <c:pt idx="0">
                  <c:v>Confianza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noFill/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DBDF4015-C42E-49A4-8AE0-BBE69A90EEE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2ABD-4F91-A4BE-AA5832A2431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6BC0536-6931-4E06-A5E1-2A7FC248A8F4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ABD-4F91-A4BE-AA5832A24312}"/>
                </c:ext>
              </c:extLst>
            </c:dLbl>
            <c:dLbl>
              <c:idx val="2"/>
              <c:layout>
                <c:manualLayout>
                  <c:x val="-5.1153039717799685E-2"/>
                  <c:y val="-8.4708296355041957E-2"/>
                </c:manualLayout>
              </c:layout>
              <c:tx>
                <c:rich>
                  <a:bodyPr/>
                  <a:lstStyle/>
                  <a:p>
                    <a:fld id="{7668E361-AA33-4C9A-B233-ACF625BF470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2ABD-4F91-A4BE-AA5832A24312}"/>
                </c:ext>
              </c:extLst>
            </c:dLbl>
            <c:dLbl>
              <c:idx val="3"/>
              <c:layout>
                <c:manualLayout>
                  <c:x val="-4.9537573511875807E-2"/>
                  <c:y val="-0.35271166922365843"/>
                </c:manualLayout>
              </c:layout>
              <c:tx>
                <c:rich>
                  <a:bodyPr/>
                  <a:lstStyle/>
                  <a:p>
                    <a:fld id="{C658616A-0407-40C2-9EBF-2E14F625E52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2ABD-4F91-A4BE-AA5832A24312}"/>
                </c:ext>
              </c:extLst>
            </c:dLbl>
            <c:dLbl>
              <c:idx val="4"/>
              <c:layout>
                <c:manualLayout>
                  <c:x val="7.8018650197260392E-3"/>
                  <c:y val="8.0453703813649566E-3"/>
                </c:manualLayout>
              </c:layout>
              <c:tx>
                <c:rich>
                  <a:bodyPr/>
                  <a:lstStyle/>
                  <a:p>
                    <a:fld id="{B59E2C33-3BEA-4EC5-8652-A0B47BB5FEEE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2ABD-4F91-A4BE-AA5832A2431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5A2D6A90-0FB7-44BE-A414-A19AE30D988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2ABD-4F91-A4BE-AA5832A2431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E6C78547-3865-4393-828D-85137BD4B485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ABD-4F91-A4BE-AA5832A24312}"/>
                </c:ext>
              </c:extLst>
            </c:dLbl>
            <c:dLbl>
              <c:idx val="7"/>
              <c:layout>
                <c:manualLayout>
                  <c:x val="4.21326340398262E-3"/>
                  <c:y val="-3.6746665659598304E-2"/>
                </c:manualLayout>
              </c:layout>
              <c:tx>
                <c:rich>
                  <a:bodyPr/>
                  <a:lstStyle/>
                  <a:p>
                    <a:fld id="{FF14B841-063C-4EE8-A890-887A9E66DC9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2ABD-4F91-A4BE-AA5832A24312}"/>
                </c:ext>
              </c:extLst>
            </c:dLbl>
            <c:dLbl>
              <c:idx val="8"/>
              <c:layout>
                <c:manualLayout>
                  <c:x val="-3.2699264542595773E-2"/>
                  <c:y val="-0.1439176601320768"/>
                </c:manualLayout>
              </c:layout>
              <c:tx>
                <c:rich>
                  <a:bodyPr/>
                  <a:lstStyle/>
                  <a:p>
                    <a:fld id="{FF61E030-A343-408C-9685-8082B559E07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2ABD-4F91-A4BE-AA5832A24312}"/>
                </c:ext>
              </c:extLst>
            </c:dLbl>
            <c:dLbl>
              <c:idx val="9"/>
              <c:layout>
                <c:manualLayout>
                  <c:x val="1.2432828112965396E-2"/>
                  <c:y val="2.4088109248272628E-2"/>
                </c:manualLayout>
              </c:layout>
              <c:tx>
                <c:rich>
                  <a:bodyPr/>
                  <a:lstStyle/>
                  <a:p>
                    <a:fld id="{D8E7AF8B-D4B1-4152-A3AC-6D02F103C3E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2ABD-4F91-A4BE-AA5832A24312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11F98FFE-47E6-40D0-98FB-DB6B9369B22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2ABD-4F91-A4BE-AA5832A24312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23A9A019-DAE4-4C76-AB80-BDBE6415EED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2ABD-4F91-A4BE-AA5832A24312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D8505B34-49DB-4A86-9570-2A55031C5A8C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2ABD-4F91-A4BE-AA5832A24312}"/>
                </c:ext>
              </c:extLst>
            </c:dLbl>
            <c:dLbl>
              <c:idx val="13"/>
              <c:layout>
                <c:manualLayout>
                  <c:x val="3.3935876918808977E-2"/>
                  <c:y val="3.039961731402268E-2"/>
                </c:manualLayout>
              </c:layout>
              <c:tx>
                <c:rich>
                  <a:bodyPr/>
                  <a:lstStyle/>
                  <a:p>
                    <a:fld id="{8DE24239-7F30-4EE1-8B45-B5E8E0A217D5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2ABD-4F91-A4BE-AA5832A24312}"/>
                </c:ext>
              </c:extLst>
            </c:dLbl>
            <c:dLbl>
              <c:idx val="14"/>
              <c:layout>
                <c:manualLayout>
                  <c:x val="-4.3543877963730188E-2"/>
                  <c:y val="-5.2517099931800974E-2"/>
                </c:manualLayout>
              </c:layout>
              <c:tx>
                <c:rich>
                  <a:bodyPr/>
                  <a:lstStyle/>
                  <a:p>
                    <a:fld id="{E2834D10-D1D5-4DFC-BA93-9F2D3560B1F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E-2ABD-4F91-A4BE-AA5832A24312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CD9CC7A6-BADC-47D8-9604-7C84A2D6889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2ABD-4F91-A4BE-AA5832A24312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01107515-569D-4794-9E7D-ED1C03A12A4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2ABD-4F91-A4BE-AA5832A24312}"/>
                </c:ext>
              </c:extLst>
            </c:dLbl>
            <c:dLbl>
              <c:idx val="17"/>
              <c:layout>
                <c:manualLayout>
                  <c:x val="-2.8058101559099647E-2"/>
                  <c:y val="-0.38905258784256902"/>
                </c:manualLayout>
              </c:layout>
              <c:tx>
                <c:rich>
                  <a:bodyPr/>
                  <a:lstStyle/>
                  <a:p>
                    <a:fld id="{18F88049-EDE9-4D99-83AD-46CD199F636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2ABD-4F91-A4BE-AA5832A24312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83D1BED6-668E-4F1E-AFE3-CA6BAA30274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2ABD-4F91-A4BE-AA5832A24312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343AF4BC-9B47-4CDE-9D7D-0C250278B01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ABD-4F91-A4BE-AA5832A24312}"/>
                </c:ext>
              </c:extLst>
            </c:dLbl>
            <c:dLbl>
              <c:idx val="20"/>
              <c:layout>
                <c:manualLayout>
                  <c:x val="-4.6487004964426273E-2"/>
                  <c:y val="-3.0457202899213567E-2"/>
                </c:manualLayout>
              </c:layout>
              <c:tx>
                <c:rich>
                  <a:bodyPr/>
                  <a:lstStyle/>
                  <a:p>
                    <a:fld id="{3D7C88FE-B096-48E2-89E7-F4DFC823CF5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2ABD-4F91-A4BE-AA5832A24312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A0F2A214-A429-48AE-A911-173842B5F27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2ABD-4F91-A4BE-AA5832A24312}"/>
                </c:ext>
              </c:extLst>
            </c:dLbl>
            <c:dLbl>
              <c:idx val="22"/>
              <c:layout>
                <c:manualLayout>
                  <c:x val="-4.5778085066844491E-2"/>
                  <c:y val="3.3458950134392429E-2"/>
                </c:manualLayout>
              </c:layout>
              <c:tx>
                <c:rich>
                  <a:bodyPr/>
                  <a:lstStyle/>
                  <a:p>
                    <a:fld id="{FA62BF61-4A0A-4CB1-BC75-410A37816CBE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6-2ABD-4F91-A4BE-AA5832A24312}"/>
                </c:ext>
              </c:extLst>
            </c:dLbl>
            <c:dLbl>
              <c:idx val="23"/>
              <c:layout>
                <c:manualLayout>
                  <c:x val="-3.5598075832936192E-2"/>
                  <c:y val="-0.34306534614793488"/>
                </c:manualLayout>
              </c:layout>
              <c:tx>
                <c:rich>
                  <a:bodyPr/>
                  <a:lstStyle/>
                  <a:p>
                    <a:fld id="{598AC35C-C4BF-443B-A8F4-AA478B4B2D9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2ABD-4F91-A4BE-AA5832A24312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188A40EC-BB85-407D-ABD7-A224C271ADE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2ABD-4F91-A4BE-AA5832A24312}"/>
                </c:ext>
              </c:extLst>
            </c:dLbl>
            <c:dLbl>
              <c:idx val="25"/>
              <c:layout>
                <c:manualLayout>
                  <c:x val="-2.9315089738510387E-2"/>
                  <c:y val="-0.23578907689730272"/>
                </c:manualLayout>
              </c:layout>
              <c:tx>
                <c:rich>
                  <a:bodyPr/>
                  <a:lstStyle/>
                  <a:p>
                    <a:fld id="{CEFDD20D-648E-4780-B2A5-FC9EC0D13055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2ABD-4F91-A4BE-AA5832A24312}"/>
                </c:ext>
              </c:extLst>
            </c:dLbl>
            <c:dLbl>
              <c:idx val="26"/>
              <c:layout>
                <c:manualLayout>
                  <c:x val="-2.8711175583870482E-2"/>
                  <c:y val="-0.29942261556469413"/>
                </c:manualLayout>
              </c:layout>
              <c:tx>
                <c:rich>
                  <a:bodyPr/>
                  <a:lstStyle/>
                  <a:p>
                    <a:fld id="{4B83AA87-78B6-4E6E-99B7-BE2381C6C41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2ABD-4F91-A4BE-AA5832A24312}"/>
                </c:ext>
              </c:extLst>
            </c:dLbl>
            <c:dLbl>
              <c:idx val="27"/>
              <c:layout>
                <c:manualLayout>
                  <c:x val="-4.7359565482061806E-2"/>
                  <c:y val="-0.25812688707362819"/>
                </c:manualLayout>
              </c:layout>
              <c:tx>
                <c:rich>
                  <a:bodyPr/>
                  <a:lstStyle/>
                  <a:p>
                    <a:fld id="{D26800DE-1539-4C50-A5EB-FDC307B7405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2ABD-4F91-A4BE-AA5832A24312}"/>
                </c:ext>
              </c:extLst>
            </c:dLbl>
            <c:dLbl>
              <c:idx val="28"/>
              <c:layout>
                <c:manualLayout>
                  <c:x val="-2.7248471683941306E-2"/>
                  <c:y val="-5.2917037312884191E-2"/>
                </c:manualLayout>
              </c:layout>
              <c:tx>
                <c:rich>
                  <a:bodyPr/>
                  <a:lstStyle/>
                  <a:p>
                    <a:fld id="{CE0DBD4D-1E83-40C4-83F7-C0C44FA5D9D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2ABD-4F91-A4BE-AA5832A24312}"/>
                </c:ext>
              </c:extLst>
            </c:dLbl>
            <c:dLbl>
              <c:idx val="29"/>
              <c:layout>
                <c:manualLayout>
                  <c:x val="-2.6735260647412135E-2"/>
                  <c:y val="-0.31842082778778741"/>
                </c:manualLayout>
              </c:layout>
              <c:tx>
                <c:rich>
                  <a:bodyPr/>
                  <a:lstStyle/>
                  <a:p>
                    <a:fld id="{5FFC0FC5-82C5-4378-A747-E6939266C54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D-2ABD-4F91-A4BE-AA5832A24312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80C3087B-443D-46CD-B056-9CC689C2264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2ABD-4F91-A4BE-AA5832A24312}"/>
                </c:ext>
              </c:extLst>
            </c:dLbl>
            <c:dLbl>
              <c:idx val="31"/>
              <c:layout>
                <c:manualLayout>
                  <c:x val="4.0715243136739861E-2"/>
                  <c:y val="-1.5748031496062992E-3"/>
                </c:manualLayout>
              </c:layout>
              <c:tx>
                <c:rich>
                  <a:bodyPr/>
                  <a:lstStyle/>
                  <a:p>
                    <a:fld id="{7A770CB6-798B-4B9B-BC66-4F44BC48AEA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F-2ABD-4F91-A4BE-AA5832A24312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F2797A68-BBD9-4457-B17B-9434B651E8B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2ABD-4F91-A4BE-AA5832A24312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D8DA0161-FDD3-4D71-B960-B4051952E9D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2ABD-4F91-A4BE-AA5832A24312}"/>
                </c:ext>
              </c:extLst>
            </c:dLbl>
            <c:dLbl>
              <c:idx val="34"/>
              <c:layout>
                <c:manualLayout>
                  <c:x val="-3.6554858385894326E-2"/>
                  <c:y val="-9.3912975889597627E-2"/>
                </c:manualLayout>
              </c:layout>
              <c:tx>
                <c:rich>
                  <a:bodyPr/>
                  <a:lstStyle/>
                  <a:p>
                    <a:fld id="{55607D23-FA6F-470B-91E5-2340BB8D1A55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2-2ABD-4F91-A4BE-AA5832A24312}"/>
                </c:ext>
              </c:extLst>
            </c:dLbl>
            <c:dLbl>
              <c:idx val="35"/>
              <c:layout>
                <c:manualLayout>
                  <c:x val="-9.8467147259332748E-3"/>
                  <c:y val="1.4462465928127907E-2"/>
                </c:manualLayout>
              </c:layout>
              <c:tx>
                <c:rich>
                  <a:bodyPr/>
                  <a:lstStyle/>
                  <a:p>
                    <a:fld id="{DC6D8FE8-EA6A-4E5F-B014-EBA96B47CFB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3-2ABD-4F91-A4BE-AA5832A24312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D90174A6-50C0-4EE6-847B-03464D1BA3A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2ABD-4F91-A4BE-AA5832A24312}"/>
                </c:ext>
              </c:extLst>
            </c:dLbl>
            <c:dLbl>
              <c:idx val="37"/>
              <c:layout>
                <c:manualLayout>
                  <c:x val="-4.5127403504552861E-2"/>
                  <c:y val="-7.4807186985999113E-2"/>
                </c:manualLayout>
              </c:layout>
              <c:tx>
                <c:rich>
                  <a:bodyPr/>
                  <a:lstStyle/>
                  <a:p>
                    <a:fld id="{343B47D0-FCC4-47CE-9DDA-DD34A1F33BD8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5-2ABD-4F91-A4BE-AA5832A24312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D90A23F3-A81E-4590-A69D-DF7903B436B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2ABD-4F91-A4BE-AA5832A24312}"/>
                </c:ext>
              </c:extLst>
            </c:dLbl>
            <c:dLbl>
              <c:idx val="39"/>
              <c:layout>
                <c:manualLayout>
                  <c:x val="-2.8725579632603322E-2"/>
                  <c:y val="-9.4300622494130681E-2"/>
                </c:manualLayout>
              </c:layout>
              <c:tx>
                <c:rich>
                  <a:bodyPr/>
                  <a:lstStyle/>
                  <a:p>
                    <a:fld id="{255F5C01-87B1-472E-96C9-F86B130EDBF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2ABD-4F91-A4BE-AA5832A24312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0436FD26-1B2F-43F2-A2E8-A449B88D68F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2ABD-4F91-A4BE-AA5832A24312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4E01203B-3A1E-43EB-BE4B-419B8735944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2ABD-4F91-A4BE-AA5832A24312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8BD01873-968C-4375-9F98-A9EC6DBADB3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2ABD-4F91-A4BE-AA5832A24312}"/>
                </c:ext>
              </c:extLst>
            </c:dLbl>
            <c:dLbl>
              <c:idx val="43"/>
              <c:layout>
                <c:manualLayout>
                  <c:x val="-4.2562830496436145E-2"/>
                  <c:y val="-0.63001337905777655"/>
                </c:manualLayout>
              </c:layout>
              <c:tx>
                <c:rich>
                  <a:bodyPr/>
                  <a:lstStyle/>
                  <a:p>
                    <a:fld id="{2715C77A-ECB6-47EE-890C-B2B993A15FFE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B-2ABD-4F91-A4BE-AA5832A24312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B002797E-CDBE-4C48-A945-820FF4CE9DD3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2ABD-4F91-A4BE-AA5832A24312}"/>
                </c:ext>
              </c:extLst>
            </c:dLbl>
            <c:dLbl>
              <c:idx val="45"/>
              <c:layout>
                <c:manualLayout>
                  <c:x val="-5.1746918587807937E-2"/>
                  <c:y val="-0.18063155774592923"/>
                </c:manualLayout>
              </c:layout>
              <c:tx>
                <c:rich>
                  <a:bodyPr/>
                  <a:lstStyle/>
                  <a:p>
                    <a:fld id="{73C3E3FC-B53A-4F24-BE60-D80A685711B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D-2ABD-4F91-A4BE-AA5832A24312}"/>
                </c:ext>
              </c:extLst>
            </c:dLbl>
            <c:dLbl>
              <c:idx val="46"/>
              <c:layout>
                <c:manualLayout>
                  <c:x val="-5.371704339319254E-2"/>
                  <c:y val="3.0505204795035577E-2"/>
                </c:manualLayout>
              </c:layout>
              <c:tx>
                <c:rich>
                  <a:bodyPr/>
                  <a:lstStyle/>
                  <a:p>
                    <a:fld id="{1A06D4F0-FE01-4D68-85E6-BE945B7EAA63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E-2ABD-4F91-A4BE-AA5832A24312}"/>
                </c:ext>
              </c:extLst>
            </c:dLbl>
            <c:dLbl>
              <c:idx val="47"/>
              <c:layout>
                <c:manualLayout>
                  <c:x val="-7.5357177993244659E-3"/>
                  <c:y val="1.1168863080194167E-2"/>
                </c:manualLayout>
              </c:layout>
              <c:tx>
                <c:rich>
                  <a:bodyPr/>
                  <a:lstStyle/>
                  <a:p>
                    <a:fld id="{FE9BDF79-27E0-4A16-B193-18C3223BCF3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F-2ABD-4F91-A4BE-AA5832A24312}"/>
                </c:ext>
              </c:extLst>
            </c:dLbl>
            <c:dLbl>
              <c:idx val="48"/>
              <c:layout>
                <c:manualLayout>
                  <c:x val="1.880357026324261E-2"/>
                  <c:y val="-8.4708296355042068E-2"/>
                </c:manualLayout>
              </c:layout>
              <c:tx>
                <c:rich>
                  <a:bodyPr/>
                  <a:lstStyle/>
                  <a:p>
                    <a:fld id="{7E81E617-3213-4BE0-8074-8074B66F435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0-2ABD-4F91-A4BE-AA5832A24312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fld id="{23DFE574-5AB7-4C77-A6F4-4C6DF4D0390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2ABD-4F91-A4BE-AA5832A24312}"/>
                </c:ext>
              </c:extLst>
            </c:dLbl>
            <c:dLbl>
              <c:idx val="50"/>
              <c:layout>
                <c:manualLayout>
                  <c:x val="-1.7599293133968425E-3"/>
                  <c:y val="-7.6214608812196286E-2"/>
                </c:manualLayout>
              </c:layout>
              <c:tx>
                <c:rich>
                  <a:bodyPr/>
                  <a:lstStyle/>
                  <a:p>
                    <a:fld id="{FFF4F732-A4D8-423E-AD99-C56F1FFE775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2-2ABD-4F91-A4BE-AA5832A24312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fld id="{C980E76D-3378-4A20-9746-88CEEB68E2AB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2ABD-4F91-A4BE-AA5832A24312}"/>
                </c:ext>
              </c:extLst>
            </c:dLbl>
            <c:dLbl>
              <c:idx val="52"/>
              <c:layout>
                <c:manualLayout>
                  <c:x val="-3.8000476181055259E-2"/>
                  <c:y val="-5.2917037312884309E-2"/>
                </c:manualLayout>
              </c:layout>
              <c:tx>
                <c:rich>
                  <a:bodyPr/>
                  <a:lstStyle/>
                  <a:p>
                    <a:fld id="{FB9A5004-2B52-4DA3-AD0D-7D9A86207CF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4-2ABD-4F91-A4BE-AA5832A24312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fld id="{15E3EA83-5F24-477D-819A-CD9A70E08104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2ABD-4F91-A4BE-AA5832A24312}"/>
                </c:ext>
              </c:extLst>
            </c:dLbl>
            <c:dLbl>
              <c:idx val="54"/>
              <c:layout>
                <c:manualLayout>
                  <c:x val="-5.2024536318126549E-2"/>
                  <c:y val="-0.34655969398799297"/>
                </c:manualLayout>
              </c:layout>
              <c:tx>
                <c:rich>
                  <a:bodyPr/>
                  <a:lstStyle/>
                  <a:p>
                    <a:fld id="{DD3D26A3-555B-4BA9-A44B-48202E57896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2ABD-4F91-A4BE-AA5832A24312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208AAF3D-00ED-4430-AC5B-A9FBD925217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2ABD-4F91-A4BE-AA5832A24312}"/>
                </c:ext>
              </c:extLst>
            </c:dLbl>
            <c:dLbl>
              <c:idx val="56"/>
              <c:layout>
                <c:manualLayout>
                  <c:x val="-4.8813212756137946E-2"/>
                  <c:y val="-0.31764712915710441"/>
                </c:manualLayout>
              </c:layout>
              <c:tx>
                <c:rich>
                  <a:bodyPr/>
                  <a:lstStyle/>
                  <a:p>
                    <a:fld id="{2127EBD5-271B-481A-BF20-A6B65659742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8-2ABD-4F91-A4BE-AA5832A24312}"/>
                </c:ext>
              </c:extLst>
            </c:dLbl>
            <c:dLbl>
              <c:idx val="57"/>
              <c:layout>
                <c:manualLayout>
                  <c:x val="-5.59297371669603E-2"/>
                  <c:y val="-0.1838289997922922"/>
                </c:manualLayout>
              </c:layout>
              <c:tx>
                <c:rich>
                  <a:bodyPr/>
                  <a:lstStyle/>
                  <a:p>
                    <a:fld id="{92A7E99E-57D9-437C-8DAC-43A7CC31401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2ABD-4F91-A4BE-AA5832A24312}"/>
                </c:ext>
              </c:extLst>
            </c:dLbl>
            <c:dLbl>
              <c:idx val="58"/>
              <c:layout>
                <c:manualLayout>
                  <c:x val="9.5405616537738071E-3"/>
                  <c:y val="4.9584269592200254E-2"/>
                </c:manualLayout>
              </c:layout>
              <c:tx>
                <c:rich>
                  <a:bodyPr/>
                  <a:lstStyle/>
                  <a:p>
                    <a:fld id="{FA43F4E4-B7DF-46B9-B432-0250D0BE3BF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A-2ABD-4F91-A4BE-AA5832A24312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fld id="{0425976E-4EB0-4388-8700-D9F2F70CF48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2ABD-4F91-A4BE-AA5832A24312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fld id="{B5ACDE2D-2A94-4BD0-BF82-CF30BD12B953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2ABD-4F91-A4BE-AA5832A24312}"/>
                </c:ext>
              </c:extLst>
            </c:dLbl>
            <c:dLbl>
              <c:idx val="61"/>
              <c:layout>
                <c:manualLayout>
                  <c:x val="-4.6876567093743965E-2"/>
                  <c:y val="-0.39620768103887849"/>
                </c:manualLayout>
              </c:layout>
              <c:tx>
                <c:rich>
                  <a:bodyPr/>
                  <a:lstStyle/>
                  <a:p>
                    <a:fld id="{2A026FCC-5314-4AEE-B66C-6474219B53B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2ABD-4F91-A4BE-AA5832A24312}"/>
                </c:ext>
              </c:extLst>
            </c:dLbl>
            <c:dLbl>
              <c:idx val="62"/>
              <c:layout>
                <c:manualLayout>
                  <c:x val="4.1222292820236553E-2"/>
                  <c:y val="-7.9696872423321193E-3"/>
                </c:manualLayout>
              </c:layout>
              <c:tx>
                <c:rich>
                  <a:bodyPr/>
                  <a:lstStyle/>
                  <a:p>
                    <a:fld id="{D3D30D66-BEA6-4220-8AE2-2B9B7B701CA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E-2ABD-4F91-A4BE-AA5832A24312}"/>
                </c:ext>
              </c:extLst>
            </c:dLbl>
            <c:dLbl>
              <c:idx val="63"/>
              <c:layout>
                <c:manualLayout>
                  <c:x val="-9.6142845479817267E-3"/>
                  <c:y val="4.6386827545837346E-2"/>
                </c:manualLayout>
              </c:layout>
              <c:tx>
                <c:rich>
                  <a:bodyPr/>
                  <a:lstStyle/>
                  <a:p>
                    <a:fld id="{DB1C580A-EAD6-4DD9-A5A3-2F5F5FAC002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F-2ABD-4F91-A4BE-AA5832A24312}"/>
                </c:ext>
              </c:extLst>
            </c:dLbl>
            <c:dLbl>
              <c:idx val="64"/>
              <c:layout>
                <c:manualLayout>
                  <c:x val="7.8950820388933225E-4"/>
                  <c:y val="-1.1121223974004092E-2"/>
                </c:manualLayout>
              </c:layout>
              <c:tx>
                <c:rich>
                  <a:bodyPr/>
                  <a:lstStyle/>
                  <a:p>
                    <a:fld id="{9DE405A1-341E-44C9-8C61-8DE5C9BCE023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0-2ABD-4F91-A4BE-AA5832A24312}"/>
                </c:ext>
              </c:extLst>
            </c:dLbl>
            <c:dLbl>
              <c:idx val="65"/>
              <c:layout>
                <c:manualLayout>
                  <c:x val="-3.9146516763043711E-2"/>
                  <c:y val="-0.18698700204597424"/>
                </c:manualLayout>
              </c:layout>
              <c:tx>
                <c:rich>
                  <a:bodyPr/>
                  <a:lstStyle/>
                  <a:p>
                    <a:fld id="{9B54AB13-71CA-4512-ABE5-F9BE78F19FC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1-2ABD-4F91-A4BE-AA5832A24312}"/>
                </c:ext>
              </c:extLst>
            </c:dLbl>
            <c:dLbl>
              <c:idx val="66"/>
              <c:layout>
                <c:manualLayout>
                  <c:x val="3.4806762737609569E-3"/>
                  <c:y val="-5.2733875891412971E-2"/>
                </c:manualLayout>
              </c:layout>
              <c:tx>
                <c:rich>
                  <a:bodyPr/>
                  <a:lstStyle/>
                  <a:p>
                    <a:fld id="{7343F097-2E82-4D92-9197-B4F40625573E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2ABD-4F91-A4BE-AA5832A24312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fld id="{E0129379-C4C1-4E4B-8224-258160760FB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2ABD-4F91-A4BE-AA5832A24312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fld id="{AB81CF18-DFF3-4620-A53F-3563AD283BD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4-2ABD-4F91-A4BE-AA5832A24312}"/>
                </c:ext>
              </c:extLst>
            </c:dLbl>
            <c:dLbl>
              <c:idx val="69"/>
              <c:layout>
                <c:manualLayout>
                  <c:x val="-4.3351362992718218E-2"/>
                  <c:y val="-0.21667920875490068"/>
                </c:manualLayout>
              </c:layout>
              <c:tx>
                <c:rich>
                  <a:bodyPr/>
                  <a:lstStyle/>
                  <a:p>
                    <a:fld id="{4FD288F0-045B-47FB-92B2-FD4920AEBF9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5-2ABD-4F91-A4BE-AA5832A243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'2'!$B$12:$B$81</c:f>
              <c:numCache>
                <c:formatCode>General</c:formatCode>
                <c:ptCount val="70"/>
                <c:pt idx="0">
                  <c:v>23550.1</c:v>
                </c:pt>
                <c:pt idx="1">
                  <c:v>47240.273000000001</c:v>
                </c:pt>
                <c:pt idx="2">
                  <c:v>2537.9506999999999</c:v>
                </c:pt>
                <c:pt idx="3">
                  <c:v>19119.346000000001</c:v>
                </c:pt>
                <c:pt idx="4">
                  <c:v>15695.644</c:v>
                </c:pt>
                <c:pt idx="5">
                  <c:v>17770.708999999999</c:v>
                </c:pt>
                <c:pt idx="6">
                  <c:v>44003.616999999998</c:v>
                </c:pt>
                <c:pt idx="7">
                  <c:v>24197.184000000001</c:v>
                </c:pt>
                <c:pt idx="8">
                  <c:v>11851.404</c:v>
                </c:pt>
                <c:pt idx="9">
                  <c:v>13938.231</c:v>
                </c:pt>
                <c:pt idx="10">
                  <c:v>17737.671999999999</c:v>
                </c:pt>
                <c:pt idx="11">
                  <c:v>33241.19</c:v>
                </c:pt>
                <c:pt idx="12">
                  <c:v>23597.307000000001</c:v>
                </c:pt>
                <c:pt idx="13">
                  <c:v>12073.811</c:v>
                </c:pt>
                <c:pt idx="14">
                  <c:v>9793.9549999999999</c:v>
                </c:pt>
                <c:pt idx="15">
                  <c:v>6369.4089999999997</c:v>
                </c:pt>
                <c:pt idx="16">
                  <c:v>30494.096000000001</c:v>
                </c:pt>
                <c:pt idx="17">
                  <c:v>1130.0319</c:v>
                </c:pt>
                <c:pt idx="18">
                  <c:v>44662.1</c:v>
                </c:pt>
                <c:pt idx="19">
                  <c:v>41544.023000000001</c:v>
                </c:pt>
                <c:pt idx="20">
                  <c:v>12254.645500000001</c:v>
                </c:pt>
                <c:pt idx="21">
                  <c:v>50845.527000000002</c:v>
                </c:pt>
                <c:pt idx="22">
                  <c:v>4628.9013999999997</c:v>
                </c:pt>
                <c:pt idx="23">
                  <c:v>7262.5</c:v>
                </c:pt>
                <c:pt idx="24">
                  <c:v>56358.042999999998</c:v>
                </c:pt>
                <c:pt idx="25">
                  <c:v>24162.268</c:v>
                </c:pt>
                <c:pt idx="26">
                  <c:v>5071.0469999999996</c:v>
                </c:pt>
                <c:pt idx="27">
                  <c:v>7828.8090000000002</c:v>
                </c:pt>
                <c:pt idx="28">
                  <c:v>14473.833000000001</c:v>
                </c:pt>
                <c:pt idx="29">
                  <c:v>9194.8639999999996</c:v>
                </c:pt>
                <c:pt idx="30">
                  <c:v>29724.146000000001</c:v>
                </c:pt>
                <c:pt idx="31">
                  <c:v>42074.92</c:v>
                </c:pt>
                <c:pt idx="32">
                  <c:v>39739.542999999998</c:v>
                </c:pt>
                <c:pt idx="33">
                  <c:v>55583.561999999998</c:v>
                </c:pt>
                <c:pt idx="34">
                  <c:v>11751.714</c:v>
                </c:pt>
                <c:pt idx="35">
                  <c:v>16863.636999999999</c:v>
                </c:pt>
                <c:pt idx="36">
                  <c:v>19569.900000000001</c:v>
                </c:pt>
                <c:pt idx="37">
                  <c:v>13317.907999999999</c:v>
                </c:pt>
                <c:pt idx="38">
                  <c:v>23328.344000000001</c:v>
                </c:pt>
                <c:pt idx="39">
                  <c:v>1980.0591999999999</c:v>
                </c:pt>
                <c:pt idx="40">
                  <c:v>19141.919999999998</c:v>
                </c:pt>
                <c:pt idx="41">
                  <c:v>52186.995999999999</c:v>
                </c:pt>
                <c:pt idx="42">
                  <c:v>40353.105000000003</c:v>
                </c:pt>
                <c:pt idx="43">
                  <c:v>5424.9242999999997</c:v>
                </c:pt>
                <c:pt idx="44">
                  <c:v>61689.56</c:v>
                </c:pt>
                <c:pt idx="45">
                  <c:v>4403.6729999999998</c:v>
                </c:pt>
                <c:pt idx="46">
                  <c:v>11773.944</c:v>
                </c:pt>
                <c:pt idx="47">
                  <c:v>6917.7489999999998</c:v>
                </c:pt>
                <c:pt idx="48">
                  <c:v>26488.201000000001</c:v>
                </c:pt>
                <c:pt idx="49">
                  <c:v>35016.945</c:v>
                </c:pt>
                <c:pt idx="50">
                  <c:v>26057.155999999999</c:v>
                </c:pt>
                <c:pt idx="51">
                  <c:v>42243.97</c:v>
                </c:pt>
                <c:pt idx="52">
                  <c:v>14350.445</c:v>
                </c:pt>
                <c:pt idx="53">
                  <c:v>87616.639999999999</c:v>
                </c:pt>
                <c:pt idx="54">
                  <c:v>15455.602000000001</c:v>
                </c:pt>
                <c:pt idx="55">
                  <c:v>33093.75</c:v>
                </c:pt>
                <c:pt idx="56">
                  <c:v>13993.270500000001</c:v>
                </c:pt>
                <c:pt idx="57">
                  <c:v>37967.476999999999</c:v>
                </c:pt>
                <c:pt idx="58">
                  <c:v>35964.46</c:v>
                </c:pt>
                <c:pt idx="59">
                  <c:v>49258.995999999999</c:v>
                </c:pt>
                <c:pt idx="60">
                  <c:v>64726.37</c:v>
                </c:pt>
                <c:pt idx="61">
                  <c:v>15509.181</c:v>
                </c:pt>
                <c:pt idx="62">
                  <c:v>30301.936000000002</c:v>
                </c:pt>
                <c:pt idx="63">
                  <c:v>24600.518</c:v>
                </c:pt>
                <c:pt idx="64">
                  <c:v>1428.8488</c:v>
                </c:pt>
                <c:pt idx="65">
                  <c:v>12385.813</c:v>
                </c:pt>
                <c:pt idx="66">
                  <c:v>41592.362999999998</c:v>
                </c:pt>
                <c:pt idx="67">
                  <c:v>57308.32</c:v>
                </c:pt>
                <c:pt idx="68">
                  <c:v>22477.06</c:v>
                </c:pt>
                <c:pt idx="69">
                  <c:v>6006.58</c:v>
                </c:pt>
              </c:numCache>
            </c:numRef>
          </c:xVal>
          <c:yVal>
            <c:numRef>
              <c:f>'2'!$C$12:$C$81</c:f>
              <c:numCache>
                <c:formatCode>General</c:formatCode>
                <c:ptCount val="70"/>
                <c:pt idx="0">
                  <c:v>22.64706</c:v>
                </c:pt>
                <c:pt idx="1">
                  <c:v>54.43383</c:v>
                </c:pt>
                <c:pt idx="2">
                  <c:v>23.266670000000001</c:v>
                </c:pt>
                <c:pt idx="3">
                  <c:v>32.807369999999999</c:v>
                </c:pt>
                <c:pt idx="4">
                  <c:v>6.5275910000000001</c:v>
                </c:pt>
                <c:pt idx="5">
                  <c:v>19.438880000000001</c:v>
                </c:pt>
                <c:pt idx="6">
                  <c:v>41.111109999999996</c:v>
                </c:pt>
                <c:pt idx="7">
                  <c:v>12.64016</c:v>
                </c:pt>
                <c:pt idx="8">
                  <c:v>62.693840000000002</c:v>
                </c:pt>
                <c:pt idx="9">
                  <c:v>4.1278300000000003</c:v>
                </c:pt>
                <c:pt idx="10">
                  <c:v>22.826090000000001</c:v>
                </c:pt>
                <c:pt idx="11">
                  <c:v>9.0270810000000008</c:v>
                </c:pt>
                <c:pt idx="12">
                  <c:v>28.519200000000001</c:v>
                </c:pt>
                <c:pt idx="13">
                  <c:v>7.1606990000000001</c:v>
                </c:pt>
                <c:pt idx="14">
                  <c:v>20.551539999999999</c:v>
                </c:pt>
                <c:pt idx="15">
                  <c:v>14.11483</c:v>
                </c:pt>
                <c:pt idx="16">
                  <c:v>38.511749999999999</c:v>
                </c:pt>
                <c:pt idx="17">
                  <c:v>22.526319999999998</c:v>
                </c:pt>
                <c:pt idx="18">
                  <c:v>57.988169999999997</c:v>
                </c:pt>
                <c:pt idx="19">
                  <c:v>18.65597</c:v>
                </c:pt>
                <c:pt idx="20">
                  <c:v>8.8186350000000004</c:v>
                </c:pt>
                <c:pt idx="21">
                  <c:v>42.030410000000003</c:v>
                </c:pt>
                <c:pt idx="22">
                  <c:v>4.9613399999999999</c:v>
                </c:pt>
                <c:pt idx="23">
                  <c:v>15.6</c:v>
                </c:pt>
                <c:pt idx="24">
                  <c:v>48.338369999999998</c:v>
                </c:pt>
                <c:pt idx="25">
                  <c:v>28.128129999999999</c:v>
                </c:pt>
                <c:pt idx="26">
                  <c:v>16.67484</c:v>
                </c:pt>
                <c:pt idx="27">
                  <c:v>41.099620000000002</c:v>
                </c:pt>
                <c:pt idx="28">
                  <c:v>10.53618</c:v>
                </c:pt>
                <c:pt idx="29">
                  <c:v>30</c:v>
                </c:pt>
                <c:pt idx="30">
                  <c:v>23.025210000000001</c:v>
                </c:pt>
                <c:pt idx="31">
                  <c:v>28.252030000000001</c:v>
                </c:pt>
                <c:pt idx="32">
                  <c:v>35.939419999999998</c:v>
                </c:pt>
                <c:pt idx="33">
                  <c:v>29.15361</c:v>
                </c:pt>
                <c:pt idx="34">
                  <c:v>23.91667</c:v>
                </c:pt>
                <c:pt idx="35">
                  <c:v>9.8333340000000007</c:v>
                </c:pt>
                <c:pt idx="36">
                  <c:v>11.00614</c:v>
                </c:pt>
                <c:pt idx="37">
                  <c:v>21.308229999999998</c:v>
                </c:pt>
                <c:pt idx="38">
                  <c:v>8.5384620000000009</c:v>
                </c:pt>
                <c:pt idx="39">
                  <c:v>17.155760000000001</c:v>
                </c:pt>
                <c:pt idx="40">
                  <c:v>12.4062</c:v>
                </c:pt>
                <c:pt idx="41">
                  <c:v>66.175700000000006</c:v>
                </c:pt>
                <c:pt idx="42">
                  <c:v>56.227330000000002</c:v>
                </c:pt>
                <c:pt idx="43">
                  <c:v>14.781129999999999</c:v>
                </c:pt>
                <c:pt idx="44">
                  <c:v>73.730469999999997</c:v>
                </c:pt>
                <c:pt idx="45">
                  <c:v>23.549489999999999</c:v>
                </c:pt>
                <c:pt idx="46">
                  <c:v>8.2157680000000006</c:v>
                </c:pt>
                <c:pt idx="47">
                  <c:v>2.8333330000000001</c:v>
                </c:pt>
                <c:pt idx="48">
                  <c:v>22.256730000000001</c:v>
                </c:pt>
                <c:pt idx="49">
                  <c:v>22.392209999999999</c:v>
                </c:pt>
                <c:pt idx="50">
                  <c:v>27.73516</c:v>
                </c:pt>
                <c:pt idx="51">
                  <c:v>50.532620000000001</c:v>
                </c:pt>
                <c:pt idx="52">
                  <c:v>13.75311</c:v>
                </c:pt>
                <c:pt idx="53">
                  <c:v>38.516260000000003</c:v>
                </c:pt>
                <c:pt idx="54">
                  <c:v>25.753419999999998</c:v>
                </c:pt>
                <c:pt idx="55">
                  <c:v>19.98124</c:v>
                </c:pt>
                <c:pt idx="56">
                  <c:v>23.50609</c:v>
                </c:pt>
                <c:pt idx="57">
                  <c:v>29.673089999999998</c:v>
                </c:pt>
                <c:pt idx="58">
                  <c:v>19.019439999999999</c:v>
                </c:pt>
                <c:pt idx="59">
                  <c:v>63.758389999999999</c:v>
                </c:pt>
                <c:pt idx="60">
                  <c:v>49.429040000000001</c:v>
                </c:pt>
                <c:pt idx="61">
                  <c:v>32.573839999999997</c:v>
                </c:pt>
                <c:pt idx="62">
                  <c:v>3.2032029999999998</c:v>
                </c:pt>
                <c:pt idx="63">
                  <c:v>12.007619999999999</c:v>
                </c:pt>
                <c:pt idx="64">
                  <c:v>7.7844309999999997</c:v>
                </c:pt>
                <c:pt idx="65">
                  <c:v>23.71274</c:v>
                </c:pt>
                <c:pt idx="66">
                  <c:v>29.961459999999999</c:v>
                </c:pt>
                <c:pt idx="67">
                  <c:v>38.17277</c:v>
                </c:pt>
                <c:pt idx="68">
                  <c:v>14.43515</c:v>
                </c:pt>
                <c:pt idx="69">
                  <c:v>51.005360000000003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'2'!$A$12:$A$81</c15:f>
                <c15:dlblRangeCache>
                  <c:ptCount val="70"/>
                  <c:pt idx="0">
                    <c:v>Argentina</c:v>
                  </c:pt>
                  <c:pt idx="1">
                    <c:v>Australia</c:v>
                  </c:pt>
                  <c:pt idx="2">
                    <c:v>Bangladesh</c:v>
                  </c:pt>
                  <c:pt idx="3">
                    <c:v>Bielorusia</c:v>
                  </c:pt>
                  <c:pt idx="4">
                    <c:v>Brasil</c:v>
                  </c:pt>
                  <c:pt idx="5">
                    <c:v>Bulgaria</c:v>
                  </c:pt>
                  <c:pt idx="6">
                    <c:v>Canadá</c:v>
                  </c:pt>
                  <c:pt idx="7">
                    <c:v>Chile</c:v>
                  </c:pt>
                  <c:pt idx="8">
                    <c:v>China</c:v>
                  </c:pt>
                  <c:pt idx="9">
                    <c:v>Colombia</c:v>
                  </c:pt>
                  <c:pt idx="10">
                    <c:v>Croacia</c:v>
                  </c:pt>
                  <c:pt idx="11">
                    <c:v>Chipre</c:v>
                  </c:pt>
                  <c:pt idx="12">
                    <c:v>Chequia</c:v>
                  </c:pt>
                  <c:pt idx="13">
                    <c:v>Ecuador</c:v>
                  </c:pt>
                  <c:pt idx="14">
                    <c:v>Egipto</c:v>
                  </c:pt>
                  <c:pt idx="15">
                    <c:v>El Salvador</c:v>
                  </c:pt>
                  <c:pt idx="16">
                    <c:v>Estonia</c:v>
                  </c:pt>
                  <c:pt idx="17">
                    <c:v>Etiopia</c:v>
                  </c:pt>
                  <c:pt idx="18">
                    <c:v>Finlandia</c:v>
                  </c:pt>
                  <c:pt idx="19">
                    <c:v>Francia</c:v>
                  </c:pt>
                  <c:pt idx="20">
                    <c:v>Georgia</c:v>
                  </c:pt>
                  <c:pt idx="21">
                    <c:v>Alemania</c:v>
                  </c:pt>
                  <c:pt idx="22">
                    <c:v>Ghana</c:v>
                  </c:pt>
                  <c:pt idx="23">
                    <c:v>Guatemala</c:v>
                  </c:pt>
                  <c:pt idx="24">
                    <c:v>Hong Kong</c:v>
                  </c:pt>
                  <c:pt idx="25">
                    <c:v>Hungria</c:v>
                  </c:pt>
                  <c:pt idx="26">
                    <c:v>India</c:v>
                  </c:pt>
                  <c:pt idx="27">
                    <c:v>Indonesia</c:v>
                  </c:pt>
                  <c:pt idx="28">
                    <c:v>Iran</c:v>
                  </c:pt>
                  <c:pt idx="29">
                    <c:v>Irak</c:v>
                  </c:pt>
                  <c:pt idx="30">
                    <c:v>Israel</c:v>
                  </c:pt>
                  <c:pt idx="31">
                    <c:v>Italia</c:v>
                  </c:pt>
                  <c:pt idx="32">
                    <c:v>Japón</c:v>
                  </c:pt>
                  <c:pt idx="33">
                    <c:v>Kuwait</c:v>
                  </c:pt>
                  <c:pt idx="34">
                    <c:v>Letonia</c:v>
                  </c:pt>
                  <c:pt idx="35">
                    <c:v>Libano</c:v>
                  </c:pt>
                  <c:pt idx="36">
                    <c:v>Libia</c:v>
                  </c:pt>
                  <c:pt idx="37">
                    <c:v>Lituania</c:v>
                  </c:pt>
                  <c:pt idx="38">
                    <c:v>Malasia</c:v>
                  </c:pt>
                  <c:pt idx="39">
                    <c:v>Mali</c:v>
                  </c:pt>
                  <c:pt idx="40">
                    <c:v>México</c:v>
                  </c:pt>
                  <c:pt idx="41">
                    <c:v>Países bajos</c:v>
                  </c:pt>
                  <c:pt idx="42">
                    <c:v>Nueva Zelanda</c:v>
                  </c:pt>
                  <c:pt idx="43">
                    <c:v>Nigeria</c:v>
                  </c:pt>
                  <c:pt idx="44">
                    <c:v>Noruega</c:v>
                  </c:pt>
                  <c:pt idx="45">
                    <c:v>Pakistan</c:v>
                  </c:pt>
                  <c:pt idx="46">
                    <c:v>Perú</c:v>
                  </c:pt>
                  <c:pt idx="47">
                    <c:v>Filipinas</c:v>
                  </c:pt>
                  <c:pt idx="48">
                    <c:v>Polonia</c:v>
                  </c:pt>
                  <c:pt idx="49">
                    <c:v>Puerto Rico</c:v>
                  </c:pt>
                  <c:pt idx="50">
                    <c:v>Russia</c:v>
                  </c:pt>
                  <c:pt idx="51">
                    <c:v>Arabia Saudi</c:v>
                  </c:pt>
                  <c:pt idx="52">
                    <c:v>Serbia</c:v>
                  </c:pt>
                  <c:pt idx="53">
                    <c:v>Singapúr</c:v>
                  </c:pt>
                  <c:pt idx="54">
                    <c:v>Eslovaquia</c:v>
                  </c:pt>
                  <c:pt idx="55">
                    <c:v>Eslovenia</c:v>
                  </c:pt>
                  <c:pt idx="56">
                    <c:v>Sur África</c:v>
                  </c:pt>
                  <c:pt idx="57">
                    <c:v>Sur Corea</c:v>
                  </c:pt>
                  <c:pt idx="58">
                    <c:v>España</c:v>
                  </c:pt>
                  <c:pt idx="59">
                    <c:v>Suiza</c:v>
                  </c:pt>
                  <c:pt idx="60">
                    <c:v>Suecia</c:v>
                  </c:pt>
                  <c:pt idx="61">
                    <c:v>Tailandia</c:v>
                  </c:pt>
                  <c:pt idx="62">
                    <c:v>Trinidad y Tobago</c:v>
                  </c:pt>
                  <c:pt idx="63">
                    <c:v>Turquia</c:v>
                  </c:pt>
                  <c:pt idx="64">
                    <c:v>Uganda</c:v>
                  </c:pt>
                  <c:pt idx="65">
                    <c:v>Ucrania</c:v>
                  </c:pt>
                  <c:pt idx="66">
                    <c:v>Reino Unido</c:v>
                  </c:pt>
                  <c:pt idx="67">
                    <c:v>Estados Unidos</c:v>
                  </c:pt>
                  <c:pt idx="68">
                    <c:v>Uruguay</c:v>
                  </c:pt>
                  <c:pt idx="69">
                    <c:v>Vietnam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6-2ABD-4F91-A4BE-AA5832A243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3465855"/>
        <c:axId val="578642608"/>
      </c:scatterChart>
      <c:valAx>
        <c:axId val="18034658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PIB per cápita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78642608"/>
        <c:crosses val="autoZero"/>
        <c:crossBetween val="midCat"/>
      </c:valAx>
      <c:valAx>
        <c:axId val="5786426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Confianza interpersonal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034658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CO">
                <a:solidFill>
                  <a:sysClr val="windowText" lastClr="000000"/>
                </a:solidFill>
              </a:rPr>
              <a:t>Hombres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'[Piramide poblacional 2020-2050.xlsx]2050'!$H$5:$H$14</c:f>
              <c:strCache>
                <c:ptCount val="10"/>
                <c:pt idx="0">
                  <c:v>0 a 10</c:v>
                </c:pt>
                <c:pt idx="1">
                  <c:v>11 a 20</c:v>
                </c:pt>
                <c:pt idx="2">
                  <c:v>21 a 30</c:v>
                </c:pt>
                <c:pt idx="3">
                  <c:v>31 a 40</c:v>
                </c:pt>
                <c:pt idx="4">
                  <c:v>41 a 50 </c:v>
                </c:pt>
                <c:pt idx="5">
                  <c:v>51 a 60</c:v>
                </c:pt>
                <c:pt idx="6">
                  <c:v>61 a 70</c:v>
                </c:pt>
                <c:pt idx="7">
                  <c:v>71 a 80 </c:v>
                </c:pt>
                <c:pt idx="8">
                  <c:v>81 a 90</c:v>
                </c:pt>
                <c:pt idx="9">
                  <c:v>90 o más</c:v>
                </c:pt>
              </c:strCache>
            </c:strRef>
          </c:cat>
          <c:val>
            <c:numRef>
              <c:f>'[Piramide poblacional 2020-2050.xlsx]2050'!$I$5:$I$14</c:f>
              <c:numCache>
                <c:formatCode>_(* #,##0_);_(* \(#,##0\);_(* "-"_);_(@_)</c:formatCode>
                <c:ptCount val="10"/>
                <c:pt idx="0">
                  <c:v>225556</c:v>
                </c:pt>
                <c:pt idx="1">
                  <c:v>239917</c:v>
                </c:pt>
                <c:pt idx="2">
                  <c:v>270959</c:v>
                </c:pt>
                <c:pt idx="3">
                  <c:v>294625</c:v>
                </c:pt>
                <c:pt idx="4">
                  <c:v>288692</c:v>
                </c:pt>
                <c:pt idx="5">
                  <c:v>281509</c:v>
                </c:pt>
                <c:pt idx="6">
                  <c:v>227386</c:v>
                </c:pt>
                <c:pt idx="7">
                  <c:v>159338</c:v>
                </c:pt>
                <c:pt idx="8">
                  <c:v>92042</c:v>
                </c:pt>
                <c:pt idx="9">
                  <c:v>12435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3B-4035-90E4-435616A6CB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504230479"/>
        <c:axId val="504230959"/>
      </c:barChart>
      <c:catAx>
        <c:axId val="504230479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230959"/>
        <c:crosses val="autoZero"/>
        <c:auto val="1"/>
        <c:lblAlgn val="ctr"/>
        <c:lblOffset val="100"/>
        <c:noMultiLvlLbl val="0"/>
      </c:catAx>
      <c:valAx>
        <c:axId val="504230959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2304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CO">
                <a:solidFill>
                  <a:sysClr val="windowText" lastClr="000000"/>
                </a:solidFill>
              </a:rPr>
              <a:t>Mujeres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'[Piramide poblacional 2020-2050.xlsx]2050'!$H$5:$H$14</c:f>
              <c:strCache>
                <c:ptCount val="10"/>
                <c:pt idx="0">
                  <c:v>0 a 10</c:v>
                </c:pt>
                <c:pt idx="1">
                  <c:v>11 a 20</c:v>
                </c:pt>
                <c:pt idx="2">
                  <c:v>21 a 30</c:v>
                </c:pt>
                <c:pt idx="3">
                  <c:v>31 a 40</c:v>
                </c:pt>
                <c:pt idx="4">
                  <c:v>41 a 50 </c:v>
                </c:pt>
                <c:pt idx="5">
                  <c:v>51 a 60</c:v>
                </c:pt>
                <c:pt idx="6">
                  <c:v>61 a 70</c:v>
                </c:pt>
                <c:pt idx="7">
                  <c:v>71 a 80 </c:v>
                </c:pt>
                <c:pt idx="8">
                  <c:v>81 a 90</c:v>
                </c:pt>
                <c:pt idx="9">
                  <c:v>90 o más</c:v>
                </c:pt>
              </c:strCache>
            </c:strRef>
          </c:cat>
          <c:val>
            <c:numRef>
              <c:f>'[Piramide poblacional 2020-2050.xlsx]2050'!$J$5:$J$14</c:f>
              <c:numCache>
                <c:formatCode>_(* #,##0_);_(* \(#,##0\);_(* "-"_);_(@_)</c:formatCode>
                <c:ptCount val="10"/>
                <c:pt idx="0">
                  <c:v>213940</c:v>
                </c:pt>
                <c:pt idx="1">
                  <c:v>227389</c:v>
                </c:pt>
                <c:pt idx="2">
                  <c:v>260803</c:v>
                </c:pt>
                <c:pt idx="3">
                  <c:v>294334</c:v>
                </c:pt>
                <c:pt idx="4">
                  <c:v>305098</c:v>
                </c:pt>
                <c:pt idx="5">
                  <c:v>313375</c:v>
                </c:pt>
                <c:pt idx="6">
                  <c:v>273736</c:v>
                </c:pt>
                <c:pt idx="7">
                  <c:v>219671</c:v>
                </c:pt>
                <c:pt idx="8">
                  <c:v>155757</c:v>
                </c:pt>
                <c:pt idx="9">
                  <c:v>32231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DE-4BEC-905D-6746198A77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axId val="504230479"/>
        <c:axId val="504230959"/>
      </c:barChart>
      <c:catAx>
        <c:axId val="5042304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230959"/>
        <c:crosses val="autoZero"/>
        <c:auto val="1"/>
        <c:lblAlgn val="ctr"/>
        <c:lblOffset val="100"/>
        <c:noMultiLvlLbl val="0"/>
      </c:catAx>
      <c:valAx>
        <c:axId val="5042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42304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70547357971211"/>
          <c:y val="5.4618445004660357E-2"/>
          <c:w val="0.83177519065024141"/>
          <c:h val="0.598828107895082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'Diapositiva 29 (b) '!$B$13</c:f>
              <c:strCache>
                <c:ptCount val="1"/>
                <c:pt idx="0">
                  <c:v> Unipersonales </c:v>
                </c:pt>
              </c:strCache>
            </c:strRef>
          </c:tx>
          <c:spPr>
            <a:solidFill>
              <a:srgbClr val="FCBE1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'!$B$14:$B$20</c:f>
              <c:numCache>
                <c:formatCode>0.0</c:formatCode>
                <c:ptCount val="7"/>
                <c:pt idx="0">
                  <c:v>0.1</c:v>
                </c:pt>
                <c:pt idx="1">
                  <c:v>0.3</c:v>
                </c:pt>
                <c:pt idx="2">
                  <c:v>0.59</c:v>
                </c:pt>
                <c:pt idx="3">
                  <c:v>0.9</c:v>
                </c:pt>
                <c:pt idx="4">
                  <c:v>1.5</c:v>
                </c:pt>
                <c:pt idx="5">
                  <c:v>3.4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D2-47B1-9586-0828C49D46D3}"/>
            </c:ext>
          </c:extLst>
        </c:ser>
        <c:ser>
          <c:idx val="1"/>
          <c:order val="1"/>
          <c:tx>
            <c:strRef>
              <c:f>'Diapositiva 29 (b) '!$C$13</c:f>
              <c:strCache>
                <c:ptCount val="1"/>
                <c:pt idx="0">
                  <c:v> Entre 2 a 4 Trabajadores 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'!$C$14:$C$20</c:f>
              <c:numCache>
                <c:formatCode>0.0</c:formatCode>
                <c:ptCount val="7"/>
                <c:pt idx="0">
                  <c:v>0.13</c:v>
                </c:pt>
                <c:pt idx="1">
                  <c:v>0.37</c:v>
                </c:pt>
                <c:pt idx="2">
                  <c:v>0.75</c:v>
                </c:pt>
                <c:pt idx="3">
                  <c:v>1.25</c:v>
                </c:pt>
                <c:pt idx="4">
                  <c:v>2.5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D2-47B1-9586-0828C49D46D3}"/>
            </c:ext>
          </c:extLst>
        </c:ser>
        <c:ser>
          <c:idx val="2"/>
          <c:order val="2"/>
          <c:tx>
            <c:strRef>
              <c:f>'Diapositiva 29 (b) '!$D$13</c:f>
              <c:strCache>
                <c:ptCount val="1"/>
                <c:pt idx="0">
                  <c:v> Entre 5 a 8 Trabajadores </c:v>
                </c:pt>
              </c:strCache>
            </c:strRef>
          </c:tx>
          <c:spPr>
            <a:solidFill>
              <a:srgbClr val="D421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'!$D$14:$D$20</c:f>
              <c:numCache>
                <c:formatCode>0.0</c:formatCode>
                <c:ptCount val="7"/>
                <c:pt idx="0">
                  <c:v>0.23</c:v>
                </c:pt>
                <c:pt idx="1">
                  <c:v>0.71</c:v>
                </c:pt>
                <c:pt idx="2">
                  <c:v>1.6</c:v>
                </c:pt>
                <c:pt idx="3">
                  <c:v>2.5</c:v>
                </c:pt>
                <c:pt idx="4">
                  <c:v>5</c:v>
                </c:pt>
                <c:pt idx="5">
                  <c:v>15</c:v>
                </c:pt>
                <c:pt idx="6">
                  <c:v>28.57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D2-47B1-9586-0828C49D46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0499863"/>
        <c:axId val="690476055"/>
      </c:barChart>
      <c:catAx>
        <c:axId val="690499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Percentiles de ventas</a:t>
                </a:r>
              </a:p>
            </c:rich>
          </c:tx>
          <c:layout>
            <c:manualLayout>
              <c:xMode val="edge"/>
              <c:yMode val="edge"/>
              <c:x val="0.35973760209376832"/>
              <c:y val="0.771115873988952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0476055"/>
        <c:crosses val="autoZero"/>
        <c:auto val="1"/>
        <c:lblAlgn val="ctr"/>
        <c:lblOffset val="100"/>
        <c:noMultiLvlLbl val="0"/>
      </c:catAx>
      <c:valAx>
        <c:axId val="690476055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Miles COP$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0499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914985785839983E-3"/>
          <c:y val="0.82816732245291158"/>
          <c:w val="0.98694779116465858"/>
          <c:h val="0.161902051182604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es-CO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ED7D3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108D-41C5-A526-805964CB5FED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0FEF-46B8-8239-6411FDFDF233}"/>
              </c:ext>
            </c:extLst>
          </c:dPt>
          <c:dPt>
            <c:idx val="6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A5-410A-B9AD-C18B0467AC52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B168-4198-B0BD-6D075A51EA95}"/>
              </c:ext>
            </c:extLst>
          </c:dPt>
          <c:dPt>
            <c:idx val="21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24E7-4E8E-BD54-D4B944D42DB2}"/>
              </c:ext>
            </c:extLst>
          </c:dPt>
          <c:dLbls>
            <c:dLbl>
              <c:idx val="29"/>
              <c:layout>
                <c:manualLayout>
                  <c:x val="-1.4349043766165271E-3"/>
                  <c:y val="6.03352561062548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A5-410A-B9AD-C18B0467AC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Gráfica!$G$5:$G$34</c:f>
              <c:strCache>
                <c:ptCount val="30"/>
                <c:pt idx="0">
                  <c:v>Santander</c:v>
                </c:pt>
                <c:pt idx="1">
                  <c:v>San Andrés</c:v>
                </c:pt>
                <c:pt idx="2">
                  <c:v>Boyacá</c:v>
                </c:pt>
                <c:pt idx="3">
                  <c:v>Valle del Cauca</c:v>
                </c:pt>
                <c:pt idx="4">
                  <c:v>Antioquia</c:v>
                </c:pt>
                <c:pt idx="5">
                  <c:v>Cesar</c:v>
                </c:pt>
                <c:pt idx="6">
                  <c:v>Risaralda</c:v>
                </c:pt>
                <c:pt idx="7">
                  <c:v>Caldas</c:v>
                </c:pt>
                <c:pt idx="8">
                  <c:v>Bolívar</c:v>
                </c:pt>
                <c:pt idx="9">
                  <c:v>Cundinamarca</c:v>
                </c:pt>
                <c:pt idx="10">
                  <c:v>Tolima</c:v>
                </c:pt>
                <c:pt idx="11">
                  <c:v>Quindío</c:v>
                </c:pt>
                <c:pt idx="12">
                  <c:v>Atlántico</c:v>
                </c:pt>
                <c:pt idx="13">
                  <c:v>La Guajira</c:v>
                </c:pt>
                <c:pt idx="14">
                  <c:v>Huila</c:v>
                </c:pt>
                <c:pt idx="15">
                  <c:v>Cauca</c:v>
                </c:pt>
                <c:pt idx="16">
                  <c:v>Arauca</c:v>
                </c:pt>
                <c:pt idx="17">
                  <c:v>Putumayo</c:v>
                </c:pt>
                <c:pt idx="18">
                  <c:v>Caquetá</c:v>
                </c:pt>
                <c:pt idx="19">
                  <c:v>Norte de Santander</c:v>
                </c:pt>
                <c:pt idx="20">
                  <c:v>Nariño</c:v>
                </c:pt>
                <c:pt idx="21">
                  <c:v>Córdoba</c:v>
                </c:pt>
                <c:pt idx="22">
                  <c:v>Magdalena</c:v>
                </c:pt>
                <c:pt idx="23">
                  <c:v>Sucre</c:v>
                </c:pt>
                <c:pt idx="24">
                  <c:v>Amazonas</c:v>
                </c:pt>
                <c:pt idx="25">
                  <c:v>Chocó</c:v>
                </c:pt>
                <c:pt idx="26">
                  <c:v>Guaviare</c:v>
                </c:pt>
                <c:pt idx="27">
                  <c:v>Vaupés</c:v>
                </c:pt>
                <c:pt idx="28">
                  <c:v>Guainía</c:v>
                </c:pt>
                <c:pt idx="29">
                  <c:v>Vichada</c:v>
                </c:pt>
              </c:strCache>
            </c:strRef>
          </c:cat>
          <c:val>
            <c:numRef>
              <c:f>Gráfica!$J$5:$J$34</c:f>
              <c:numCache>
                <c:formatCode>0.0</c:formatCode>
                <c:ptCount val="30"/>
                <c:pt idx="0">
                  <c:v>2.6836483031719078</c:v>
                </c:pt>
                <c:pt idx="1">
                  <c:v>4.8319450284462455</c:v>
                </c:pt>
                <c:pt idx="2">
                  <c:v>5.8133635693738182</c:v>
                </c:pt>
                <c:pt idx="3">
                  <c:v>6.3410745319530539</c:v>
                </c:pt>
                <c:pt idx="4">
                  <c:v>6.3949071932519184</c:v>
                </c:pt>
                <c:pt idx="5">
                  <c:v>6.7399918936339018</c:v>
                </c:pt>
                <c:pt idx="6">
                  <c:v>8.7678520482675495</c:v>
                </c:pt>
                <c:pt idx="7">
                  <c:v>9.6925690955282882</c:v>
                </c:pt>
                <c:pt idx="8">
                  <c:v>9.8177413598813725</c:v>
                </c:pt>
                <c:pt idx="9">
                  <c:v>9.8709375688135399</c:v>
                </c:pt>
                <c:pt idx="10">
                  <c:v>9.9567280784705243</c:v>
                </c:pt>
                <c:pt idx="11">
                  <c:v>10.184352776422351</c:v>
                </c:pt>
                <c:pt idx="12">
                  <c:v>10.222609106491795</c:v>
                </c:pt>
                <c:pt idx="13">
                  <c:v>11.376009784925488</c:v>
                </c:pt>
                <c:pt idx="14">
                  <c:v>12.269712421172214</c:v>
                </c:pt>
                <c:pt idx="15">
                  <c:v>12.642863998838848</c:v>
                </c:pt>
                <c:pt idx="16">
                  <c:v>14.434214316577556</c:v>
                </c:pt>
                <c:pt idx="17">
                  <c:v>15.911682790525184</c:v>
                </c:pt>
                <c:pt idx="18">
                  <c:v>16.304548891076426</c:v>
                </c:pt>
                <c:pt idx="19">
                  <c:v>17.213834090661866</c:v>
                </c:pt>
                <c:pt idx="20">
                  <c:v>17.537811801183498</c:v>
                </c:pt>
                <c:pt idx="21">
                  <c:v>17.605321583713419</c:v>
                </c:pt>
                <c:pt idx="22">
                  <c:v>17.801133800112535</c:v>
                </c:pt>
                <c:pt idx="23">
                  <c:v>18.28145453718404</c:v>
                </c:pt>
                <c:pt idx="24">
                  <c:v>19.047079841697393</c:v>
                </c:pt>
                <c:pt idx="25">
                  <c:v>21.565403916355887</c:v>
                </c:pt>
                <c:pt idx="26">
                  <c:v>25.411201041203398</c:v>
                </c:pt>
                <c:pt idx="27">
                  <c:v>31.182030721387243</c:v>
                </c:pt>
                <c:pt idx="28">
                  <c:v>36.324763511950486</c:v>
                </c:pt>
                <c:pt idx="29">
                  <c:v>42.437721888019105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A5-410A-B9AD-C18B0467AC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427096063"/>
        <c:axId val="427091263"/>
      </c:barChart>
      <c:catAx>
        <c:axId val="427096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27091263"/>
        <c:crosses val="autoZero"/>
        <c:auto val="1"/>
        <c:lblAlgn val="ctr"/>
        <c:lblOffset val="100"/>
        <c:noMultiLvlLbl val="0"/>
      </c:catAx>
      <c:valAx>
        <c:axId val="427091263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270960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EA7921"/>
              </a:solidFill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4.0355125100887929E-2"/>
                  <c:y val="5.3251399502255846E-2"/>
                </c:manualLayout>
              </c:layout>
              <c:tx>
                <c:rich>
                  <a:bodyPr/>
                  <a:lstStyle/>
                  <a:p>
                    <a:fld id="{569D6A6C-81F6-49D5-BCAA-04838B06C125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678E-4343-ADE9-DFF8342C8F3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9659F965-1435-428B-B9F0-0B681E783E2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678E-4343-ADE9-DFF8342C8F34}"/>
                </c:ext>
              </c:extLst>
            </c:dLbl>
            <c:dLbl>
              <c:idx val="2"/>
              <c:layout>
                <c:manualLayout>
                  <c:x val="-2.9593416541644538E-17"/>
                  <c:y val="-1.2288784500520617E-2"/>
                </c:manualLayout>
              </c:layout>
              <c:tx>
                <c:rich>
                  <a:bodyPr/>
                  <a:lstStyle/>
                  <a:p>
                    <a:fld id="{A4131BBA-3215-4C03-962B-3DEEB411C65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678E-4343-ADE9-DFF8342C8F3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4340E942-0353-4AB1-A3C4-0EBE06FDE13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678E-4343-ADE9-DFF8342C8F3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508C464-20E8-4E2D-9954-4C332204F28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678E-4343-ADE9-DFF8342C8F34}"/>
                </c:ext>
              </c:extLst>
            </c:dLbl>
            <c:dLbl>
              <c:idx val="5"/>
              <c:layout>
                <c:manualLayout>
                  <c:x val="0"/>
                  <c:y val="-6.1443922502602902E-2"/>
                </c:manualLayout>
              </c:layout>
              <c:tx>
                <c:rich>
                  <a:bodyPr/>
                  <a:lstStyle/>
                  <a:p>
                    <a:fld id="{EA61D419-3933-4C11-ABFB-C1B020FF02AC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78E-4343-ADE9-DFF8342C8F34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97C2B40C-93EE-48BC-A393-732BB2C8595B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678E-4343-ADE9-DFF8342C8F3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7F488984-00F0-4C33-AF12-EA6BA3515B3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678E-4343-ADE9-DFF8342C8F34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DDEAEEEB-7B32-4254-876C-309D35A26C9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678E-4343-ADE9-DFF8342C8F34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2D5E3819-1A22-4BD7-B7A6-A4912E7196E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678E-4343-ADE9-DFF8342C8F34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B5B951FC-3869-4399-9494-DECC2A6D5897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678E-4343-ADE9-DFF8342C8F34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E6392863-309B-4D60-8AC1-5B1C5011482A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678E-4343-ADE9-DFF8342C8F34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CAB1FFB9-EAC4-4293-A331-E84678EB0D6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678E-4343-ADE9-DFF8342C8F34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8B1FD3E-86CB-4121-A305-517D57DDB83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678E-4343-ADE9-DFF8342C8F34}"/>
                </c:ext>
              </c:extLst>
            </c:dLbl>
            <c:dLbl>
              <c:idx val="14"/>
              <c:layout>
                <c:manualLayout>
                  <c:x val="1.29136400322841E-2"/>
                  <c:y val="-6.1443922502602902E-2"/>
                </c:manualLayout>
              </c:layout>
              <c:tx>
                <c:rich>
                  <a:bodyPr/>
                  <a:lstStyle/>
                  <a:p>
                    <a:fld id="{96C71DD0-C46F-4494-B54B-11B48D0D7A57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E-678E-4343-ADE9-DFF8342C8F34}"/>
                </c:ext>
              </c:extLst>
            </c:dLbl>
            <c:dLbl>
              <c:idx val="15"/>
              <c:layout>
                <c:manualLayout>
                  <c:x val="0"/>
                  <c:y val="-4.9155138002082356E-2"/>
                </c:manualLayout>
              </c:layout>
              <c:tx>
                <c:rich>
                  <a:bodyPr/>
                  <a:lstStyle/>
                  <a:p>
                    <a:fld id="{8A6E9F67-F07B-4184-8CB0-51DE854D271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678E-4343-ADE9-DFF8342C8F34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827B73E6-DCBF-4A3D-AADD-413453F1855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678E-4343-ADE9-DFF8342C8F34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8BF21F55-E41C-4056-87DD-ECC5FFE0C2F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678E-4343-ADE9-DFF8342C8F34}"/>
                </c:ext>
              </c:extLst>
            </c:dLbl>
            <c:dLbl>
              <c:idx val="18"/>
              <c:layout>
                <c:manualLayout>
                  <c:x val="-4.8426150121065378E-3"/>
                  <c:y val="3.6866353501561741E-2"/>
                </c:manualLayout>
              </c:layout>
              <c:tx>
                <c:rich>
                  <a:bodyPr/>
                  <a:lstStyle/>
                  <a:p>
                    <a:fld id="{50A2F481-D647-44CE-8F10-ECA1EE27971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678E-4343-ADE9-DFF8342C8F34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0567BB86-2731-46D4-A33C-69CCF9B186A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678E-4343-ADE9-DFF8342C8F34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DF5497A4-5A51-44D9-A1BF-DFAD0A87DEF3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678E-4343-ADE9-DFF8342C8F34}"/>
                </c:ext>
              </c:extLst>
            </c:dLbl>
            <c:dLbl>
              <c:idx val="21"/>
              <c:layout>
                <c:manualLayout>
                  <c:x val="0"/>
                  <c:y val="2.0481307500867633E-2"/>
                </c:manualLayout>
              </c:layout>
              <c:tx>
                <c:rich>
                  <a:bodyPr/>
                  <a:lstStyle/>
                  <a:p>
                    <a:fld id="{B5F4E5DA-026F-42D0-B0FE-1D07F688A500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678E-4343-ADE9-DFF8342C8F34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9FFB15B5-8F8F-4C2B-A12C-19237B73EE8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678E-4343-ADE9-DFF8342C8F34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976B6695-DA83-483F-8256-477938CCA618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678E-4343-ADE9-DFF8342C8F34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F3A06120-CCC8-44F7-8D56-071C04205319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678E-4343-ADE9-DFF8342C8F34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48448D33-E470-4A95-A744-223B54F4B9AB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678E-4343-ADE9-DFF8342C8F34}"/>
                </c:ext>
              </c:extLst>
            </c:dLbl>
            <c:dLbl>
              <c:idx val="26"/>
              <c:layout>
                <c:manualLayout>
                  <c:x val="0"/>
                  <c:y val="-3.6866353501561817E-2"/>
                </c:manualLayout>
              </c:layout>
              <c:tx>
                <c:rich>
                  <a:bodyPr/>
                  <a:lstStyle/>
                  <a:p>
                    <a:fld id="{DF9066E6-678E-46A0-83AE-7732F82FBAA9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678E-4343-ADE9-DFF8342C8F34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1AB3F62B-2484-4BBC-BEF2-B261D49E3E61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678E-4343-ADE9-DFF8342C8F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'3'!$C$13:$C$40</c:f>
              <c:numCache>
                <c:formatCode>0.00</c:formatCode>
                <c:ptCount val="28"/>
                <c:pt idx="0">
                  <c:v>54.017859999999999</c:v>
                </c:pt>
                <c:pt idx="1">
                  <c:v>49.50224</c:v>
                </c:pt>
                <c:pt idx="2">
                  <c:v>13.94183</c:v>
                </c:pt>
                <c:pt idx="3">
                  <c:v>4.5394740000000002</c:v>
                </c:pt>
                <c:pt idx="4">
                  <c:v>38.511749999999999</c:v>
                </c:pt>
                <c:pt idx="5">
                  <c:v>57.988169999999997</c:v>
                </c:pt>
                <c:pt idx="6">
                  <c:v>18.65597</c:v>
                </c:pt>
                <c:pt idx="7">
                  <c:v>45.009909999999998</c:v>
                </c:pt>
                <c:pt idx="8">
                  <c:v>8.3472449999999991</c:v>
                </c:pt>
                <c:pt idx="9">
                  <c:v>28.128129999999999</c:v>
                </c:pt>
                <c:pt idx="10">
                  <c:v>23.025210000000001</c:v>
                </c:pt>
                <c:pt idx="11">
                  <c:v>28.252030000000001</c:v>
                </c:pt>
                <c:pt idx="12">
                  <c:v>34.05527</c:v>
                </c:pt>
                <c:pt idx="13">
                  <c:v>23.91667</c:v>
                </c:pt>
                <c:pt idx="14">
                  <c:v>21.308229999999998</c:v>
                </c:pt>
                <c:pt idx="15">
                  <c:v>10.28145</c:v>
                </c:pt>
                <c:pt idx="16">
                  <c:v>57.69791</c:v>
                </c:pt>
                <c:pt idx="17">
                  <c:v>73.730469999999997</c:v>
                </c:pt>
                <c:pt idx="18">
                  <c:v>22.256730000000001</c:v>
                </c:pt>
                <c:pt idx="19">
                  <c:v>21.45242</c:v>
                </c:pt>
                <c:pt idx="20">
                  <c:v>19.98124</c:v>
                </c:pt>
                <c:pt idx="21">
                  <c:v>32.931730000000002</c:v>
                </c:pt>
                <c:pt idx="22">
                  <c:v>19.019439999999999</c:v>
                </c:pt>
                <c:pt idx="23">
                  <c:v>63.758389999999999</c:v>
                </c:pt>
                <c:pt idx="24">
                  <c:v>49.429040000000001</c:v>
                </c:pt>
                <c:pt idx="25">
                  <c:v>14.030720000000001</c:v>
                </c:pt>
                <c:pt idx="26">
                  <c:v>46.044550000000001</c:v>
                </c:pt>
                <c:pt idx="27">
                  <c:v>39.73715</c:v>
                </c:pt>
              </c:numCache>
            </c:numRef>
          </c:xVal>
          <c:yVal>
            <c:numRef>
              <c:f>'3'!$D$13:$D$40</c:f>
              <c:numCache>
                <c:formatCode>0.00</c:formatCode>
                <c:ptCount val="28"/>
                <c:pt idx="0">
                  <c:v>0.27</c:v>
                </c:pt>
                <c:pt idx="1">
                  <c:v>0.31</c:v>
                </c:pt>
                <c:pt idx="2">
                  <c:v>0.44</c:v>
                </c:pt>
                <c:pt idx="3">
                  <c:v>0.51</c:v>
                </c:pt>
                <c:pt idx="4">
                  <c:v>0.34591556333350199</c:v>
                </c:pt>
                <c:pt idx="5">
                  <c:v>0.27455445742708501</c:v>
                </c:pt>
                <c:pt idx="6">
                  <c:v>0.32661269367177198</c:v>
                </c:pt>
                <c:pt idx="7">
                  <c:v>0.28000000000000003</c:v>
                </c:pt>
                <c:pt idx="8">
                  <c:v>0.31</c:v>
                </c:pt>
                <c:pt idx="9">
                  <c:v>0.26959639836197102</c:v>
                </c:pt>
                <c:pt idx="10">
                  <c:v>0.41456300657271999</c:v>
                </c:pt>
                <c:pt idx="11">
                  <c:v>0.33835770390727898</c:v>
                </c:pt>
                <c:pt idx="12">
                  <c:v>0.32</c:v>
                </c:pt>
                <c:pt idx="13">
                  <c:v>0.33264852963906799</c:v>
                </c:pt>
                <c:pt idx="14">
                  <c:v>0.32103118026414401</c:v>
                </c:pt>
                <c:pt idx="15">
                  <c:v>0.45</c:v>
                </c:pt>
                <c:pt idx="16">
                  <c:v>0.26</c:v>
                </c:pt>
                <c:pt idx="17">
                  <c:v>0.261583686321334</c:v>
                </c:pt>
                <c:pt idx="18">
                  <c:v>0.32080153845980203</c:v>
                </c:pt>
                <c:pt idx="19">
                  <c:v>0.21</c:v>
                </c:pt>
                <c:pt idx="20">
                  <c:v>0.25657534660998998</c:v>
                </c:pt>
                <c:pt idx="21">
                  <c:v>0.31</c:v>
                </c:pt>
                <c:pt idx="22">
                  <c:v>0.36054413549929898</c:v>
                </c:pt>
                <c:pt idx="23">
                  <c:v>0.28389722739451001</c:v>
                </c:pt>
                <c:pt idx="24">
                  <c:v>0.32855856295628699</c:v>
                </c:pt>
                <c:pt idx="25">
                  <c:v>0.42</c:v>
                </c:pt>
                <c:pt idx="26">
                  <c:v>0.33</c:v>
                </c:pt>
                <c:pt idx="27">
                  <c:v>0.39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'3'!$A$13:$A$40</c15:f>
                <c15:dlblRangeCache>
                  <c:ptCount val="28"/>
                  <c:pt idx="0">
                    <c:v>Australia</c:v>
                  </c:pt>
                  <c:pt idx="1">
                    <c:v>Canadá</c:v>
                  </c:pt>
                  <c:pt idx="2">
                    <c:v>Chile</c:v>
                  </c:pt>
                  <c:pt idx="3">
                    <c:v>Colombia</c:v>
                  </c:pt>
                  <c:pt idx="4">
                    <c:v>Estonia</c:v>
                  </c:pt>
                  <c:pt idx="5">
                    <c:v>Finlandia</c:v>
                  </c:pt>
                  <c:pt idx="6">
                    <c:v>Francia</c:v>
                  </c:pt>
                  <c:pt idx="7">
                    <c:v>Alemania</c:v>
                  </c:pt>
                  <c:pt idx="8">
                    <c:v>Grecia</c:v>
                  </c:pt>
                  <c:pt idx="9">
                    <c:v>Hungria</c:v>
                  </c:pt>
                  <c:pt idx="10">
                    <c:v>Israel</c:v>
                  </c:pt>
                  <c:pt idx="11">
                    <c:v>Italia</c:v>
                  </c:pt>
                  <c:pt idx="12">
                    <c:v>Japón</c:v>
                  </c:pt>
                  <c:pt idx="13">
                    <c:v>Letonia</c:v>
                  </c:pt>
                  <c:pt idx="14">
                    <c:v>Lituania</c:v>
                  </c:pt>
                  <c:pt idx="15">
                    <c:v>México</c:v>
                  </c:pt>
                  <c:pt idx="16">
                    <c:v>Países bajos</c:v>
                  </c:pt>
                  <c:pt idx="17">
                    <c:v>Noruega</c:v>
                  </c:pt>
                  <c:pt idx="18">
                    <c:v>Polonia</c:v>
                  </c:pt>
                  <c:pt idx="19">
                    <c:v>Eslovaquia</c:v>
                  </c:pt>
                  <c:pt idx="20">
                    <c:v>Eslovenia</c:v>
                  </c:pt>
                  <c:pt idx="21">
                    <c:v>Corea del Sur</c:v>
                  </c:pt>
                  <c:pt idx="22">
                    <c:v>España</c:v>
                  </c:pt>
                  <c:pt idx="23">
                    <c:v>Suecia</c:v>
                  </c:pt>
                  <c:pt idx="24">
                    <c:v>Suiza</c:v>
                  </c:pt>
                  <c:pt idx="25">
                    <c:v>Turquia</c:v>
                  </c:pt>
                  <c:pt idx="26">
                    <c:v>Reino Unido</c:v>
                  </c:pt>
                  <c:pt idx="27">
                    <c:v>Estados Unidos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C-678E-4343-ADE9-DFF8342C8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3798352"/>
        <c:axId val="582480400"/>
      </c:scatterChart>
      <c:valAx>
        <c:axId val="703798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r>
                  <a:rPr lang="es-CO"/>
                  <a:t>Índice de Confianza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"/>
                  <a:ea typeface="+mn-ea"/>
                  <a:cs typeface="+mn-cs"/>
                </a:defRPr>
              </a:pPr>
              <a:endParaRPr lang="es-CO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"/>
                <a:ea typeface="+mn-ea"/>
                <a:cs typeface="+mn-cs"/>
              </a:defRPr>
            </a:pPr>
            <a:endParaRPr lang="es-CO"/>
          </a:p>
        </c:txPr>
        <c:crossAx val="582480400"/>
        <c:crosses val="autoZero"/>
        <c:crossBetween val="midCat"/>
      </c:valAx>
      <c:valAx>
        <c:axId val="5824804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r>
                  <a:rPr lang="es-CO"/>
                  <a:t>Coeficiente de Gini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"/>
                  <a:ea typeface="+mn-ea"/>
                  <a:cs typeface="+mn-cs"/>
                </a:defRPr>
              </a:pPr>
              <a:endParaRPr lang="es-CO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"/>
                <a:ea typeface="+mn-ea"/>
                <a:cs typeface="+mn-cs"/>
              </a:defRPr>
            </a:pPr>
            <a:endParaRPr lang="es-CO"/>
          </a:p>
        </c:txPr>
        <c:crossAx val="703798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 "/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303324501497312E-2"/>
          <c:y val="4.0911198100689578E-2"/>
          <c:w val="0.88203637212886377"/>
          <c:h val="0.79394402984965351"/>
        </c:manualLayout>
      </c:layout>
      <c:scatterChart>
        <c:scatterStyle val="lineMarker"/>
        <c:varyColors val="0"/>
        <c:ser>
          <c:idx val="0"/>
          <c:order val="0"/>
          <c:tx>
            <c:strRef>
              <c:f>'4'!$C$12</c:f>
              <c:strCache>
                <c:ptCount val="1"/>
                <c:pt idx="0">
                  <c:v>Educación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D4219F"/>
              </a:solidFill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2.9090903098437433E-2"/>
                  <c:y val="2.2162546436226567E-2"/>
                </c:manualLayout>
              </c:layout>
              <c:tx>
                <c:rich>
                  <a:bodyPr/>
                  <a:lstStyle/>
                  <a:p>
                    <a:fld id="{FB786E52-D2D2-4A2A-BBBD-D361A47182D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023A-45DD-86BB-3A6F428F5249}"/>
                </c:ext>
              </c:extLst>
            </c:dLbl>
            <c:dLbl>
              <c:idx val="1"/>
              <c:layout>
                <c:manualLayout>
                  <c:x val="-4.3047769087695129E-2"/>
                  <c:y val="4.9408171917751466E-2"/>
                </c:manualLayout>
              </c:layout>
              <c:tx>
                <c:rich>
                  <a:bodyPr/>
                  <a:lstStyle/>
                  <a:p>
                    <a:fld id="{24C1B8BA-9D53-4899-8287-67CD55827028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023A-45DD-86BB-3A6F428F524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901599DE-32E4-4D70-BC06-C1CE608181F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023A-45DD-86BB-3A6F428F524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DD1701D-FC0C-4F20-8583-5683DAB0761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023A-45DD-86BB-3A6F428F524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C640EC7-3CD2-44F4-89ED-A0B2C530C26F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023A-45DD-86BB-3A6F428F524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74AAF41-0BB2-430A-A3BD-A2543C31CEBA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023A-45DD-86BB-3A6F428F5249}"/>
                </c:ext>
              </c:extLst>
            </c:dLbl>
            <c:dLbl>
              <c:idx val="6"/>
              <c:layout>
                <c:manualLayout>
                  <c:x val="-0.11456297453509157"/>
                  <c:y val="-3.2328704526823147E-2"/>
                </c:manualLayout>
              </c:layout>
              <c:tx>
                <c:rich>
                  <a:bodyPr/>
                  <a:lstStyle/>
                  <a:p>
                    <a:fld id="{848683D9-7F20-41B6-BFD8-8154A818B30A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023A-45DD-86BB-3A6F428F524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2BCCDB63-9851-4CCC-B7B6-9DEC6B491BF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023A-45DD-86BB-3A6F428F524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DB7044D4-CF32-4E5D-93F8-ECC4230E386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023A-45DD-86BB-3A6F428F5249}"/>
                </c:ext>
              </c:extLst>
            </c:dLbl>
            <c:dLbl>
              <c:idx val="9"/>
              <c:layout>
                <c:manualLayout>
                  <c:x val="-6.6082393189436178E-2"/>
                  <c:y val="0.13795645473270723"/>
                </c:manualLayout>
              </c:layout>
              <c:tx>
                <c:rich>
                  <a:bodyPr/>
                  <a:lstStyle/>
                  <a:p>
                    <a:fld id="{B3780405-B65F-48E4-ADDE-2ADE0716B28D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023A-45DD-86BB-3A6F428F5249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A8EA2CA3-865E-4018-869C-1C9019621E7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023A-45DD-86BB-3A6F428F5249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AB4572BA-D5DD-45A7-9BD6-615B78D1FA60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023A-45DD-86BB-3A6F428F5249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338D5926-1395-4F16-A967-1B22C27A15D8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023A-45DD-86BB-3A6F428F5249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18D8465-6AAA-4006-A416-A8CA020D34E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023A-45DD-86BB-3A6F428F5249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DFC9E4F6-B637-4E46-BCDC-4D72D982BAE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023A-45DD-86BB-3A6F428F5249}"/>
                </c:ext>
              </c:extLst>
            </c:dLbl>
            <c:dLbl>
              <c:idx val="15"/>
              <c:layout>
                <c:manualLayout>
                  <c:x val="-3.7309815179190381E-2"/>
                  <c:y val="-3.2328704526823134E-2"/>
                </c:manualLayout>
              </c:layout>
              <c:tx>
                <c:rich>
                  <a:bodyPr/>
                  <a:lstStyle/>
                  <a:p>
                    <a:fld id="{E2E7D794-F94D-4338-94DC-4C8DD6A05744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023A-45DD-86BB-3A6F428F5249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8E26EB37-DDF4-4E68-AF33-4FB98CBFF002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023A-45DD-86BB-3A6F428F5249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18A55CDD-AFB2-42C2-975F-8053612E087A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023A-45DD-86BB-3A6F428F5249}"/>
                </c:ext>
              </c:extLst>
            </c:dLbl>
            <c:dLbl>
              <c:idx val="18"/>
              <c:layout>
                <c:manualLayout>
                  <c:x val="-5.3456093110225622E-3"/>
                  <c:y val="-7.3197142749110433E-2"/>
                </c:manualLayout>
              </c:layout>
              <c:tx>
                <c:rich>
                  <a:bodyPr/>
                  <a:lstStyle/>
                  <a:p>
                    <a:fld id="{1CBFC377-C9AF-40D4-9DDF-E5AE094FBB3F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023A-45DD-86BB-3A6F428F5249}"/>
                </c:ext>
              </c:extLst>
            </c:dLbl>
            <c:dLbl>
              <c:idx val="19"/>
              <c:layout>
                <c:manualLayout>
                  <c:x val="-3.4889967733536358E-2"/>
                  <c:y val="-9.3631361860254073E-2"/>
                </c:manualLayout>
              </c:layout>
              <c:tx>
                <c:rich>
                  <a:bodyPr/>
                  <a:lstStyle/>
                  <a:p>
                    <a:fld id="{F7647655-7A18-4F7A-A3E8-AD6CEAD9974E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023A-45DD-86BB-3A6F428F5249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CCB69FA6-5E3B-4EAC-8106-499AE8780184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023A-45DD-86BB-3A6F428F5249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CCC87155-EF4B-4B8A-BFB7-7E72B5B2BEBD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023A-45DD-86BB-3A6F428F5249}"/>
                </c:ext>
              </c:extLst>
            </c:dLbl>
            <c:dLbl>
              <c:idx val="22"/>
              <c:layout>
                <c:manualLayout>
                  <c:x val="-5.1628539066370917E-2"/>
                  <c:y val="6.6436687843704503E-2"/>
                </c:manualLayout>
              </c:layout>
              <c:tx>
                <c:rich>
                  <a:bodyPr/>
                  <a:lstStyle/>
                  <a:p>
                    <a:fld id="{A0BBCFB3-9903-483B-A928-8D8C1580D6A1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6-023A-45DD-86BB-3A6F428F5249}"/>
                </c:ext>
              </c:extLst>
            </c:dLbl>
            <c:dLbl>
              <c:idx val="23"/>
              <c:layout>
                <c:manualLayout>
                  <c:x val="2.2402368404573336E-2"/>
                  <c:y val="-6.6385736378729215E-2"/>
                </c:manualLayout>
              </c:layout>
              <c:tx>
                <c:rich>
                  <a:bodyPr/>
                  <a:lstStyle/>
                  <a:p>
                    <a:fld id="{91819B65-5663-487C-8B21-ED2723B8823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023A-45DD-86BB-3A6F428F5249}"/>
                </c:ext>
              </c:extLst>
            </c:dLbl>
            <c:dLbl>
              <c:idx val="24"/>
              <c:layout>
                <c:manualLayout>
                  <c:x val="-5.5796839929996012E-2"/>
                  <c:y val="7.665379739927633E-2"/>
                </c:manualLayout>
              </c:layout>
              <c:tx>
                <c:rich>
                  <a:bodyPr/>
                  <a:lstStyle/>
                  <a:p>
                    <a:fld id="{69C0986B-4CDA-46EE-B175-44EBE1DD0696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023A-45DD-86BB-3A6F428F5249}"/>
                </c:ext>
              </c:extLst>
            </c:dLbl>
            <c:dLbl>
              <c:idx val="25"/>
              <c:layout>
                <c:manualLayout>
                  <c:x val="-4.3252661681129996E-3"/>
                  <c:y val="-8.3414252304682246E-2"/>
                </c:manualLayout>
              </c:layout>
              <c:tx>
                <c:rich>
                  <a:bodyPr/>
                  <a:lstStyle/>
                  <a:p>
                    <a:fld id="{A0F24976-75FB-4721-97D1-27C6200CD2A2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023A-45DD-86BB-3A6F428F5249}"/>
                </c:ext>
              </c:extLst>
            </c:dLbl>
            <c:dLbl>
              <c:idx val="26"/>
              <c:layout>
                <c:manualLayout>
                  <c:x val="-0.14480056205389172"/>
                  <c:y val="-7.3197142749110433E-2"/>
                </c:manualLayout>
              </c:layout>
              <c:tx>
                <c:rich>
                  <a:bodyPr/>
                  <a:lstStyle/>
                  <a:p>
                    <a:fld id="{33D14465-A40A-42A2-9248-EA5866412445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023A-45DD-86BB-3A6F428F5249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44A5F0F8-E5A1-4DF4-BB76-141FEC5FBBC6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023A-45DD-86BB-3A6F428F5249}"/>
                </c:ext>
              </c:extLst>
            </c:dLbl>
            <c:dLbl>
              <c:idx val="28"/>
              <c:layout>
                <c:manualLayout>
                  <c:x val="1.0643016678147243E-2"/>
                  <c:y val="-4.2545814082394953E-2"/>
                </c:manualLayout>
              </c:layout>
              <c:tx>
                <c:rich>
                  <a:bodyPr/>
                  <a:lstStyle/>
                  <a:p>
                    <a:fld id="{7779D528-E373-4344-A6C7-7EEC144D678B}" type="CELLRANGE">
                      <a:rPr lang="en-US"/>
                      <a:pPr/>
                      <a:t>[CELLRANGE]</a:t>
                    </a:fld>
                    <a:endParaRPr lang="es-CO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023A-45DD-86BB-3A6F428F5249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0CE8A848-F0B9-4B99-8F71-55AD0690176E}" type="CELLRANGE">
                      <a:rPr lang="es-CO"/>
                      <a:pPr/>
                      <a:t>[CELLRANGE]</a:t>
                    </a:fld>
                    <a:endParaRPr lang="es-CO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023A-45DD-86BB-3A6F428F52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'4'!$B$13:$B$42</c:f>
              <c:numCache>
                <c:formatCode>0</c:formatCode>
                <c:ptCount val="30"/>
                <c:pt idx="0">
                  <c:v>45</c:v>
                </c:pt>
                <c:pt idx="1">
                  <c:v>54.01</c:v>
                </c:pt>
                <c:pt idx="2">
                  <c:v>49.5</c:v>
                </c:pt>
                <c:pt idx="3">
                  <c:v>13.94</c:v>
                </c:pt>
                <c:pt idx="4">
                  <c:v>4.53</c:v>
                </c:pt>
                <c:pt idx="5">
                  <c:v>32.93</c:v>
                </c:pt>
                <c:pt idx="6">
                  <c:v>19.98</c:v>
                </c:pt>
                <c:pt idx="7">
                  <c:v>19.010000000000002</c:v>
                </c:pt>
                <c:pt idx="8">
                  <c:v>39.729999999999997</c:v>
                </c:pt>
                <c:pt idx="9">
                  <c:v>38.51</c:v>
                </c:pt>
                <c:pt idx="10">
                  <c:v>57.98</c:v>
                </c:pt>
                <c:pt idx="11">
                  <c:v>18.649999999999999</c:v>
                </c:pt>
                <c:pt idx="12">
                  <c:v>8.34</c:v>
                </c:pt>
                <c:pt idx="13">
                  <c:v>28.12</c:v>
                </c:pt>
                <c:pt idx="14">
                  <c:v>40.090000000000003</c:v>
                </c:pt>
                <c:pt idx="15">
                  <c:v>23.024999999999999</c:v>
                </c:pt>
                <c:pt idx="16">
                  <c:v>28.25</c:v>
                </c:pt>
                <c:pt idx="17">
                  <c:v>34.049999999999997</c:v>
                </c:pt>
                <c:pt idx="18">
                  <c:v>23.91</c:v>
                </c:pt>
                <c:pt idx="19">
                  <c:v>21.03</c:v>
                </c:pt>
                <c:pt idx="20">
                  <c:v>10.28</c:v>
                </c:pt>
                <c:pt idx="21">
                  <c:v>73.73</c:v>
                </c:pt>
                <c:pt idx="22">
                  <c:v>57.69</c:v>
                </c:pt>
                <c:pt idx="23">
                  <c:v>22.25</c:v>
                </c:pt>
                <c:pt idx="24">
                  <c:v>46.04</c:v>
                </c:pt>
                <c:pt idx="25">
                  <c:v>37</c:v>
                </c:pt>
                <c:pt idx="26">
                  <c:v>21.45</c:v>
                </c:pt>
                <c:pt idx="27">
                  <c:v>63.75</c:v>
                </c:pt>
                <c:pt idx="28">
                  <c:v>49.42</c:v>
                </c:pt>
                <c:pt idx="29">
                  <c:v>14.03</c:v>
                </c:pt>
              </c:numCache>
            </c:numRef>
          </c:xVal>
          <c:yVal>
            <c:numRef>
              <c:f>'4'!$C$13:$C$42</c:f>
              <c:numCache>
                <c:formatCode>General</c:formatCode>
                <c:ptCount val="30"/>
                <c:pt idx="0">
                  <c:v>86</c:v>
                </c:pt>
                <c:pt idx="1">
                  <c:v>84</c:v>
                </c:pt>
                <c:pt idx="2">
                  <c:v>92</c:v>
                </c:pt>
                <c:pt idx="3">
                  <c:v>67</c:v>
                </c:pt>
                <c:pt idx="4">
                  <c:v>59</c:v>
                </c:pt>
                <c:pt idx="5">
                  <c:v>89</c:v>
                </c:pt>
                <c:pt idx="6">
                  <c:v>90</c:v>
                </c:pt>
                <c:pt idx="7">
                  <c:v>63</c:v>
                </c:pt>
                <c:pt idx="8">
                  <c:v>92</c:v>
                </c:pt>
                <c:pt idx="9">
                  <c:v>91</c:v>
                </c:pt>
                <c:pt idx="10">
                  <c:v>91</c:v>
                </c:pt>
                <c:pt idx="11">
                  <c:v>81</c:v>
                </c:pt>
                <c:pt idx="12">
                  <c:v>76</c:v>
                </c:pt>
                <c:pt idx="13">
                  <c:v>86</c:v>
                </c:pt>
                <c:pt idx="14">
                  <c:v>85</c:v>
                </c:pt>
                <c:pt idx="15">
                  <c:v>88</c:v>
                </c:pt>
                <c:pt idx="16">
                  <c:v>63</c:v>
                </c:pt>
                <c:pt idx="17">
                  <c:v>95</c:v>
                </c:pt>
                <c:pt idx="18">
                  <c:v>89</c:v>
                </c:pt>
                <c:pt idx="19">
                  <c:v>94</c:v>
                </c:pt>
                <c:pt idx="20">
                  <c:v>42</c:v>
                </c:pt>
                <c:pt idx="21">
                  <c:v>82</c:v>
                </c:pt>
                <c:pt idx="22">
                  <c:v>81</c:v>
                </c:pt>
                <c:pt idx="23">
                  <c:v>93</c:v>
                </c:pt>
                <c:pt idx="24">
                  <c:v>82</c:v>
                </c:pt>
                <c:pt idx="25">
                  <c:v>94</c:v>
                </c:pt>
                <c:pt idx="26">
                  <c:v>92</c:v>
                </c:pt>
                <c:pt idx="27">
                  <c:v>84</c:v>
                </c:pt>
                <c:pt idx="28">
                  <c:v>89</c:v>
                </c:pt>
                <c:pt idx="29">
                  <c:v>42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'4'!$A$13:$A$42</c15:f>
                <c15:dlblRangeCache>
                  <c:ptCount val="30"/>
                  <c:pt idx="0">
                    <c:v>Alemania</c:v>
                  </c:pt>
                  <c:pt idx="1">
                    <c:v>Australia</c:v>
                  </c:pt>
                  <c:pt idx="2">
                    <c:v>Canadá</c:v>
                  </c:pt>
                  <c:pt idx="3">
                    <c:v>Chile</c:v>
                  </c:pt>
                  <c:pt idx="4">
                    <c:v>Colombia</c:v>
                  </c:pt>
                  <c:pt idx="5">
                    <c:v>Corea del Sur</c:v>
                  </c:pt>
                  <c:pt idx="6">
                    <c:v>Eslovenia</c:v>
                  </c:pt>
                  <c:pt idx="7">
                    <c:v>España</c:v>
                  </c:pt>
                  <c:pt idx="8">
                    <c:v>Estados Unidos</c:v>
                  </c:pt>
                  <c:pt idx="9">
                    <c:v>Estonia</c:v>
                  </c:pt>
                  <c:pt idx="10">
                    <c:v>Finlandia</c:v>
                  </c:pt>
                  <c:pt idx="11">
                    <c:v>Francia</c:v>
                  </c:pt>
                  <c:pt idx="12">
                    <c:v>Grecia</c:v>
                  </c:pt>
                  <c:pt idx="13">
                    <c:v>Hungría</c:v>
                  </c:pt>
                  <c:pt idx="14">
                    <c:v>Irlanda</c:v>
                  </c:pt>
                  <c:pt idx="15">
                    <c:v>Israel</c:v>
                  </c:pt>
                  <c:pt idx="16">
                    <c:v>Italia</c:v>
                  </c:pt>
                  <c:pt idx="17">
                    <c:v>Japón</c:v>
                  </c:pt>
                  <c:pt idx="18">
                    <c:v>Letonia</c:v>
                  </c:pt>
                  <c:pt idx="19">
                    <c:v>Lituania</c:v>
                  </c:pt>
                  <c:pt idx="20">
                    <c:v>México</c:v>
                  </c:pt>
                  <c:pt idx="21">
                    <c:v>Noruega</c:v>
                  </c:pt>
                  <c:pt idx="22">
                    <c:v>Países Bajos</c:v>
                  </c:pt>
                  <c:pt idx="23">
                    <c:v>Polonia</c:v>
                  </c:pt>
                  <c:pt idx="24">
                    <c:v>Reino Unido</c:v>
                  </c:pt>
                  <c:pt idx="25">
                    <c:v>Chequia</c:v>
                  </c:pt>
                  <c:pt idx="26">
                    <c:v>Eslovaquia</c:v>
                  </c:pt>
                  <c:pt idx="27">
                    <c:v>Suecia</c:v>
                  </c:pt>
                  <c:pt idx="28">
                    <c:v>Suiza</c:v>
                  </c:pt>
                  <c:pt idx="29">
                    <c:v>Turquía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E-023A-45DD-86BB-3A6F428F5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990511"/>
        <c:axId val="1456295039"/>
      </c:scatterChart>
      <c:valAx>
        <c:axId val="459905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r>
                  <a:rPr lang="es-CO"/>
                  <a:t>Nivel educativo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"/>
                  <a:ea typeface="+mn-ea"/>
                  <a:cs typeface="+mn-cs"/>
                </a:defRPr>
              </a:pPr>
              <a:endParaRPr lang="es-CO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"/>
                <a:ea typeface="+mn-ea"/>
                <a:cs typeface="+mn-cs"/>
              </a:defRPr>
            </a:pPr>
            <a:endParaRPr lang="es-CO"/>
          </a:p>
        </c:txPr>
        <c:crossAx val="1456295039"/>
        <c:crosses val="autoZero"/>
        <c:crossBetween val="midCat"/>
      </c:valAx>
      <c:valAx>
        <c:axId val="1456295039"/>
        <c:scaling>
          <c:orientation val="minMax"/>
          <c:min val="4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  <a:ea typeface="+mn-ea"/>
                    <a:cs typeface="+mn-cs"/>
                  </a:defRPr>
                </a:pPr>
                <a:r>
                  <a:rPr lang="es-CO"/>
                  <a:t>Índice de Confianza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"/>
                <a:ea typeface="+mn-ea"/>
                <a:cs typeface="+mn-cs"/>
              </a:defRPr>
            </a:pPr>
            <a:endParaRPr lang="es-CO"/>
          </a:p>
        </c:txPr>
        <c:crossAx val="459905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 "/>
        </a:defRPr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'3'!$B$13</c:f>
              <c:strCache>
                <c:ptCount val="1"/>
                <c:pt idx="0">
                  <c:v>Ingresos efectivos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'3'!$A$14:$A$17</c:f>
              <c:strCache>
                <c:ptCount val="4"/>
                <c:pt idx="0">
                  <c:v>Contencioso administrativo</c:v>
                </c:pt>
                <c:pt idx="1">
                  <c:v>Constitucional</c:v>
                </c:pt>
                <c:pt idx="2">
                  <c:v>Disciplinaria</c:v>
                </c:pt>
                <c:pt idx="3">
                  <c:v>Ordinaria</c:v>
                </c:pt>
              </c:strCache>
            </c:strRef>
          </c:cat>
          <c:val>
            <c:numRef>
              <c:f>'3'!$B$14:$B$17</c:f>
              <c:numCache>
                <c:formatCode>General</c:formatCode>
                <c:ptCount val="4"/>
                <c:pt idx="0">
                  <c:v>177788</c:v>
                </c:pt>
                <c:pt idx="1">
                  <c:v>1893</c:v>
                </c:pt>
                <c:pt idx="2">
                  <c:v>37491</c:v>
                </c:pt>
                <c:pt idx="3">
                  <c:v>1616098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50-4B20-BF56-4FCBB8C7373F}"/>
            </c:ext>
          </c:extLst>
        </c:ser>
        <c:ser>
          <c:idx val="1"/>
          <c:order val="1"/>
          <c:tx>
            <c:strRef>
              <c:f>'3'!$C$13</c:f>
              <c:strCache>
                <c:ptCount val="1"/>
                <c:pt idx="0">
                  <c:v>Egresos efectivos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72605214561808E-2"/>
                  <c:y val="4.2747801770028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D50-4B20-BF56-4FCBB8C7373F}"/>
                </c:ext>
              </c:extLst>
            </c:dLbl>
            <c:dLbl>
              <c:idx val="2"/>
              <c:layout>
                <c:manualLayout>
                  <c:x val="2.5931513036404577E-2"/>
                  <c:y val="3.42268149038105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D50-4B20-BF56-4FCBB8C7373F}"/>
                </c:ext>
              </c:extLst>
            </c:dLbl>
            <c:dLbl>
              <c:idx val="3"/>
              <c:layout>
                <c:manualLayout>
                  <c:x val="0"/>
                  <c:y val="4.70225819470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D50-4B20-BF56-4FCBB8C737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'3'!$A$14:$A$17</c:f>
              <c:strCache>
                <c:ptCount val="4"/>
                <c:pt idx="0">
                  <c:v>Contencioso administrativo</c:v>
                </c:pt>
                <c:pt idx="1">
                  <c:v>Constitucional</c:v>
                </c:pt>
                <c:pt idx="2">
                  <c:v>Disciplinaria</c:v>
                </c:pt>
                <c:pt idx="3">
                  <c:v>Ordinaria</c:v>
                </c:pt>
              </c:strCache>
            </c:strRef>
          </c:cat>
          <c:val>
            <c:numRef>
              <c:f>'3'!$C$14:$C$17</c:f>
              <c:numCache>
                <c:formatCode>General</c:formatCode>
                <c:ptCount val="4"/>
                <c:pt idx="0">
                  <c:v>112979</c:v>
                </c:pt>
                <c:pt idx="1">
                  <c:v>1773</c:v>
                </c:pt>
                <c:pt idx="2">
                  <c:v>30177</c:v>
                </c:pt>
                <c:pt idx="3">
                  <c:v>1191025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50-4B20-BF56-4FCBB8C7373F}"/>
            </c:ext>
          </c:extLst>
        </c:ser>
        <c:ser>
          <c:idx val="2"/>
          <c:order val="2"/>
          <c:tx>
            <c:strRef>
              <c:f>'[3]Gestión judicial '!#REF!</c:f>
              <c:strCache>
                <c:ptCount val="1"/>
                <c:pt idx="0">
                  <c:v>#¡REF!</c:v>
                </c:pt>
              </c:strCache>
            </c:strRef>
          </c:tx>
          <c:spPr>
            <a:solidFill>
              <a:srgbClr val="D0AEC5"/>
            </a:solidFill>
            <a:ln>
              <a:noFill/>
            </a:ln>
            <a:effectLst/>
          </c:spPr>
          <c:invertIfNegative val="0"/>
          <c:cat>
            <c:strRef>
              <c:f>'3'!$A$14:$A$17</c:f>
              <c:strCache>
                <c:ptCount val="4"/>
                <c:pt idx="0">
                  <c:v>Contencioso administrativo</c:v>
                </c:pt>
                <c:pt idx="1">
                  <c:v>Constitucional</c:v>
                </c:pt>
                <c:pt idx="2">
                  <c:v>Disciplinaria</c:v>
                </c:pt>
                <c:pt idx="3">
                  <c:v>Ordinaria</c:v>
                </c:pt>
              </c:strCache>
            </c:strRef>
          </c:cat>
          <c:val>
            <c:numRef>
              <c:f>'[3]Gestión judicial 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50-4B20-BF56-4FCBB8C73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2158336"/>
        <c:axId val="832158816"/>
      </c:barChart>
      <c:lineChart>
        <c:grouping val="stacked"/>
        <c:varyColors val="0"/>
        <c:ser>
          <c:idx val="3"/>
          <c:order val="3"/>
          <c:tx>
            <c:strRef>
              <c:f>'3'!$D$13</c:f>
              <c:strCache>
                <c:ptCount val="1"/>
                <c:pt idx="0">
                  <c:v>IEP (eje derecho)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DD4DB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'3'!$A$14:$A$17</c:f>
              <c:strCache>
                <c:ptCount val="4"/>
                <c:pt idx="0">
                  <c:v>Contencioso administrativo</c:v>
                </c:pt>
                <c:pt idx="1">
                  <c:v>Constitucional</c:v>
                </c:pt>
                <c:pt idx="2">
                  <c:v>Disciplinaria</c:v>
                </c:pt>
                <c:pt idx="3">
                  <c:v>Ordinaria</c:v>
                </c:pt>
              </c:strCache>
            </c:strRef>
          </c:cat>
          <c:val>
            <c:numRef>
              <c:f>'3'!$D$14:$D$17</c:f>
              <c:numCache>
                <c:formatCode>0.0%</c:formatCode>
                <c:ptCount val="4"/>
                <c:pt idx="0">
                  <c:v>0.6354703354557113</c:v>
                </c:pt>
                <c:pt idx="1">
                  <c:v>0.93660855784469099</c:v>
                </c:pt>
                <c:pt idx="2">
                  <c:v>0.80491317916299909</c:v>
                </c:pt>
                <c:pt idx="3">
                  <c:v>0.73697572795709176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D50-4B20-BF56-4FCBB8C73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3421024"/>
        <c:axId val="833420544"/>
      </c:lineChart>
      <c:catAx>
        <c:axId val="83215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2158816"/>
        <c:crosses val="autoZero"/>
        <c:auto val="1"/>
        <c:lblAlgn val="ctr"/>
        <c:lblOffset val="100"/>
        <c:noMultiLvlLbl val="0"/>
      </c:catAx>
      <c:valAx>
        <c:axId val="83215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2158336"/>
        <c:crosses val="autoZero"/>
        <c:crossBetween val="between"/>
      </c:valAx>
      <c:valAx>
        <c:axId val="833420544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3421024"/>
        <c:crosses val="max"/>
        <c:crossBetween val="between"/>
      </c:valAx>
      <c:catAx>
        <c:axId val="833421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34205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'Diapositiva 11'!$B$11</c:f>
              <c:strCache>
                <c:ptCount val="1"/>
                <c:pt idx="0">
                  <c:v>Acumulado</c:v>
                </c:pt>
              </c:strCache>
            </c:strRef>
          </c:tx>
          <c:spPr>
            <a:ln w="12700" cap="rnd">
              <a:solidFill>
                <a:srgbClr val="DD547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D5471"/>
              </a:solidFill>
              <a:ln w="12700">
                <a:solidFill>
                  <a:srgbClr val="DD5471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9.0192813237663164E-2"/>
                  <c:y val="-5.93650867847877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D1-43D7-B314-4CB253C724AE}"/>
                </c:ext>
              </c:extLst>
            </c:dLbl>
            <c:dLbl>
              <c:idx val="2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D1-43D7-B314-4CB253C724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'Diapositiva 11'!$A$12:$A$33</c:f>
              <c:numCache>
                <c:formatCode>mmm\-yy</c:formatCode>
                <c:ptCount val="22"/>
                <c:pt idx="0">
                  <c:v>44075</c:v>
                </c:pt>
                <c:pt idx="1">
                  <c:v>44105</c:v>
                </c:pt>
                <c:pt idx="2">
                  <c:v>44136</c:v>
                </c:pt>
                <c:pt idx="3">
                  <c:v>44166</c:v>
                </c:pt>
                <c:pt idx="4">
                  <c:v>44197</c:v>
                </c:pt>
                <c:pt idx="5">
                  <c:v>44228</c:v>
                </c:pt>
                <c:pt idx="6">
                  <c:v>44256</c:v>
                </c:pt>
                <c:pt idx="7">
                  <c:v>44287</c:v>
                </c:pt>
                <c:pt idx="8">
                  <c:v>44317</c:v>
                </c:pt>
                <c:pt idx="9">
                  <c:v>44348</c:v>
                </c:pt>
                <c:pt idx="10">
                  <c:v>44378</c:v>
                </c:pt>
                <c:pt idx="11">
                  <c:v>44409</c:v>
                </c:pt>
                <c:pt idx="12">
                  <c:v>44440</c:v>
                </c:pt>
                <c:pt idx="13">
                  <c:v>44470</c:v>
                </c:pt>
                <c:pt idx="14">
                  <c:v>44501</c:v>
                </c:pt>
                <c:pt idx="15">
                  <c:v>44531</c:v>
                </c:pt>
                <c:pt idx="16">
                  <c:v>44562</c:v>
                </c:pt>
                <c:pt idx="17">
                  <c:v>44593</c:v>
                </c:pt>
                <c:pt idx="18">
                  <c:v>44621</c:v>
                </c:pt>
                <c:pt idx="19">
                  <c:v>44652</c:v>
                </c:pt>
                <c:pt idx="20">
                  <c:v>44682</c:v>
                </c:pt>
                <c:pt idx="21">
                  <c:v>44713</c:v>
                </c:pt>
              </c:numCache>
            </c:numRef>
          </c:cat>
          <c:val>
            <c:numRef>
              <c:f>'Diapositiva 11'!$B$12:$B$33</c:f>
              <c:numCache>
                <c:formatCode>#,##0</c:formatCode>
                <c:ptCount val="22"/>
                <c:pt idx="0">
                  <c:v>49898</c:v>
                </c:pt>
                <c:pt idx="1">
                  <c:v>109821</c:v>
                </c:pt>
                <c:pt idx="2">
                  <c:v>150054</c:v>
                </c:pt>
                <c:pt idx="3">
                  <c:v>181117</c:v>
                </c:pt>
                <c:pt idx="4">
                  <c:v>233123</c:v>
                </c:pt>
                <c:pt idx="5">
                  <c:v>289347</c:v>
                </c:pt>
                <c:pt idx="6">
                  <c:v>344100</c:v>
                </c:pt>
                <c:pt idx="7">
                  <c:v>404794</c:v>
                </c:pt>
                <c:pt idx="8">
                  <c:v>463000</c:v>
                </c:pt>
                <c:pt idx="9">
                  <c:v>550890</c:v>
                </c:pt>
                <c:pt idx="10">
                  <c:v>642417</c:v>
                </c:pt>
                <c:pt idx="11">
                  <c:v>769580</c:v>
                </c:pt>
                <c:pt idx="12">
                  <c:v>874710</c:v>
                </c:pt>
                <c:pt idx="13">
                  <c:v>945645</c:v>
                </c:pt>
                <c:pt idx="14">
                  <c:v>1016201</c:v>
                </c:pt>
                <c:pt idx="15">
                  <c:v>1074892</c:v>
                </c:pt>
                <c:pt idx="16">
                  <c:v>1152109</c:v>
                </c:pt>
                <c:pt idx="17">
                  <c:v>1239940</c:v>
                </c:pt>
                <c:pt idx="18">
                  <c:v>1331062</c:v>
                </c:pt>
                <c:pt idx="19">
                  <c:v>1396656</c:v>
                </c:pt>
                <c:pt idx="20">
                  <c:v>1482074</c:v>
                </c:pt>
                <c:pt idx="21">
                  <c:v>1564183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8D1-43D7-B314-4CB253C724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952864"/>
        <c:axId val="551932400"/>
      </c:lineChart>
      <c:dateAx>
        <c:axId val="2029528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51932400"/>
        <c:crosses val="autoZero"/>
        <c:auto val="1"/>
        <c:lblOffset val="100"/>
        <c:baseTimeUnit val="months"/>
      </c:dateAx>
      <c:valAx>
        <c:axId val="55193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02952864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1.7345348104820846E-2"/>
                <c:y val="0.13677103051951217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Miles de personas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</c:dispUnitsLbl>
        </c:dispUnits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DD4DB2"/>
            </a:solidFill>
            <a:ln>
              <a:noFill/>
            </a:ln>
            <a:effectLst/>
          </c:spPr>
          <c:invertIfNegative val="0"/>
          <c:dPt>
            <c:idx val="13"/>
            <c:invertIfNegative val="0"/>
            <c:bubble3D val="0"/>
            <c:spPr>
              <a:solidFill>
                <a:srgbClr val="459B7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0F4-4B50-871B-BD07097418B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'2'!$A$10:$A$26</c:f>
              <c:strCache>
                <c:ptCount val="17"/>
                <c:pt idx="0">
                  <c:v>Costa Rica</c:v>
                </c:pt>
                <c:pt idx="1">
                  <c:v>El Salvador</c:v>
                </c:pt>
                <c:pt idx="2">
                  <c:v>Panamá</c:v>
                </c:pt>
                <c:pt idx="3">
                  <c:v>Honduras</c:v>
                </c:pt>
                <c:pt idx="4">
                  <c:v>Uruguay</c:v>
                </c:pt>
                <c:pt idx="5">
                  <c:v>Guatemala</c:v>
                </c:pt>
                <c:pt idx="6">
                  <c:v>Nicaragua</c:v>
                </c:pt>
                <c:pt idx="7">
                  <c:v>Chile</c:v>
                </c:pt>
                <c:pt idx="8">
                  <c:v>Ecuador</c:v>
                </c:pt>
                <c:pt idx="9">
                  <c:v>Paraguay</c:v>
                </c:pt>
                <c:pt idx="10">
                  <c:v>Bolivia</c:v>
                </c:pt>
                <c:pt idx="11">
                  <c:v>Perú</c:v>
                </c:pt>
                <c:pt idx="12">
                  <c:v>Venezuela</c:v>
                </c:pt>
                <c:pt idx="13">
                  <c:v>Colombia</c:v>
                </c:pt>
                <c:pt idx="14">
                  <c:v>Argentina</c:v>
                </c:pt>
                <c:pt idx="15">
                  <c:v>México</c:v>
                </c:pt>
                <c:pt idx="16">
                  <c:v>Brasil</c:v>
                </c:pt>
              </c:strCache>
            </c:strRef>
          </c:cat>
          <c:val>
            <c:numRef>
              <c:f>'2'!$B$10:$B$26</c:f>
              <c:numCache>
                <c:formatCode>0.0</c:formatCode>
                <c:ptCount val="17"/>
                <c:pt idx="0">
                  <c:v>1.5328895747920204E-2</c:v>
                </c:pt>
                <c:pt idx="1">
                  <c:v>2.6305943974185095E-2</c:v>
                </c:pt>
                <c:pt idx="2">
                  <c:v>4.646300886304626E-2</c:v>
                </c:pt>
                <c:pt idx="3">
                  <c:v>5.9908269116518649E-2</c:v>
                </c:pt>
                <c:pt idx="4">
                  <c:v>7.4219568677783135E-2</c:v>
                </c:pt>
                <c:pt idx="5">
                  <c:v>7.9632314351483768E-2</c:v>
                </c:pt>
                <c:pt idx="6">
                  <c:v>8.2598498980671703E-2</c:v>
                </c:pt>
                <c:pt idx="7">
                  <c:v>0.10758373301047386</c:v>
                </c:pt>
                <c:pt idx="8">
                  <c:v>0.20393060600234517</c:v>
                </c:pt>
                <c:pt idx="9">
                  <c:v>0.21064241063773395</c:v>
                </c:pt>
                <c:pt idx="10">
                  <c:v>0.28455886555778986</c:v>
                </c:pt>
                <c:pt idx="11">
                  <c:v>0.38924136688716016</c:v>
                </c:pt>
                <c:pt idx="12">
                  <c:v>0.51449230177659289</c:v>
                </c:pt>
                <c:pt idx="13">
                  <c:v>0.58524771322320757</c:v>
                </c:pt>
                <c:pt idx="14">
                  <c:v>0.85469419286002524</c:v>
                </c:pt>
                <c:pt idx="15">
                  <c:v>1.3186964029923387</c:v>
                </c:pt>
                <c:pt idx="16">
                  <c:v>3.1819150207589617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F4-4B50-871B-BD07097418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61553599"/>
        <c:axId val="1189690880"/>
      </c:barChart>
      <c:catAx>
        <c:axId val="615535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189690880"/>
        <c:crosses val="autoZero"/>
        <c:auto val="1"/>
        <c:lblAlgn val="ctr"/>
        <c:lblOffset val="100"/>
        <c:noMultiLvlLbl val="0"/>
      </c:catAx>
      <c:valAx>
        <c:axId val="1189690880"/>
        <c:scaling>
          <c:orientation val="minMax"/>
        </c:scaling>
        <c:delete val="0"/>
        <c:axPos val="b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15535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70547357971211"/>
          <c:y val="5.4618445004660357E-2"/>
          <c:w val="0.83177519065024141"/>
          <c:h val="0.598828107895082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'Diapositiva 29 (b) '!$B$13</c:f>
              <c:strCache>
                <c:ptCount val="1"/>
                <c:pt idx="0">
                  <c:v> Unipersonales </c:v>
                </c:pt>
              </c:strCache>
            </c:strRef>
          </c:tx>
          <c:spPr>
            <a:solidFill>
              <a:srgbClr val="FCBE1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'!$B$14:$B$20</c:f>
              <c:numCache>
                <c:formatCode>0.0</c:formatCode>
                <c:ptCount val="7"/>
                <c:pt idx="0">
                  <c:v>0.1</c:v>
                </c:pt>
                <c:pt idx="1">
                  <c:v>0.3</c:v>
                </c:pt>
                <c:pt idx="2">
                  <c:v>0.59</c:v>
                </c:pt>
                <c:pt idx="3">
                  <c:v>0.9</c:v>
                </c:pt>
                <c:pt idx="4">
                  <c:v>1.5</c:v>
                </c:pt>
                <c:pt idx="5">
                  <c:v>3.4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84-4A9C-896E-A604EC750813}"/>
            </c:ext>
          </c:extLst>
        </c:ser>
        <c:ser>
          <c:idx val="1"/>
          <c:order val="1"/>
          <c:tx>
            <c:strRef>
              <c:f>'Diapositiva 29 (b) '!$C$13</c:f>
              <c:strCache>
                <c:ptCount val="1"/>
                <c:pt idx="0">
                  <c:v> Entre 2 a 4 Trabajadores 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'!$C$14:$C$20</c:f>
              <c:numCache>
                <c:formatCode>0.0</c:formatCode>
                <c:ptCount val="7"/>
                <c:pt idx="0">
                  <c:v>0.13</c:v>
                </c:pt>
                <c:pt idx="1">
                  <c:v>0.37</c:v>
                </c:pt>
                <c:pt idx="2">
                  <c:v>0.75</c:v>
                </c:pt>
                <c:pt idx="3">
                  <c:v>1.25</c:v>
                </c:pt>
                <c:pt idx="4">
                  <c:v>2.5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84-4A9C-896E-A604EC750813}"/>
            </c:ext>
          </c:extLst>
        </c:ser>
        <c:ser>
          <c:idx val="2"/>
          <c:order val="2"/>
          <c:tx>
            <c:strRef>
              <c:f>'Diapositiva 29 (b) '!$D$13</c:f>
              <c:strCache>
                <c:ptCount val="1"/>
                <c:pt idx="0">
                  <c:v> Entre 5 a 8 Trabajadores </c:v>
                </c:pt>
              </c:strCache>
            </c:strRef>
          </c:tx>
          <c:spPr>
            <a:solidFill>
              <a:srgbClr val="D421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29 (b) '!$A$14:$A$20</c:f>
              <c:strCache>
                <c:ptCount val="7"/>
                <c:pt idx="0">
                  <c:v>P10</c:v>
                </c:pt>
                <c:pt idx="1">
                  <c:v>P20</c:v>
                </c:pt>
                <c:pt idx="2">
                  <c:v>P35</c:v>
                </c:pt>
                <c:pt idx="3">
                  <c:v>P50</c:v>
                </c:pt>
                <c:pt idx="4">
                  <c:v>P70</c:v>
                </c:pt>
                <c:pt idx="5">
                  <c:v>P90</c:v>
                </c:pt>
                <c:pt idx="6">
                  <c:v>P95</c:v>
                </c:pt>
              </c:strCache>
            </c:strRef>
          </c:cat>
          <c:val>
            <c:numRef>
              <c:f>'Diapositiva 29 (b) '!$D$14:$D$20</c:f>
              <c:numCache>
                <c:formatCode>0.0</c:formatCode>
                <c:ptCount val="7"/>
                <c:pt idx="0">
                  <c:v>0.23</c:v>
                </c:pt>
                <c:pt idx="1">
                  <c:v>0.71</c:v>
                </c:pt>
                <c:pt idx="2">
                  <c:v>1.6</c:v>
                </c:pt>
                <c:pt idx="3">
                  <c:v>2.5</c:v>
                </c:pt>
                <c:pt idx="4">
                  <c:v>5</c:v>
                </c:pt>
                <c:pt idx="5">
                  <c:v>15</c:v>
                </c:pt>
                <c:pt idx="6">
                  <c:v>28.57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84-4A9C-896E-A604EC7508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0499863"/>
        <c:axId val="690476055"/>
      </c:barChart>
      <c:catAx>
        <c:axId val="690499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Percentiles de ventas</a:t>
                </a:r>
              </a:p>
            </c:rich>
          </c:tx>
          <c:layout>
            <c:manualLayout>
              <c:xMode val="edge"/>
              <c:yMode val="edge"/>
              <c:x val="0.35973760209376832"/>
              <c:y val="0.771115873988952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0476055"/>
        <c:crosses val="autoZero"/>
        <c:auto val="1"/>
        <c:lblAlgn val="ctr"/>
        <c:lblOffset val="100"/>
        <c:noMultiLvlLbl val="0"/>
      </c:catAx>
      <c:valAx>
        <c:axId val="690476055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Miles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0499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914985785839983E-3"/>
          <c:y val="0.82816732245291158"/>
          <c:w val="0.98694779116465858"/>
          <c:h val="0.161902051182604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rgbClr val="EA79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5A8-4E93-81A6-9A2301C3461D}"/>
              </c:ext>
            </c:extLst>
          </c:dPt>
          <c:dPt>
            <c:idx val="4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5A8-4E93-81A6-9A2301C346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'Diapositiva 28'!$A$12:$A$54</c:f>
              <c:strCache>
                <c:ptCount val="43"/>
                <c:pt idx="0">
                  <c:v>Irlanda</c:v>
                </c:pt>
                <c:pt idx="1">
                  <c:v>Luxemburgo</c:v>
                </c:pt>
                <c:pt idx="2">
                  <c:v>Noruega</c:v>
                </c:pt>
                <c:pt idx="3">
                  <c:v>Suiza</c:v>
                </c:pt>
                <c:pt idx="4">
                  <c:v>Dinamarca</c:v>
                </c:pt>
                <c:pt idx="5">
                  <c:v>Bélgica</c:v>
                </c:pt>
                <c:pt idx="6">
                  <c:v>Suecia</c:v>
                </c:pt>
                <c:pt idx="7">
                  <c:v>Estados Unidos</c:v>
                </c:pt>
                <c:pt idx="8">
                  <c:v>Austria</c:v>
                </c:pt>
                <c:pt idx="9">
                  <c:v>Alemania</c:v>
                </c:pt>
                <c:pt idx="10">
                  <c:v>Países Bajos</c:v>
                </c:pt>
                <c:pt idx="11">
                  <c:v>Francia</c:v>
                </c:pt>
                <c:pt idx="12">
                  <c:v>Islandia</c:v>
                </c:pt>
                <c:pt idx="13">
                  <c:v>Finlandia</c:v>
                </c:pt>
                <c:pt idx="14">
                  <c:v>Área del Euro (19 países que utilizan el Euro)</c:v>
                </c:pt>
                <c:pt idx="15">
                  <c:v>Reino Unido</c:v>
                </c:pt>
                <c:pt idx="16">
                  <c:v>Australia</c:v>
                </c:pt>
                <c:pt idx="17">
                  <c:v>Italia</c:v>
                </c:pt>
                <c:pt idx="18">
                  <c:v>OECD</c:v>
                </c:pt>
                <c:pt idx="19">
                  <c:v>Canadá</c:v>
                </c:pt>
                <c:pt idx="20">
                  <c:v>Turquía</c:v>
                </c:pt>
                <c:pt idx="21">
                  <c:v>España</c:v>
                </c:pt>
                <c:pt idx="22">
                  <c:v>Japón</c:v>
                </c:pt>
                <c:pt idx="23">
                  <c:v>Eslovaquia</c:v>
                </c:pt>
                <c:pt idx="24">
                  <c:v>Eslovenia</c:v>
                </c:pt>
                <c:pt idx="25">
                  <c:v>Israel</c:v>
                </c:pt>
                <c:pt idx="26">
                  <c:v>Lituania</c:v>
                </c:pt>
                <c:pt idx="27">
                  <c:v>Polonia</c:v>
                </c:pt>
                <c:pt idx="28">
                  <c:v>Nueva Zelanda</c:v>
                </c:pt>
                <c:pt idx="29">
                  <c:v>Corea del Sur</c:v>
                </c:pt>
                <c:pt idx="30">
                  <c:v>República Checa</c:v>
                </c:pt>
                <c:pt idx="31">
                  <c:v>Letonia</c:v>
                </c:pt>
                <c:pt idx="32">
                  <c:v>Portugal</c:v>
                </c:pt>
                <c:pt idx="33">
                  <c:v>Hungría</c:v>
                </c:pt>
                <c:pt idx="34">
                  <c:v>Estonia</c:v>
                </c:pt>
                <c:pt idx="35">
                  <c:v>Croacia</c:v>
                </c:pt>
                <c:pt idx="36">
                  <c:v>Rumanía</c:v>
                </c:pt>
                <c:pt idx="37">
                  <c:v>Grecia</c:v>
                </c:pt>
                <c:pt idx="38">
                  <c:v>Bulgaria</c:v>
                </c:pt>
                <c:pt idx="39">
                  <c:v>Chile</c:v>
                </c:pt>
                <c:pt idx="40">
                  <c:v>Costa Rica</c:v>
                </c:pt>
                <c:pt idx="41">
                  <c:v>México</c:v>
                </c:pt>
                <c:pt idx="42">
                  <c:v>Colombia</c:v>
                </c:pt>
              </c:strCache>
            </c:strRef>
          </c:cat>
          <c:val>
            <c:numRef>
              <c:f>'Diapositiva 28'!$C$12:$C$54</c:f>
              <c:numCache>
                <c:formatCode>General</c:formatCode>
                <c:ptCount val="43"/>
                <c:pt idx="0">
                  <c:v>132.19999999999999</c:v>
                </c:pt>
                <c:pt idx="1">
                  <c:v>96.8</c:v>
                </c:pt>
                <c:pt idx="2">
                  <c:v>84.3</c:v>
                </c:pt>
                <c:pt idx="3">
                  <c:v>76.5</c:v>
                </c:pt>
                <c:pt idx="4">
                  <c:v>75.3</c:v>
                </c:pt>
                <c:pt idx="5">
                  <c:v>74.599999999999994</c:v>
                </c:pt>
                <c:pt idx="6">
                  <c:v>74</c:v>
                </c:pt>
                <c:pt idx="7">
                  <c:v>74</c:v>
                </c:pt>
                <c:pt idx="8">
                  <c:v>71.2</c:v>
                </c:pt>
                <c:pt idx="9">
                  <c:v>68.599999999999994</c:v>
                </c:pt>
                <c:pt idx="10">
                  <c:v>68</c:v>
                </c:pt>
                <c:pt idx="11">
                  <c:v>65.599999999999994</c:v>
                </c:pt>
                <c:pt idx="12">
                  <c:v>65.099999999999994</c:v>
                </c:pt>
                <c:pt idx="13">
                  <c:v>62.8</c:v>
                </c:pt>
                <c:pt idx="14">
                  <c:v>60.7</c:v>
                </c:pt>
                <c:pt idx="15">
                  <c:v>59.6</c:v>
                </c:pt>
                <c:pt idx="16">
                  <c:v>56.1</c:v>
                </c:pt>
                <c:pt idx="17">
                  <c:v>54.6</c:v>
                </c:pt>
                <c:pt idx="18">
                  <c:v>53.4</c:v>
                </c:pt>
                <c:pt idx="19">
                  <c:v>53.3</c:v>
                </c:pt>
                <c:pt idx="20">
                  <c:v>52.8</c:v>
                </c:pt>
                <c:pt idx="21">
                  <c:v>52.5</c:v>
                </c:pt>
                <c:pt idx="22">
                  <c:v>48</c:v>
                </c:pt>
                <c:pt idx="23">
                  <c:v>47.7</c:v>
                </c:pt>
                <c:pt idx="24">
                  <c:v>47.7</c:v>
                </c:pt>
                <c:pt idx="25">
                  <c:v>47.5</c:v>
                </c:pt>
                <c:pt idx="26">
                  <c:v>44.6</c:v>
                </c:pt>
                <c:pt idx="27">
                  <c:v>43.9</c:v>
                </c:pt>
                <c:pt idx="28">
                  <c:v>43.4</c:v>
                </c:pt>
                <c:pt idx="29">
                  <c:v>43</c:v>
                </c:pt>
                <c:pt idx="30">
                  <c:v>43</c:v>
                </c:pt>
                <c:pt idx="31">
                  <c:v>42.8</c:v>
                </c:pt>
                <c:pt idx="32">
                  <c:v>42.7</c:v>
                </c:pt>
                <c:pt idx="33">
                  <c:v>40.799999999999997</c:v>
                </c:pt>
                <c:pt idx="34">
                  <c:v>40.4</c:v>
                </c:pt>
                <c:pt idx="35">
                  <c:v>38.5</c:v>
                </c:pt>
                <c:pt idx="36">
                  <c:v>35.9</c:v>
                </c:pt>
                <c:pt idx="37">
                  <c:v>33.6</c:v>
                </c:pt>
                <c:pt idx="38">
                  <c:v>28.1</c:v>
                </c:pt>
                <c:pt idx="39">
                  <c:v>27.1</c:v>
                </c:pt>
                <c:pt idx="40">
                  <c:v>22.9</c:v>
                </c:pt>
                <c:pt idx="41">
                  <c:v>18.7</c:v>
                </c:pt>
                <c:pt idx="42">
                  <c:v>14.3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A8-4E93-81A6-9A2301C34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27"/>
        <c:axId val="202961504"/>
        <c:axId val="547590512"/>
      </c:barChart>
      <c:catAx>
        <c:axId val="202961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47590512"/>
        <c:crosses val="autoZero"/>
        <c:auto val="1"/>
        <c:lblAlgn val="ctr"/>
        <c:lblOffset val="100"/>
        <c:noMultiLvlLbl val="0"/>
      </c:catAx>
      <c:valAx>
        <c:axId val="547590512"/>
        <c:scaling>
          <c:orientation val="minMax"/>
          <c:max val="1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_tradnl"/>
                  <a:t>USD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02961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4"/>
    </inkml:context>
    <inkml:brush xml:id="br0">
      <inkml:brushProperty name="width" value="0.35" units="cm"/>
      <inkml:brushProperty name="height" value="0.35" units="cm"/>
      <inkml:brushProperty name="color" value="#AB008B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6.58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9.05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3.02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4.17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5.67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6.65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7.80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48.91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50.54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54.45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10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10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10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10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7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24575,'-1'0'-8191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8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9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2:56.04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2:58.87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0.54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3.05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4.46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5.85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6.87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09.73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53:10.88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5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3:07.527"/>
    </inkml:context>
    <inkml:brush xml:id="br0">
      <inkml:brushProperty name="width" value="0.35" units="cm"/>
      <inkml:brushProperty name="height" value="0.35" units="cm"/>
      <inkml:brushProperty name="color" value="#AB008B"/>
    </inkml:brush>
  </inkml:definitions>
  <inkml:trace contextRef="#ctx0" brushRef="#br0">0 0 24575,'0'0'-8191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0.65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3.38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4.47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5.58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6.61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48.06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0.29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1.62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2.90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3.88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5.25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6.74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7.99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39:59.57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00.60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01.80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05.57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06.97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09.46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1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11.31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12.76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14.55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15.84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19.847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0.93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1.94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2.97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4.233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5.27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23:07:44.06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6.28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7.10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24575,'0'-1'-8191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7.97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0 24575,'0'0'-8191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28.959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0.195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0.924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1 24575,'0'0'-8191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1.84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3.716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24575,'0'0'-8191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4.45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0 1 24575,'0'0'-8191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4T16:40:35.212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 0 24575,'-1'0'-8191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25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5538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Guion:</a:t>
            </a:r>
            <a:r>
              <a:rPr lang="en-US"/>
              <a:t> La segunda categoría en el INC2023 enfatiza la necesidad de coordinar y articular entre diferentes entidades y sectores para lograr cambios. Esta coordinación es difícil de lograr y se requiere confianza entre actores, reglas del juego claras, mecanismos de articulación. En este grupo presentamos los capítulos de infraestructura, logística y transporte, productividad rural, internacionalización, ciencia, tecnología e innovación, energía, y financiación empresarial.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Smurfit Kappa: economía circular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5" name="Google Shape;56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919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996AE-0B40-BFE5-A7C7-2C93F91D4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64020F-89B8-5D1B-2021-51D2087E8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90EC994-7475-F294-E339-AD54D9496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22B5D-DE6B-7D6F-3FAC-77246BEAA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29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8402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996AE-0B40-BFE5-A7C7-2C93F91D4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64020F-89B8-5D1B-2021-51D2087E8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90EC994-7475-F294-E339-AD54D9496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22B5D-DE6B-7D6F-3FAC-77246BEAA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30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089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996AE-0B40-BFE5-A7C7-2C93F91D4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64020F-89B8-5D1B-2021-51D2087E8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90EC994-7475-F294-E339-AD54D9496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22B5D-DE6B-7D6F-3FAC-77246BEAA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7516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996AE-0B40-BFE5-A7C7-2C93F91D4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64020F-89B8-5D1B-2021-51D2087E8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90EC994-7475-F294-E339-AD54D9496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22B5D-DE6B-7D6F-3FAC-77246BEAA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7027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996AE-0B40-BFE5-A7C7-2C93F91D4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864020F-89B8-5D1B-2021-51D2087E8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90EC994-7475-F294-E339-AD54D9496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22B5D-DE6B-7D6F-3FAC-77246BEAA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2409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Guion:</a:t>
            </a:r>
            <a:r>
              <a:rPr lang="en-US"/>
              <a:t> El </a:t>
            </a:r>
            <a:r>
              <a:rPr lang="en-US" err="1"/>
              <a:t>último</a:t>
            </a:r>
            <a:r>
              <a:rPr lang="en-US"/>
              <a:t> </a:t>
            </a:r>
            <a:r>
              <a:rPr lang="en-US" err="1"/>
              <a:t>grupo</a:t>
            </a:r>
            <a:r>
              <a:rPr lang="en-US"/>
              <a:t> de </a:t>
            </a:r>
            <a:r>
              <a:rPr lang="en-US" err="1"/>
              <a:t>recomendaciones</a:t>
            </a:r>
            <a:r>
              <a:rPr lang="en-US"/>
              <a:t> se </a:t>
            </a:r>
            <a:r>
              <a:rPr lang="en-US" err="1"/>
              <a:t>enfoca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temas</a:t>
            </a:r>
            <a:r>
              <a:rPr lang="en-US"/>
              <a:t> </a:t>
            </a:r>
            <a:r>
              <a:rPr lang="en-US" err="1"/>
              <a:t>donde</a:t>
            </a:r>
            <a:r>
              <a:rPr lang="en-US"/>
              <a:t> hay </a:t>
            </a:r>
            <a:r>
              <a:rPr lang="en-US" err="1"/>
              <a:t>tendencias</a:t>
            </a:r>
            <a:r>
              <a:rPr lang="en-US"/>
              <a:t> de largo </a:t>
            </a:r>
            <a:r>
              <a:rPr lang="en-US" err="1"/>
              <a:t>plazo</a:t>
            </a:r>
            <a:r>
              <a:rPr lang="en-US"/>
              <a:t> que </a:t>
            </a:r>
            <a:r>
              <a:rPr lang="en-US" err="1"/>
              <a:t>requieren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aproximación</a:t>
            </a:r>
            <a:r>
              <a:rPr lang="en-US"/>
              <a:t> </a:t>
            </a:r>
            <a:r>
              <a:rPr lang="en-US" err="1"/>
              <a:t>prospectiva</a:t>
            </a:r>
            <a:r>
              <a:rPr lang="en-US"/>
              <a:t>. Para </a:t>
            </a:r>
            <a:r>
              <a:rPr lang="en-US" err="1"/>
              <a:t>lograr</a:t>
            </a:r>
            <a:r>
              <a:rPr lang="en-US"/>
              <a:t> </a:t>
            </a:r>
            <a:r>
              <a:rPr lang="en-US" err="1"/>
              <a:t>llegar</a:t>
            </a:r>
            <a:r>
              <a:rPr lang="en-US"/>
              <a:t> a ese </a:t>
            </a:r>
            <a:r>
              <a:rPr lang="en-US" err="1"/>
              <a:t>escenario</a:t>
            </a:r>
            <a:r>
              <a:rPr lang="en-US"/>
              <a:t> </a:t>
            </a:r>
            <a:r>
              <a:rPr lang="en-US" err="1"/>
              <a:t>futuro</a:t>
            </a:r>
            <a:r>
              <a:rPr lang="en-US"/>
              <a:t> hay que </a:t>
            </a:r>
            <a:r>
              <a:rPr lang="en-US" err="1"/>
              <a:t>alinear</a:t>
            </a:r>
            <a:r>
              <a:rPr lang="en-US"/>
              <a:t> </a:t>
            </a:r>
            <a:r>
              <a:rPr lang="en-US" err="1"/>
              <a:t>intereses</a:t>
            </a:r>
            <a:r>
              <a:rPr lang="en-US"/>
              <a:t>, </a:t>
            </a:r>
            <a:r>
              <a:rPr lang="en-US" err="1"/>
              <a:t>incentivos</a:t>
            </a:r>
            <a:r>
              <a:rPr lang="en-US"/>
              <a:t>, </a:t>
            </a:r>
            <a:r>
              <a:rPr lang="en-US" err="1"/>
              <a:t>hacer</a:t>
            </a:r>
            <a:r>
              <a:rPr lang="en-US"/>
              <a:t> </a:t>
            </a:r>
            <a:r>
              <a:rPr lang="en-US" err="1"/>
              <a:t>sacrificios</a:t>
            </a:r>
            <a:r>
              <a:rPr lang="en-US"/>
              <a:t> </a:t>
            </a:r>
            <a:r>
              <a:rPr lang="en-US" err="1"/>
              <a:t>presentes</a:t>
            </a:r>
            <a:r>
              <a:rPr lang="en-US"/>
              <a:t> e </a:t>
            </a:r>
            <a:r>
              <a:rPr lang="en-US" err="1"/>
              <a:t>inversiones</a:t>
            </a:r>
            <a:r>
              <a:rPr lang="en-US"/>
              <a:t> </a:t>
            </a:r>
            <a:r>
              <a:rPr lang="en-US" err="1"/>
              <a:t>estratégicas</a:t>
            </a:r>
            <a:r>
              <a:rPr lang="en-US"/>
              <a:t>. </a:t>
            </a:r>
            <a:r>
              <a:rPr lang="en-US" err="1"/>
              <a:t>Todo</a:t>
            </a:r>
            <a:r>
              <a:rPr lang="en-US"/>
              <a:t> </a:t>
            </a:r>
            <a:r>
              <a:rPr lang="en-US" err="1"/>
              <a:t>esto</a:t>
            </a:r>
            <a:r>
              <a:rPr lang="en-US"/>
              <a:t> </a:t>
            </a:r>
            <a:r>
              <a:rPr lang="en-US" err="1"/>
              <a:t>requiere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buena</a:t>
            </a:r>
            <a:r>
              <a:rPr lang="en-US"/>
              <a:t> </a:t>
            </a:r>
            <a:r>
              <a:rPr lang="en-US" err="1"/>
              <a:t>dosis</a:t>
            </a:r>
            <a:r>
              <a:rPr lang="en-US"/>
              <a:t> de </a:t>
            </a:r>
            <a:r>
              <a:rPr lang="en-US" err="1"/>
              <a:t>confianza</a:t>
            </a:r>
            <a:r>
              <a:rPr lang="en-US"/>
              <a:t>.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esta</a:t>
            </a:r>
            <a:r>
              <a:rPr lang="en-US"/>
              <a:t> </a:t>
            </a:r>
            <a:r>
              <a:rPr lang="en-US" err="1"/>
              <a:t>sección</a:t>
            </a:r>
            <a:r>
              <a:rPr lang="en-US"/>
              <a:t> </a:t>
            </a:r>
            <a:r>
              <a:rPr lang="en-US" err="1"/>
              <a:t>tenemos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capítulos</a:t>
            </a:r>
            <a:r>
              <a:rPr lang="en-US"/>
              <a:t> de </a:t>
            </a:r>
            <a:r>
              <a:rPr lang="en-US" err="1"/>
              <a:t>educación</a:t>
            </a:r>
            <a:r>
              <a:rPr lang="en-US"/>
              <a:t>, mercado </a:t>
            </a:r>
            <a:r>
              <a:rPr lang="en-US" err="1"/>
              <a:t>laboral</a:t>
            </a:r>
            <a:r>
              <a:rPr lang="en-US"/>
              <a:t>, </a:t>
            </a:r>
            <a:r>
              <a:rPr lang="en-US" err="1"/>
              <a:t>economía</a:t>
            </a:r>
            <a:r>
              <a:rPr lang="en-US"/>
              <a:t> digital, y </a:t>
            </a:r>
            <a:r>
              <a:rPr lang="en-US" err="1"/>
              <a:t>productividad</a:t>
            </a:r>
            <a:r>
              <a:rPr lang="en-US"/>
              <a:t> y </a:t>
            </a:r>
            <a:r>
              <a:rPr lang="en-US" err="1"/>
              <a:t>emprendimiento</a:t>
            </a:r>
            <a:r>
              <a:rPr lang="en-US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/>
          </a:p>
        </p:txBody>
      </p:sp>
      <p:sp>
        <p:nvSpPr>
          <p:cNvPr id="565" name="Google Shape;56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9802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35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3305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/>
              <a:t>La PTF en Colombia ha decrecido 12 % frente a su nivel observado en 1990. En contraste, en China la productividad creció 75 % en igual periodo de tiempo.</a:t>
            </a:r>
            <a:endParaRPr lang="es-CO" b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79039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7E854-B221-B6CE-258A-CE055FA6D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3FE32D-CE02-9C92-A283-550BF3CA9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DE6E4A0-856B-4A2C-D40F-09C5E44F8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FFD4107-7845-D04C-F4A4-234C5A0C51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36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22446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37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447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6249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39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97943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8" name="Google Shape;818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9" name="Google Shape;819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97265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4;g1e98a4fbe26_0_8:notes">
            <a:extLst>
              <a:ext uri="{FF2B5EF4-FFF2-40B4-BE49-F238E27FC236}">
                <a16:creationId xmlns:a16="http://schemas.microsoft.com/office/drawing/2014/main" id="{BA530F36-C3BE-E249-2DF9-29F354A059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Google Shape;495;g1e98a4fbe26_0_8:notes">
            <a:extLst>
              <a:ext uri="{FF2B5EF4-FFF2-40B4-BE49-F238E27FC236}">
                <a16:creationId xmlns:a16="http://schemas.microsoft.com/office/drawing/2014/main" id="{B933F12C-366C-6918-EB24-4B673C107B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400549"/>
            <a:ext cx="5486400" cy="3600596"/>
          </a:xfrm>
        </p:spPr>
        <p:txBody>
          <a:bodyPr/>
          <a:lstStyle/>
          <a:p>
            <a:endParaRPr lang="es-CO"/>
          </a:p>
        </p:txBody>
      </p:sp>
      <p:sp>
        <p:nvSpPr>
          <p:cNvPr id="4" name="Google Shape;496;g1e98a4fbe26_0_8:notes">
            <a:extLst>
              <a:ext uri="{FF2B5EF4-FFF2-40B4-BE49-F238E27FC236}">
                <a16:creationId xmlns:a16="http://schemas.microsoft.com/office/drawing/2014/main" id="{34DBD0E3-5D9F-7E82-F0F7-7B6273D292AA}"/>
              </a:ext>
            </a:extLst>
          </p:cNvPr>
          <p:cNvSpPr txBox="1"/>
          <p:nvPr/>
        </p:nvSpPr>
        <p:spPr>
          <a:xfrm>
            <a:off x="3884608" y="8685208"/>
            <a:ext cx="2971800" cy="4586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7DB37E3-B14E-48B3-9914-EAD7F3C1A345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42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1e98a4fbe2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2" name="Google Shape;502;g1e98a4fbe2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g1e98a4fbe2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1e98a4fbe2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0" name="Google Shape;510;g1e98a4fbe26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g1e98a4fbe26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B4B98-7340-B985-FEDD-F7080992A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590453A-E481-9049-58F8-7E03D00873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2AB5A4E-6616-D2B8-C41E-A8BFC71FD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b="1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D915A5B-C294-AA68-CA90-017CC4C12B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46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85321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05C47A-805F-4ECF-BF2B-D099AE511842}" type="slidenum">
              <a:rPr lang="es-419" smtClean="0"/>
              <a:t>48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449931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Guion:</a:t>
            </a:r>
            <a:r>
              <a:rPr lang="en-US"/>
              <a:t> La </a:t>
            </a:r>
            <a:r>
              <a:rPr lang="en-US" err="1"/>
              <a:t>segunda</a:t>
            </a:r>
            <a:r>
              <a:rPr lang="en-US"/>
              <a:t> </a:t>
            </a:r>
            <a:r>
              <a:rPr lang="en-US" err="1"/>
              <a:t>categoría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INC2023 </a:t>
            </a:r>
            <a:r>
              <a:rPr lang="en-US" err="1"/>
              <a:t>enfatiza</a:t>
            </a:r>
            <a:r>
              <a:rPr lang="en-US"/>
              <a:t> la </a:t>
            </a:r>
            <a:r>
              <a:rPr lang="en-US" err="1"/>
              <a:t>necesidad</a:t>
            </a:r>
            <a:r>
              <a:rPr lang="en-US"/>
              <a:t> de </a:t>
            </a:r>
            <a:r>
              <a:rPr lang="en-US" err="1"/>
              <a:t>coordinar</a:t>
            </a:r>
            <a:r>
              <a:rPr lang="en-US"/>
              <a:t> y articular entre </a:t>
            </a:r>
            <a:r>
              <a:rPr lang="en-US" err="1"/>
              <a:t>diferentes</a:t>
            </a:r>
            <a:r>
              <a:rPr lang="en-US"/>
              <a:t> </a:t>
            </a:r>
            <a:r>
              <a:rPr lang="en-US" err="1"/>
              <a:t>entidades</a:t>
            </a:r>
            <a:r>
              <a:rPr lang="en-US"/>
              <a:t> y </a:t>
            </a:r>
            <a:r>
              <a:rPr lang="en-US" err="1"/>
              <a:t>sectores</a:t>
            </a:r>
            <a:r>
              <a:rPr lang="en-US"/>
              <a:t> para </a:t>
            </a:r>
            <a:r>
              <a:rPr lang="en-US" err="1"/>
              <a:t>lograr</a:t>
            </a:r>
            <a:r>
              <a:rPr lang="en-US"/>
              <a:t> </a:t>
            </a:r>
            <a:r>
              <a:rPr lang="en-US" err="1"/>
              <a:t>cambios</a:t>
            </a:r>
            <a:r>
              <a:rPr lang="en-US"/>
              <a:t>. Esta </a:t>
            </a:r>
            <a:r>
              <a:rPr lang="en-US" err="1"/>
              <a:t>coordinación</a:t>
            </a:r>
            <a:r>
              <a:rPr lang="en-US"/>
              <a:t> es </a:t>
            </a:r>
            <a:r>
              <a:rPr lang="en-US" err="1"/>
              <a:t>difícil</a:t>
            </a:r>
            <a:r>
              <a:rPr lang="en-US"/>
              <a:t> de </a:t>
            </a:r>
            <a:r>
              <a:rPr lang="en-US" err="1"/>
              <a:t>lograr</a:t>
            </a:r>
            <a:r>
              <a:rPr lang="en-US"/>
              <a:t> y se </a:t>
            </a:r>
            <a:r>
              <a:rPr lang="en-US" err="1"/>
              <a:t>requiere</a:t>
            </a:r>
            <a:r>
              <a:rPr lang="en-US"/>
              <a:t> </a:t>
            </a:r>
            <a:r>
              <a:rPr lang="en-US" err="1"/>
              <a:t>confianza</a:t>
            </a:r>
            <a:r>
              <a:rPr lang="en-US"/>
              <a:t> entre </a:t>
            </a:r>
            <a:r>
              <a:rPr lang="en-US" err="1"/>
              <a:t>actores</a:t>
            </a:r>
            <a:r>
              <a:rPr lang="en-US"/>
              <a:t>, </a:t>
            </a:r>
            <a:r>
              <a:rPr lang="en-US" err="1"/>
              <a:t>reglas</a:t>
            </a:r>
            <a:r>
              <a:rPr lang="en-US"/>
              <a:t> del </a:t>
            </a:r>
            <a:r>
              <a:rPr lang="en-US" err="1"/>
              <a:t>juego</a:t>
            </a:r>
            <a:r>
              <a:rPr lang="en-US"/>
              <a:t> </a:t>
            </a:r>
            <a:r>
              <a:rPr lang="en-US" err="1"/>
              <a:t>claras</a:t>
            </a:r>
            <a:r>
              <a:rPr lang="en-US"/>
              <a:t>, </a:t>
            </a:r>
            <a:r>
              <a:rPr lang="en-US" err="1"/>
              <a:t>mecanismos</a:t>
            </a:r>
            <a:r>
              <a:rPr lang="en-US"/>
              <a:t> de </a:t>
            </a:r>
            <a:r>
              <a:rPr lang="en-US" err="1"/>
              <a:t>articulación</a:t>
            </a:r>
            <a:r>
              <a:rPr lang="en-US"/>
              <a:t>. En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grupo</a:t>
            </a:r>
            <a:r>
              <a:rPr lang="en-US"/>
              <a:t> </a:t>
            </a:r>
            <a:r>
              <a:rPr lang="en-US" err="1"/>
              <a:t>presentamos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capítulos</a:t>
            </a:r>
            <a:r>
              <a:rPr lang="en-US"/>
              <a:t> de </a:t>
            </a:r>
            <a:r>
              <a:rPr lang="en-US" err="1"/>
              <a:t>infraestructura</a:t>
            </a:r>
            <a:r>
              <a:rPr lang="en-US"/>
              <a:t>, </a:t>
            </a:r>
            <a:r>
              <a:rPr lang="en-US" err="1"/>
              <a:t>logística</a:t>
            </a:r>
            <a:r>
              <a:rPr lang="en-US"/>
              <a:t> y </a:t>
            </a:r>
            <a:r>
              <a:rPr lang="en-US" err="1"/>
              <a:t>transporte</a:t>
            </a:r>
            <a:r>
              <a:rPr lang="en-US"/>
              <a:t>, </a:t>
            </a:r>
            <a:r>
              <a:rPr lang="en-US" err="1"/>
              <a:t>productividad</a:t>
            </a:r>
            <a:r>
              <a:rPr lang="en-US"/>
              <a:t> rural, </a:t>
            </a:r>
            <a:r>
              <a:rPr lang="en-US" err="1"/>
              <a:t>internacionalización</a:t>
            </a:r>
            <a:r>
              <a:rPr lang="en-US"/>
              <a:t>, </a:t>
            </a:r>
            <a:r>
              <a:rPr lang="en-US" err="1"/>
              <a:t>ciencia</a:t>
            </a:r>
            <a:r>
              <a:rPr lang="en-US"/>
              <a:t>, </a:t>
            </a:r>
            <a:r>
              <a:rPr lang="en-US" err="1"/>
              <a:t>tecnología</a:t>
            </a:r>
            <a:r>
              <a:rPr lang="en-US"/>
              <a:t> e </a:t>
            </a:r>
            <a:r>
              <a:rPr lang="en-US" err="1"/>
              <a:t>innovación</a:t>
            </a:r>
            <a:r>
              <a:rPr lang="en-US"/>
              <a:t>, </a:t>
            </a:r>
            <a:r>
              <a:rPr lang="en-US" err="1"/>
              <a:t>energía</a:t>
            </a:r>
            <a:r>
              <a:rPr lang="en-US"/>
              <a:t>, y </a:t>
            </a:r>
            <a:r>
              <a:rPr lang="en-US" err="1"/>
              <a:t>financiación</a:t>
            </a:r>
            <a:r>
              <a:rPr lang="en-US"/>
              <a:t> </a:t>
            </a:r>
            <a:r>
              <a:rPr lang="en-US" err="1"/>
              <a:t>empresarial</a:t>
            </a:r>
            <a:r>
              <a:rPr lang="en-US"/>
              <a:t>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Smurfit Kappa: </a:t>
            </a:r>
            <a:r>
              <a:rPr lang="en-US" err="1"/>
              <a:t>economía</a:t>
            </a:r>
            <a:r>
              <a:rPr lang="en-US"/>
              <a:t> circular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5" name="Google Shape;56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73819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05C47A-805F-4ECF-BF2B-D099AE511842}" type="slidenum">
              <a:rPr lang="es-419" smtClean="0"/>
              <a:t>49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818250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05C47A-805F-4ECF-BF2B-D099AE511842}" type="slidenum">
              <a:rPr lang="es-419" smtClean="0"/>
              <a:t>51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993465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8" name="Google Shape;4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51397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53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98905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•Se estima que la población mundial aumentará casi 2000 millones de personas en los próximos 30 años, pasando de los 8000 millones actuales a los 9700 millones en 2050, pudiendo llegar a un pico de cerca de 10.400 millones para mediados de 2080.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•A nivel mundial la población entre 0 a 24 años se reducirá en 327 millones de personas aproximadamente entre el año 2020 y 2100, mientras que entre 1950 y 2020 este grupo etario aumento en 1.906 millones de personas aproximadamente.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•Para el grupo etario de 65 y más años a nivel mundial, el aumento es acelerado, ya que entre 1950 y 2020 aumentaron cerca de 611 mil personas y para el periodo 2020 a 2100 aumentara en 1.747 personas aproximadamente.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En Colombia se estima que la población total disminuya en 5 mil personas entre 2020 y 2100, dicha tendencia se prevé sea desde 2050, año en el que el país llegará a tener cerca de 57 millones de personas.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•La población entre 25 y 65 años se reducirá drásticamente entre 2050 y 2100 cerca 10 millones de personas al tiempo se reducirá la población entre 0 a 14 años, en cerca 5 millones, lo que redunda en la perdida del bono demográfico en el país.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54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20822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55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5155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•Se estima que la población mundial aumentará casi 2000 millones de personas en los próximos 30 años, pasando de los 8000 millones actuales a los 9700 millones en 2050, pudiendo llegar a un pico de cerca de 10.400 millones para mediados de 2080.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•A nivel mundial la población entre 0 a 24 años se reducirá en 327 millones de personas aproximadamente entre el año 2020 y 2100, mientras que entre 1950 y 2020 este grupo etario aumento en 1.906 millones de personas aproximadamente.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•Para el grupo etario de 65 y más años a nivel mundial, el aumento es acelerado, ya que entre 1950 y 2020 aumentaron cerca de 611 mil personas y para el periodo 2020 a 2100 aumentara en 1.747 personas aproximadamente.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En Colombia se estima que la población total disminuya en 5 mil personas entre 2020 y 2100, dicha tendencia se prevé sea desde 2050, año en el que el país llegará a tener cerca de 57 millones de personas.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•La población entre 25 y 65 años se reducirá drásticamente entre 2050 y 2100 cerca 10 millones de personas al tiempo se reducirá la población entre 0 a 14 años, en cerca 5 millones, lo que redunda en la perdida del bono demográfico en el país.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56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57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5545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3" name="Google Shape;74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Productividad Laboral sector formal vs informal para micronegocios: los micronegocios formales son 4,8 veces más productivos que los informales.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La distribución de capacidades gerenciales en Colombia está desplazada hacia la izquierda con relación a las capacidades en Estados Unidos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4" name="Google Shape;74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58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3" name="Google Shape;74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44" name="Google Shape;74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59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7253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8" name="Google Shape;818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9" name="Google Shape;819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29839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4" name="Google Shape;72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5" name="Google Shape;7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60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94380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8" name="Google Shape;4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62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76922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614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Guion:</a:t>
            </a:r>
            <a:r>
              <a:rPr lang="en-US"/>
              <a:t> La segunda categoría en el INC2023 enfatiza la necesidad de coordinar y articular entre diferentes entidades y sectores para lograr cambios. Esta coordinación es difícil de lograr y se requiere confianza entre actores, reglas del juego claras, mecanismos de articulación. En este grupo presentamos los capítulos de infraestructura, logística y transporte, productividad rural, internacionalización, ciencia, tecnología e innovación, energía, y financiación empresarial.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Smurfit Kappa: economía circular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5" name="Google Shape;56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7381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7521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dirty="0">
                <a:solidFill>
                  <a:srgbClr val="459B74"/>
                </a:solidFill>
              </a:rPr>
              <a:t>El Índice de Evaluación Parcial (IEP) mide la proporción entre los casos que ingresan y el número de procesos resueltos en un periodo determinado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707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939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sz="1200">
                <a:solidFill>
                  <a:srgbClr val="FF6403"/>
                </a:solidFill>
                <a:latin typeface="ConduitITCStd-Medium"/>
              </a:rPr>
              <a:t>Innovación abierta: realizar procesos de innovación a través del intercambio de conocimiento con actores externos a la organización en la que uno se encuentra (aliados, proveedores, aliados, universidades o centros de investigación, incluso el consumidor) </a:t>
            </a:r>
          </a:p>
          <a:p>
            <a:endParaRPr lang="es-CO" sz="1200">
              <a:solidFill>
                <a:srgbClr val="FF6403"/>
              </a:solidFill>
              <a:latin typeface="ConduitITCStd-Medium"/>
            </a:endParaRPr>
          </a:p>
          <a:p>
            <a:r>
              <a:rPr lang="es-CO" sz="1800" b="0" i="0">
                <a:solidFill>
                  <a:srgbClr val="575756"/>
                </a:solidFill>
                <a:effectLst/>
                <a:latin typeface="ConduitITCStd-Light" panose="02000506040000020004" pitchFamily="50" charset="0"/>
              </a:rPr>
              <a:t>según los resultados más recientes de la EDIT en la industria manufacturera para el bienio 2019-2020, menos del 0,5 % de las empresas de dicho sector innovaban en sentido estricto, apenas 25,8 % lo hacían en sentido amplio y 70,9 % fueron clasificadas como no innovadoras (DANE, 2021)49,50. En el caso del sector servicios y comercio, para el bienio 2018-2019, 0,1 % innovaron en sentido estricto; 28,9 %, en sentido amplio, y 67,7 % se calificaron como no innovadoras (DANE, 2020)</a:t>
            </a:r>
            <a:r>
              <a:rPr lang="es-CO" sz="4000"/>
              <a:t> </a:t>
            </a:r>
            <a:br>
              <a:rPr lang="es-CO" sz="4000"/>
            </a:br>
            <a:br>
              <a:rPr lang="es-CO" sz="2800"/>
            </a:b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24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370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56"/>
          <p:cNvGrpSpPr/>
          <p:nvPr/>
        </p:nvGrpSpPr>
        <p:grpSpPr>
          <a:xfrm>
            <a:off x="3627765" y="3689259"/>
            <a:ext cx="2023798" cy="449227"/>
            <a:chOff x="1822450" y="2261394"/>
            <a:chExt cx="2474601" cy="549293"/>
          </a:xfrm>
        </p:grpSpPr>
        <p:sp>
          <p:nvSpPr>
            <p:cNvPr id="116" name="Google Shape;116;p56"/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6"/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6"/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6"/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6"/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6"/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6"/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6"/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6"/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6"/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6"/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6"/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6"/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6"/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6"/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6"/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6"/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6"/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6"/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6"/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6"/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56"/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56"/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6"/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6"/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6"/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6"/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6"/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6"/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6"/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6"/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6"/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6"/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6"/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6"/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6"/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6"/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6"/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56"/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6"/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6"/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6"/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5_Title Slide">
    <p:bg>
      <p:bgPr>
        <a:solidFill>
          <a:srgbClr val="FCBE17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E00F970-897E-A8D2-F7A1-C6D08ECA338C}"/>
              </a:ext>
            </a:extLst>
          </p:cNvPr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7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5_Title Slide">
    <p:bg>
      <p:bgPr>
        <a:solidFill>
          <a:srgbClr val="D4219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04870C5-CEC9-580B-5CDE-A2F5893B5A2E}"/>
              </a:ext>
            </a:extLst>
          </p:cNvPr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211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5_Title Slide">
    <p:bg>
      <p:bgPr>
        <a:solidFill>
          <a:srgbClr val="32946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AFFF4F6-2DDB-BC54-90EC-67001846A671}"/>
              </a:ext>
            </a:extLst>
          </p:cNvPr>
          <p:cNvSpPr/>
          <p:nvPr userDrawn="1"/>
        </p:nvSpPr>
        <p:spPr>
          <a:xfrm>
            <a:off x="0" y="-794"/>
            <a:ext cx="9144000" cy="5145088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196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orient="horz" pos="16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5_Title Slide">
    <p:bg>
      <p:bgPr>
        <a:solidFill>
          <a:srgbClr val="32946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1DE7CA-8CF3-D75E-14F7-F2B84E3643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b="15513"/>
          <a:stretch/>
        </p:blipFill>
        <p:spPr>
          <a:xfrm>
            <a:off x="0" y="-1"/>
            <a:ext cx="9144000" cy="5145089"/>
          </a:xfrm>
          <a:prstGeom prst="rect">
            <a:avLst/>
          </a:prstGeom>
        </p:spPr>
      </p:pic>
      <p:grpSp>
        <p:nvGrpSpPr>
          <p:cNvPr id="111" name="Google Shape;111;p57"/>
          <p:cNvGrpSpPr/>
          <p:nvPr/>
        </p:nvGrpSpPr>
        <p:grpSpPr>
          <a:xfrm>
            <a:off x="3216462" y="930031"/>
            <a:ext cx="2711076" cy="601784"/>
            <a:chOff x="3333750" y="2299494"/>
            <a:chExt cx="2474601" cy="549293"/>
          </a:xfrm>
          <a:solidFill>
            <a:schemeClr val="bg1"/>
          </a:solidFill>
        </p:grpSpPr>
        <p:sp>
          <p:nvSpPr>
            <p:cNvPr id="112" name="Google Shape;112;p57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57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57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57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57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7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7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7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7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7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7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7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7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7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7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7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7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7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7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7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7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7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7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7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7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57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57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7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7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7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7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7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7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7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7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7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7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7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7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7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7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7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" name="Google Shape;154;p57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578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userDrawn="1">
  <p:cSld name="2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9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1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59"/>
          <p:cNvSpPr txBox="1">
            <a:spLocks noGrp="1"/>
          </p:cNvSpPr>
          <p:nvPr>
            <p:ph type="subTitle" idx="1"/>
          </p:nvPr>
        </p:nvSpPr>
        <p:spPr>
          <a:xfrm>
            <a:off x="312616" y="600025"/>
            <a:ext cx="8477739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buNone/>
              <a:tabLst/>
              <a:defRPr sz="1400" b="0" dirty="0">
                <a:solidFill>
                  <a:srgbClr val="262626"/>
                </a:solidFill>
              </a:defRPr>
            </a:lvl1pPr>
          </a:lstStyle>
          <a:p>
            <a:pPr marL="6350" lvl="0" indent="-6350">
              <a:spcBef>
                <a:spcPts val="0"/>
              </a:spcBef>
              <a:buClr>
                <a:srgbClr val="262626"/>
              </a:buClr>
              <a:buSzPts val="2000"/>
            </a:pPr>
            <a:endParaRPr/>
          </a:p>
        </p:txBody>
      </p:sp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" name="Google Shape;250;p59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01;p58">
            <a:extLst>
              <a:ext uri="{FF2B5EF4-FFF2-40B4-BE49-F238E27FC236}">
                <a16:creationId xmlns:a16="http://schemas.microsoft.com/office/drawing/2014/main" id="{0629F119-05AE-23C8-A29B-74159A5AAB8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buNone/>
              <a:defRPr sz="9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171450" lvl="0" indent="-171450">
              <a:spcBef>
                <a:spcPts val="0"/>
              </a:spcBef>
              <a:buClr>
                <a:srgbClr val="262626"/>
              </a:buClr>
              <a:buSzPts val="2000"/>
              <a:tabLst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388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 userDrawn="1">
  <p:cSld name="5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9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1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" name="Google Shape;250;p59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01;p58">
            <a:extLst>
              <a:ext uri="{FF2B5EF4-FFF2-40B4-BE49-F238E27FC236}">
                <a16:creationId xmlns:a16="http://schemas.microsoft.com/office/drawing/2014/main" id="{68333C78-B841-3457-A1A8-024A833FE2D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buNone/>
              <a:defRPr sz="9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171450" lvl="0" indent="-171450">
              <a:spcBef>
                <a:spcPts val="0"/>
              </a:spcBef>
              <a:buClr>
                <a:srgbClr val="262626"/>
              </a:buClr>
              <a:buSzPts val="2000"/>
              <a:tabLst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801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036E0F-5D17-2E3F-7B18-089B68595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F43A9D-8286-6D42-1CAE-9BE0189976E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Google Shape;250;p59">
            <a:extLst>
              <a:ext uri="{FF2B5EF4-FFF2-40B4-BE49-F238E27FC236}">
                <a16:creationId xmlns:a16="http://schemas.microsoft.com/office/drawing/2014/main" id="{B28B0DED-B62B-906B-C4C8-59C5156F3553}"/>
              </a:ext>
            </a:extLst>
          </p:cNvPr>
          <p:cNvSpPr/>
          <p:nvPr userDrawn="1"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D5D2E15B-C888-32BD-E2CF-95F2985E32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79094"/>
            <a:ext cx="9144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6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a mujer con un papalote de colores en un parque&#10;&#10;Descripción generada automáticamente con confianza media">
            <a:extLst>
              <a:ext uri="{FF2B5EF4-FFF2-40B4-BE49-F238E27FC236}">
                <a16:creationId xmlns:a16="http://schemas.microsoft.com/office/drawing/2014/main" id="{628699C7-0696-6BA9-5460-F3B0C62CCB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33" y="0"/>
            <a:ext cx="9144000" cy="5143500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C33ADAA7-6BE8-369B-D933-720B88FE409D}"/>
              </a:ext>
            </a:extLst>
          </p:cNvPr>
          <p:cNvSpPr/>
          <p:nvPr userDrawn="1"/>
        </p:nvSpPr>
        <p:spPr>
          <a:xfrm rot="10800000">
            <a:off x="-1" y="0"/>
            <a:ext cx="9144000" cy="51450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595959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37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 userDrawn="1">
  <p:cSld name="5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" name="Google Shape;250;p59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52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 userDrawn="1">
  <p:cSld name="5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Google Shape;250;p59">
            <a:extLst>
              <a:ext uri="{FF2B5EF4-FFF2-40B4-BE49-F238E27FC236}">
                <a16:creationId xmlns:a16="http://schemas.microsoft.com/office/drawing/2014/main" id="{5427D437-8970-F0EA-0BD9-3496A92918ED}"/>
              </a:ext>
            </a:extLst>
          </p:cNvPr>
          <p:cNvSpPr/>
          <p:nvPr userDrawn="1"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D4219F"/>
              </a:gs>
              <a:gs pos="100000">
                <a:srgbClr val="D4219F">
                  <a:alpha val="7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1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8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946E"/>
              </a:buClr>
              <a:buSzPts val="2000"/>
              <a:buFont typeface="Arial"/>
              <a:buNone/>
              <a:defRPr sz="2000" b="1">
                <a:solidFill>
                  <a:srgbClr val="34946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8"/>
          <p:cNvSpPr txBox="1">
            <a:spLocks noGrp="1"/>
          </p:cNvSpPr>
          <p:nvPr>
            <p:ph type="subTitle" idx="1"/>
          </p:nvPr>
        </p:nvSpPr>
        <p:spPr>
          <a:xfrm>
            <a:off x="312616" y="600025"/>
            <a:ext cx="8477739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209" name="Google Shape;209;p58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10" name="Google Shape;210;p58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8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8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8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8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8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8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8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8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8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8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8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8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8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8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8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8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8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8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8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8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8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8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8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8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8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8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8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8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8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8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8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8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8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8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8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8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8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8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58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58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58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" name="Google Shape;252;p58"/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sz="800" b="0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58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 userDrawn="1">
  <p:cSld name="5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" name="Google Shape;250;p59">
            <a:extLst>
              <a:ext uri="{FF2B5EF4-FFF2-40B4-BE49-F238E27FC236}">
                <a16:creationId xmlns:a16="http://schemas.microsoft.com/office/drawing/2014/main" id="{1E144C2E-7130-883C-0FF0-4C01AAE1EC6F}"/>
              </a:ext>
            </a:extLst>
          </p:cNvPr>
          <p:cNvSpPr/>
          <p:nvPr userDrawn="1"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FCBE17"/>
              </a:gs>
              <a:gs pos="100000">
                <a:srgbClr val="FCBE17">
                  <a:alpha val="7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482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61"/>
          <p:cNvSpPr/>
          <p:nvPr/>
        </p:nvSpPr>
        <p:spPr>
          <a:xfrm rot="10800000">
            <a:off x="0" y="508000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61"/>
          <p:cNvSpPr txBox="1">
            <a:spLocks noGrp="1"/>
          </p:cNvSpPr>
          <p:nvPr>
            <p:ph type="ctrTitle"/>
          </p:nvPr>
        </p:nvSpPr>
        <p:spPr>
          <a:xfrm>
            <a:off x="1143000" y="1930400"/>
            <a:ext cx="6858000" cy="100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61"/>
          <p:cNvSpPr txBox="1">
            <a:spLocks noGrp="1"/>
          </p:cNvSpPr>
          <p:nvPr>
            <p:ph type="subTitle" idx="1"/>
          </p:nvPr>
        </p:nvSpPr>
        <p:spPr>
          <a:xfrm>
            <a:off x="1143000" y="3007164"/>
            <a:ext cx="6858000" cy="71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256" name="Google Shape;256;p61"/>
          <p:cNvGrpSpPr/>
          <p:nvPr/>
        </p:nvGrpSpPr>
        <p:grpSpPr>
          <a:xfrm>
            <a:off x="3216462" y="930031"/>
            <a:ext cx="2711076" cy="601783"/>
            <a:chOff x="3216462" y="930031"/>
            <a:chExt cx="2711076" cy="601783"/>
          </a:xfrm>
        </p:grpSpPr>
        <p:grpSp>
          <p:nvGrpSpPr>
            <p:cNvPr id="257" name="Google Shape;257;p61"/>
            <p:cNvGrpSpPr/>
            <p:nvPr/>
          </p:nvGrpSpPr>
          <p:grpSpPr>
            <a:xfrm>
              <a:off x="5213103" y="930031"/>
              <a:ext cx="714435" cy="601783"/>
              <a:chOff x="5213103" y="930031"/>
              <a:chExt cx="714435" cy="601783"/>
            </a:xfrm>
          </p:grpSpPr>
          <p:sp>
            <p:nvSpPr>
              <p:cNvPr id="258" name="Google Shape;258;p61"/>
              <p:cNvSpPr/>
              <p:nvPr/>
            </p:nvSpPr>
            <p:spPr>
              <a:xfrm>
                <a:off x="5607366" y="1113996"/>
                <a:ext cx="320172" cy="417818"/>
              </a:xfrm>
              <a:custGeom>
                <a:avLst/>
                <a:gdLst/>
                <a:ahLst/>
                <a:cxnLst/>
                <a:rect l="l" t="t" r="r" b="b"/>
                <a:pathLst>
                  <a:path w="292245" h="381374" extrusionOk="0">
                    <a:moveTo>
                      <a:pt x="287502" y="381005"/>
                    </a:moveTo>
                    <a:cubicBezTo>
                      <a:pt x="270422" y="374415"/>
                      <a:pt x="253343" y="366882"/>
                      <a:pt x="236264" y="360291"/>
                    </a:cubicBezTo>
                    <a:cubicBezTo>
                      <a:pt x="190719" y="340519"/>
                      <a:pt x="146123" y="318863"/>
                      <a:pt x="102476" y="292500"/>
                    </a:cubicBezTo>
                    <a:cubicBezTo>
                      <a:pt x="79703" y="279318"/>
                      <a:pt x="57880" y="264253"/>
                      <a:pt x="37954" y="247305"/>
                    </a:cubicBezTo>
                    <a:cubicBezTo>
                      <a:pt x="28466" y="238831"/>
                      <a:pt x="19926" y="230357"/>
                      <a:pt x="13284" y="220942"/>
                    </a:cubicBezTo>
                    <a:cubicBezTo>
                      <a:pt x="9489" y="215292"/>
                      <a:pt x="5693" y="209643"/>
                      <a:pt x="2847" y="202111"/>
                    </a:cubicBezTo>
                    <a:cubicBezTo>
                      <a:pt x="-949" y="191753"/>
                      <a:pt x="-949" y="182338"/>
                      <a:pt x="2847" y="171981"/>
                    </a:cubicBezTo>
                    <a:cubicBezTo>
                      <a:pt x="5693" y="163507"/>
                      <a:pt x="10437" y="156916"/>
                      <a:pt x="16130" y="150325"/>
                    </a:cubicBezTo>
                    <a:cubicBezTo>
                      <a:pt x="26568" y="138085"/>
                      <a:pt x="38903" y="126786"/>
                      <a:pt x="52187" y="117371"/>
                    </a:cubicBezTo>
                    <a:cubicBezTo>
                      <a:pt x="79703" y="96657"/>
                      <a:pt x="110067" y="79709"/>
                      <a:pt x="140430" y="64644"/>
                    </a:cubicBezTo>
                    <a:cubicBezTo>
                      <a:pt x="187872" y="41105"/>
                      <a:pt x="236264" y="20391"/>
                      <a:pt x="285604" y="1560"/>
                    </a:cubicBezTo>
                    <a:cubicBezTo>
                      <a:pt x="286553" y="1560"/>
                      <a:pt x="288451" y="618"/>
                      <a:pt x="289399" y="618"/>
                    </a:cubicBezTo>
                    <a:cubicBezTo>
                      <a:pt x="290348" y="-323"/>
                      <a:pt x="292246" y="-323"/>
                      <a:pt x="292246" y="1560"/>
                    </a:cubicBezTo>
                    <a:cubicBezTo>
                      <a:pt x="276116" y="15683"/>
                      <a:pt x="260934" y="30748"/>
                      <a:pt x="244804" y="44871"/>
                    </a:cubicBezTo>
                    <a:cubicBezTo>
                      <a:pt x="214440" y="74060"/>
                      <a:pt x="185026" y="103248"/>
                      <a:pt x="158458" y="135260"/>
                    </a:cubicBezTo>
                    <a:cubicBezTo>
                      <a:pt x="149918" y="144676"/>
                      <a:pt x="142328" y="155033"/>
                      <a:pt x="135686" y="166332"/>
                    </a:cubicBezTo>
                    <a:cubicBezTo>
                      <a:pt x="132839" y="171039"/>
                      <a:pt x="129993" y="175747"/>
                      <a:pt x="128095" y="180455"/>
                    </a:cubicBezTo>
                    <a:cubicBezTo>
                      <a:pt x="121453" y="193637"/>
                      <a:pt x="121453" y="205877"/>
                      <a:pt x="125248" y="220000"/>
                    </a:cubicBezTo>
                    <a:cubicBezTo>
                      <a:pt x="128095" y="229416"/>
                      <a:pt x="132839" y="238831"/>
                      <a:pt x="138532" y="247305"/>
                    </a:cubicBezTo>
                    <a:cubicBezTo>
                      <a:pt x="148970" y="263311"/>
                      <a:pt x="160356" y="276493"/>
                      <a:pt x="173640" y="289675"/>
                    </a:cubicBezTo>
                    <a:cubicBezTo>
                      <a:pt x="203054" y="318863"/>
                      <a:pt x="235315" y="344285"/>
                      <a:pt x="269474" y="366882"/>
                    </a:cubicBezTo>
                    <a:cubicBezTo>
                      <a:pt x="275167" y="370648"/>
                      <a:pt x="281809" y="375356"/>
                      <a:pt x="287502" y="379122"/>
                    </a:cubicBezTo>
                    <a:cubicBezTo>
                      <a:pt x="288451" y="381005"/>
                      <a:pt x="288451" y="381947"/>
                      <a:pt x="287502" y="381005"/>
                    </a:cubicBezTo>
                  </a:path>
                </a:pathLst>
              </a:custGeom>
              <a:solidFill>
                <a:srgbClr val="D92D1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61"/>
              <p:cNvSpPr/>
              <p:nvPr/>
            </p:nvSpPr>
            <p:spPr>
              <a:xfrm>
                <a:off x="5343327" y="931667"/>
                <a:ext cx="426984" cy="314269"/>
              </a:xfrm>
              <a:custGeom>
                <a:avLst/>
                <a:gdLst/>
                <a:ahLst/>
                <a:cxnLst/>
                <a:rect l="l" t="t" r="r" b="b"/>
                <a:pathLst>
                  <a:path w="389740" h="286857" extrusionOk="0">
                    <a:moveTo>
                      <a:pt x="389029" y="8864"/>
                    </a:moveTo>
                    <a:cubicBezTo>
                      <a:pt x="383336" y="22987"/>
                      <a:pt x="376694" y="37111"/>
                      <a:pt x="371001" y="51234"/>
                    </a:cubicBezTo>
                    <a:cubicBezTo>
                      <a:pt x="359614" y="76656"/>
                      <a:pt x="347279" y="103019"/>
                      <a:pt x="333046" y="127499"/>
                    </a:cubicBezTo>
                    <a:cubicBezTo>
                      <a:pt x="315018" y="161395"/>
                      <a:pt x="296041" y="194350"/>
                      <a:pt x="272320" y="225421"/>
                    </a:cubicBezTo>
                    <a:cubicBezTo>
                      <a:pt x="260934" y="240486"/>
                      <a:pt x="249548" y="253667"/>
                      <a:pt x="235315" y="265908"/>
                    </a:cubicBezTo>
                    <a:cubicBezTo>
                      <a:pt x="227724" y="272498"/>
                      <a:pt x="220133" y="277206"/>
                      <a:pt x="211594" y="281914"/>
                    </a:cubicBezTo>
                    <a:cubicBezTo>
                      <a:pt x="198310" y="288505"/>
                      <a:pt x="184077" y="288505"/>
                      <a:pt x="170793" y="281914"/>
                    </a:cubicBezTo>
                    <a:cubicBezTo>
                      <a:pt x="160356" y="277206"/>
                      <a:pt x="150867" y="269674"/>
                      <a:pt x="143276" y="262141"/>
                    </a:cubicBezTo>
                    <a:cubicBezTo>
                      <a:pt x="125248" y="244252"/>
                      <a:pt x="110067" y="224479"/>
                      <a:pt x="96783" y="202824"/>
                    </a:cubicBezTo>
                    <a:cubicBezTo>
                      <a:pt x="72113" y="163278"/>
                      <a:pt x="51238" y="121850"/>
                      <a:pt x="32261" y="80422"/>
                    </a:cubicBezTo>
                    <a:cubicBezTo>
                      <a:pt x="21823" y="56883"/>
                      <a:pt x="11386" y="32403"/>
                      <a:pt x="1898" y="7922"/>
                    </a:cubicBezTo>
                    <a:cubicBezTo>
                      <a:pt x="949" y="6039"/>
                      <a:pt x="0" y="4156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13284" y="13572"/>
                      <a:pt x="25619" y="25812"/>
                      <a:pt x="37954" y="38994"/>
                    </a:cubicBezTo>
                    <a:cubicBezTo>
                      <a:pt x="54084" y="55942"/>
                      <a:pt x="71164" y="71948"/>
                      <a:pt x="88243" y="87954"/>
                    </a:cubicBezTo>
                    <a:cubicBezTo>
                      <a:pt x="112913" y="110552"/>
                      <a:pt x="137583" y="132207"/>
                      <a:pt x="166049" y="151038"/>
                    </a:cubicBezTo>
                    <a:cubicBezTo>
                      <a:pt x="171742" y="154804"/>
                      <a:pt x="178384" y="158571"/>
                      <a:pt x="185026" y="161395"/>
                    </a:cubicBezTo>
                    <a:cubicBezTo>
                      <a:pt x="198310" y="167986"/>
                      <a:pt x="212542" y="168928"/>
                      <a:pt x="226775" y="164220"/>
                    </a:cubicBezTo>
                    <a:cubicBezTo>
                      <a:pt x="241957" y="159512"/>
                      <a:pt x="256190" y="151038"/>
                      <a:pt x="269474" y="141623"/>
                    </a:cubicBezTo>
                    <a:cubicBezTo>
                      <a:pt x="289399" y="126558"/>
                      <a:pt x="306479" y="109610"/>
                      <a:pt x="323558" y="90779"/>
                    </a:cubicBezTo>
                    <a:cubicBezTo>
                      <a:pt x="347279" y="64416"/>
                      <a:pt x="369103" y="36169"/>
                      <a:pt x="389029" y="6981"/>
                    </a:cubicBezTo>
                    <a:cubicBezTo>
                      <a:pt x="389978" y="6981"/>
                      <a:pt x="389978" y="7922"/>
                      <a:pt x="389029" y="8864"/>
                    </a:cubicBezTo>
                  </a:path>
                </a:pathLst>
              </a:custGeom>
              <a:solidFill>
                <a:srgbClr val="F0DF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61"/>
              <p:cNvSpPr/>
              <p:nvPr/>
            </p:nvSpPr>
            <p:spPr>
              <a:xfrm>
                <a:off x="5213995" y="1109516"/>
                <a:ext cx="320343" cy="417768"/>
              </a:xfrm>
              <a:custGeom>
                <a:avLst/>
                <a:gdLst/>
                <a:ahLst/>
                <a:cxnLst/>
                <a:rect l="l" t="t" r="r" b="b"/>
                <a:pathLst>
                  <a:path w="292401" h="381328" extrusionOk="0">
                    <a:moveTo>
                      <a:pt x="7035" y="0"/>
                    </a:moveTo>
                    <a:cubicBezTo>
                      <a:pt x="22217" y="5649"/>
                      <a:pt x="37398" y="12240"/>
                      <a:pt x="52580" y="18831"/>
                    </a:cubicBezTo>
                    <a:cubicBezTo>
                      <a:pt x="100022" y="39545"/>
                      <a:pt x="146516" y="62142"/>
                      <a:pt x="191112" y="88506"/>
                    </a:cubicBezTo>
                    <a:cubicBezTo>
                      <a:pt x="211987" y="100746"/>
                      <a:pt x="231913" y="113928"/>
                      <a:pt x="249941" y="129934"/>
                    </a:cubicBezTo>
                    <a:cubicBezTo>
                      <a:pt x="259429" y="138408"/>
                      <a:pt x="268918" y="146882"/>
                      <a:pt x="277457" y="157239"/>
                    </a:cubicBezTo>
                    <a:cubicBezTo>
                      <a:pt x="282202" y="162888"/>
                      <a:pt x="285997" y="169479"/>
                      <a:pt x="288844" y="176070"/>
                    </a:cubicBezTo>
                    <a:cubicBezTo>
                      <a:pt x="293588" y="187369"/>
                      <a:pt x="293588" y="198667"/>
                      <a:pt x="288844" y="209966"/>
                    </a:cubicBezTo>
                    <a:cubicBezTo>
                      <a:pt x="285048" y="219382"/>
                      <a:pt x="278406" y="227856"/>
                      <a:pt x="271764" y="235388"/>
                    </a:cubicBezTo>
                    <a:cubicBezTo>
                      <a:pt x="258480" y="249511"/>
                      <a:pt x="243299" y="260810"/>
                      <a:pt x="228117" y="272108"/>
                    </a:cubicBezTo>
                    <a:cubicBezTo>
                      <a:pt x="200601" y="290939"/>
                      <a:pt x="171186" y="306946"/>
                      <a:pt x="140823" y="322011"/>
                    </a:cubicBezTo>
                    <a:cubicBezTo>
                      <a:pt x="96227" y="343666"/>
                      <a:pt x="50682" y="363439"/>
                      <a:pt x="4188" y="380387"/>
                    </a:cubicBezTo>
                    <a:cubicBezTo>
                      <a:pt x="3240" y="380387"/>
                      <a:pt x="2291" y="381328"/>
                      <a:pt x="1342" y="381328"/>
                    </a:cubicBezTo>
                    <a:cubicBezTo>
                      <a:pt x="393" y="381328"/>
                      <a:pt x="-556" y="381328"/>
                      <a:pt x="393" y="380387"/>
                    </a:cubicBezTo>
                    <a:cubicBezTo>
                      <a:pt x="19370" y="362497"/>
                      <a:pt x="39296" y="345549"/>
                      <a:pt x="58273" y="327660"/>
                    </a:cubicBezTo>
                    <a:cubicBezTo>
                      <a:pt x="83892" y="303180"/>
                      <a:pt x="108562" y="277758"/>
                      <a:pt x="131334" y="250453"/>
                    </a:cubicBezTo>
                    <a:cubicBezTo>
                      <a:pt x="139874" y="240096"/>
                      <a:pt x="148414" y="228797"/>
                      <a:pt x="156005" y="217498"/>
                    </a:cubicBezTo>
                    <a:cubicBezTo>
                      <a:pt x="159800" y="211849"/>
                      <a:pt x="162647" y="206200"/>
                      <a:pt x="165493" y="200551"/>
                    </a:cubicBezTo>
                    <a:cubicBezTo>
                      <a:pt x="172135" y="188310"/>
                      <a:pt x="172135" y="175129"/>
                      <a:pt x="168340" y="161947"/>
                    </a:cubicBezTo>
                    <a:cubicBezTo>
                      <a:pt x="162647" y="145941"/>
                      <a:pt x="154107" y="131817"/>
                      <a:pt x="143669" y="118636"/>
                    </a:cubicBezTo>
                    <a:cubicBezTo>
                      <a:pt x="125641" y="96038"/>
                      <a:pt x="103818" y="76266"/>
                      <a:pt x="81045" y="57435"/>
                    </a:cubicBezTo>
                    <a:cubicBezTo>
                      <a:pt x="58273" y="38604"/>
                      <a:pt x="35500" y="21656"/>
                      <a:pt x="10830" y="5649"/>
                    </a:cubicBezTo>
                    <a:cubicBezTo>
                      <a:pt x="9881" y="4708"/>
                      <a:pt x="7984" y="3766"/>
                      <a:pt x="7035" y="2825"/>
                    </a:cubicBezTo>
                    <a:cubicBezTo>
                      <a:pt x="5137" y="942"/>
                      <a:pt x="5137" y="0"/>
                      <a:pt x="7035" y="0"/>
                    </a:cubicBezTo>
                  </a:path>
                </a:pathLst>
              </a:custGeom>
              <a:solidFill>
                <a:srgbClr val="264C8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61"/>
              <p:cNvSpPr/>
              <p:nvPr/>
            </p:nvSpPr>
            <p:spPr>
              <a:xfrm>
                <a:off x="5768492" y="933125"/>
                <a:ext cx="4158" cy="8252"/>
              </a:xfrm>
              <a:custGeom>
                <a:avLst/>
                <a:gdLst/>
                <a:ahLst/>
                <a:cxnLst/>
                <a:rect l="l" t="t" r="r" b="b"/>
                <a:pathLst>
                  <a:path w="3795" h="7532" extrusionOk="0">
                    <a:moveTo>
                      <a:pt x="949" y="7532"/>
                    </a:moveTo>
                    <a:cubicBezTo>
                      <a:pt x="949" y="6591"/>
                      <a:pt x="949" y="5649"/>
                      <a:pt x="0" y="5649"/>
                    </a:cubicBezTo>
                    <a:cubicBezTo>
                      <a:pt x="949" y="3766"/>
                      <a:pt x="1898" y="1883"/>
                      <a:pt x="3795" y="0"/>
                    </a:cubicBezTo>
                    <a:cubicBezTo>
                      <a:pt x="3795" y="2825"/>
                      <a:pt x="2847" y="5649"/>
                      <a:pt x="949" y="7532"/>
                    </a:cubicBezTo>
                  </a:path>
                </a:pathLst>
              </a:custGeom>
              <a:solidFill>
                <a:srgbClr val="F1E47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61"/>
              <p:cNvSpPr/>
              <p:nvPr/>
            </p:nvSpPr>
            <p:spPr>
              <a:xfrm>
                <a:off x="5215465" y="1105995"/>
                <a:ext cx="6237" cy="4553"/>
              </a:xfrm>
              <a:custGeom>
                <a:avLst/>
                <a:gdLst/>
                <a:ahLst/>
                <a:cxnLst/>
                <a:rect l="l" t="t" r="r" b="b"/>
                <a:pathLst>
                  <a:path w="5693" h="4156" extrusionOk="0">
                    <a:moveTo>
                      <a:pt x="5693" y="3215"/>
                    </a:moveTo>
                    <a:cubicBezTo>
                      <a:pt x="5693" y="3215"/>
                      <a:pt x="4744" y="4156"/>
                      <a:pt x="4744" y="4156"/>
                    </a:cubicBezTo>
                    <a:cubicBezTo>
                      <a:pt x="2847" y="4156"/>
                      <a:pt x="1898" y="2273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2847" y="2273"/>
                      <a:pt x="3795" y="2273"/>
                      <a:pt x="5693" y="3215"/>
                    </a:cubicBezTo>
                  </a:path>
                </a:pathLst>
              </a:custGeom>
              <a:solidFill>
                <a:srgbClr val="5F79A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61"/>
              <p:cNvSpPr/>
              <p:nvPr/>
            </p:nvSpPr>
            <p:spPr>
              <a:xfrm>
                <a:off x="5213103" y="1105995"/>
                <a:ext cx="3402" cy="2490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2273" extrusionOk="0">
                    <a:moveTo>
                      <a:pt x="3105" y="1332"/>
                    </a:moveTo>
                    <a:cubicBezTo>
                      <a:pt x="3105" y="1332"/>
                      <a:pt x="2156" y="2273"/>
                      <a:pt x="2156" y="2273"/>
                    </a:cubicBezTo>
                    <a:cubicBezTo>
                      <a:pt x="1207" y="2273"/>
                      <a:pt x="-690" y="1332"/>
                      <a:pt x="259" y="390"/>
                    </a:cubicBezTo>
                    <a:cubicBezTo>
                      <a:pt x="1207" y="-552"/>
                      <a:pt x="2156" y="390"/>
                      <a:pt x="3105" y="1332"/>
                    </a:cubicBezTo>
                  </a:path>
                </a:pathLst>
              </a:custGeom>
              <a:solidFill>
                <a:srgbClr val="94A3C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61"/>
              <p:cNvSpPr/>
              <p:nvPr/>
            </p:nvSpPr>
            <p:spPr>
              <a:xfrm>
                <a:off x="5341857" y="930031"/>
                <a:ext cx="2509" cy="3094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2824" extrusionOk="0">
                    <a:moveTo>
                      <a:pt x="2291" y="1883"/>
                    </a:moveTo>
                    <a:cubicBezTo>
                      <a:pt x="2291" y="1883"/>
                      <a:pt x="1342" y="2825"/>
                      <a:pt x="1342" y="2825"/>
                    </a:cubicBezTo>
                    <a:cubicBezTo>
                      <a:pt x="393" y="1883"/>
                      <a:pt x="-556" y="942"/>
                      <a:pt x="393" y="0"/>
                    </a:cubicBezTo>
                    <a:cubicBezTo>
                      <a:pt x="1342" y="0"/>
                      <a:pt x="2291" y="942"/>
                      <a:pt x="2291" y="1883"/>
                    </a:cubicBezTo>
                  </a:path>
                </a:pathLst>
              </a:custGeom>
              <a:solidFill>
                <a:srgbClr val="F1E4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5" name="Google Shape;265;p61"/>
            <p:cNvGrpSpPr/>
            <p:nvPr/>
          </p:nvGrpSpPr>
          <p:grpSpPr>
            <a:xfrm>
              <a:off x="3216462" y="1025963"/>
              <a:ext cx="1879457" cy="492038"/>
              <a:chOff x="3216462" y="1025963"/>
              <a:chExt cx="1879457" cy="492038"/>
            </a:xfrm>
          </p:grpSpPr>
          <p:sp>
            <p:nvSpPr>
              <p:cNvPr id="266" name="Google Shape;266;p61"/>
              <p:cNvSpPr/>
              <p:nvPr/>
            </p:nvSpPr>
            <p:spPr>
              <a:xfrm>
                <a:off x="3821465" y="1348679"/>
                <a:ext cx="175048" cy="124966"/>
              </a:xfrm>
              <a:custGeom>
                <a:avLst/>
                <a:gdLst/>
                <a:ahLst/>
                <a:cxnLst/>
                <a:rect l="l" t="t" r="r" b="b"/>
                <a:pathLst>
                  <a:path w="159779" h="114066" extrusionOk="0">
                    <a:moveTo>
                      <a:pt x="157509" y="20853"/>
                    </a:moveTo>
                    <a:cubicBezTo>
                      <a:pt x="153714" y="10496"/>
                      <a:pt x="146123" y="3905"/>
                      <a:pt x="134737" y="1080"/>
                    </a:cubicBezTo>
                    <a:cubicBezTo>
                      <a:pt x="132839" y="139"/>
                      <a:pt x="129993" y="139"/>
                      <a:pt x="128095" y="139"/>
                    </a:cubicBezTo>
                    <a:cubicBezTo>
                      <a:pt x="113862" y="-803"/>
                      <a:pt x="100578" y="2963"/>
                      <a:pt x="90141" y="14262"/>
                    </a:cubicBezTo>
                    <a:cubicBezTo>
                      <a:pt x="89192" y="15203"/>
                      <a:pt x="89192" y="16145"/>
                      <a:pt x="87294" y="16145"/>
                    </a:cubicBezTo>
                    <a:cubicBezTo>
                      <a:pt x="80652" y="5788"/>
                      <a:pt x="74959" y="2022"/>
                      <a:pt x="62624" y="1080"/>
                    </a:cubicBezTo>
                    <a:cubicBezTo>
                      <a:pt x="48391" y="-803"/>
                      <a:pt x="36056" y="2963"/>
                      <a:pt x="24670" y="13320"/>
                    </a:cubicBezTo>
                    <a:cubicBezTo>
                      <a:pt x="24670" y="9554"/>
                      <a:pt x="23721" y="7671"/>
                      <a:pt x="23721" y="4846"/>
                    </a:cubicBezTo>
                    <a:cubicBezTo>
                      <a:pt x="23721" y="2963"/>
                      <a:pt x="22772" y="2022"/>
                      <a:pt x="21824" y="2022"/>
                    </a:cubicBezTo>
                    <a:cubicBezTo>
                      <a:pt x="15182" y="2022"/>
                      <a:pt x="8540" y="2022"/>
                      <a:pt x="1898" y="2022"/>
                    </a:cubicBezTo>
                    <a:cubicBezTo>
                      <a:pt x="949" y="2022"/>
                      <a:pt x="0" y="2963"/>
                      <a:pt x="0" y="3905"/>
                    </a:cubicBezTo>
                    <a:cubicBezTo>
                      <a:pt x="0" y="5788"/>
                      <a:pt x="0" y="6729"/>
                      <a:pt x="0" y="8613"/>
                    </a:cubicBezTo>
                    <a:cubicBezTo>
                      <a:pt x="0" y="40625"/>
                      <a:pt x="0" y="73580"/>
                      <a:pt x="0" y="105592"/>
                    </a:cubicBezTo>
                    <a:cubicBezTo>
                      <a:pt x="0" y="106534"/>
                      <a:pt x="0" y="107475"/>
                      <a:pt x="0" y="109359"/>
                    </a:cubicBezTo>
                    <a:cubicBezTo>
                      <a:pt x="0" y="111242"/>
                      <a:pt x="949" y="112183"/>
                      <a:pt x="2847" y="112183"/>
                    </a:cubicBezTo>
                    <a:cubicBezTo>
                      <a:pt x="8540" y="112183"/>
                      <a:pt x="15182" y="112183"/>
                      <a:pt x="20875" y="112183"/>
                    </a:cubicBezTo>
                    <a:cubicBezTo>
                      <a:pt x="24670" y="112183"/>
                      <a:pt x="25619" y="112183"/>
                      <a:pt x="25619" y="108417"/>
                    </a:cubicBezTo>
                    <a:cubicBezTo>
                      <a:pt x="25619" y="107475"/>
                      <a:pt x="25619" y="106534"/>
                      <a:pt x="25619" y="104651"/>
                    </a:cubicBezTo>
                    <a:cubicBezTo>
                      <a:pt x="25619" y="82054"/>
                      <a:pt x="25619" y="59456"/>
                      <a:pt x="25619" y="36859"/>
                    </a:cubicBezTo>
                    <a:cubicBezTo>
                      <a:pt x="25619" y="32151"/>
                      <a:pt x="27517" y="29327"/>
                      <a:pt x="30363" y="26502"/>
                    </a:cubicBezTo>
                    <a:cubicBezTo>
                      <a:pt x="37005" y="19911"/>
                      <a:pt x="52187" y="18028"/>
                      <a:pt x="59778" y="23677"/>
                    </a:cubicBezTo>
                    <a:cubicBezTo>
                      <a:pt x="62624" y="25560"/>
                      <a:pt x="64522" y="28385"/>
                      <a:pt x="66420" y="32151"/>
                    </a:cubicBezTo>
                    <a:cubicBezTo>
                      <a:pt x="67368" y="35918"/>
                      <a:pt x="67368" y="39684"/>
                      <a:pt x="67368" y="43450"/>
                    </a:cubicBezTo>
                    <a:cubicBezTo>
                      <a:pt x="67368" y="64164"/>
                      <a:pt x="67368" y="85820"/>
                      <a:pt x="67368" y="106534"/>
                    </a:cubicBezTo>
                    <a:cubicBezTo>
                      <a:pt x="67368" y="107475"/>
                      <a:pt x="67368" y="109359"/>
                      <a:pt x="67368" y="110300"/>
                    </a:cubicBezTo>
                    <a:cubicBezTo>
                      <a:pt x="67368" y="112183"/>
                      <a:pt x="68317" y="113125"/>
                      <a:pt x="69266" y="113125"/>
                    </a:cubicBezTo>
                    <a:cubicBezTo>
                      <a:pt x="75908" y="113125"/>
                      <a:pt x="82550" y="113125"/>
                      <a:pt x="90141" y="113125"/>
                    </a:cubicBezTo>
                    <a:cubicBezTo>
                      <a:pt x="92039" y="113125"/>
                      <a:pt x="92987" y="112183"/>
                      <a:pt x="92987" y="110300"/>
                    </a:cubicBezTo>
                    <a:cubicBezTo>
                      <a:pt x="92987" y="109359"/>
                      <a:pt x="92987" y="107475"/>
                      <a:pt x="92987" y="106534"/>
                    </a:cubicBezTo>
                    <a:cubicBezTo>
                      <a:pt x="92987" y="84878"/>
                      <a:pt x="92987" y="64164"/>
                      <a:pt x="92987" y="42508"/>
                    </a:cubicBezTo>
                    <a:cubicBezTo>
                      <a:pt x="92987" y="40625"/>
                      <a:pt x="92987" y="38742"/>
                      <a:pt x="92987" y="36859"/>
                    </a:cubicBezTo>
                    <a:cubicBezTo>
                      <a:pt x="95834" y="27444"/>
                      <a:pt x="106271" y="20853"/>
                      <a:pt x="117657" y="22736"/>
                    </a:cubicBezTo>
                    <a:cubicBezTo>
                      <a:pt x="129044" y="23677"/>
                      <a:pt x="133788" y="29327"/>
                      <a:pt x="133788" y="41567"/>
                    </a:cubicBezTo>
                    <a:cubicBezTo>
                      <a:pt x="133788" y="43450"/>
                      <a:pt x="133788" y="45333"/>
                      <a:pt x="133788" y="47216"/>
                    </a:cubicBezTo>
                    <a:cubicBezTo>
                      <a:pt x="133788" y="56632"/>
                      <a:pt x="133788" y="65106"/>
                      <a:pt x="133788" y="74521"/>
                    </a:cubicBezTo>
                    <a:cubicBezTo>
                      <a:pt x="133788" y="86761"/>
                      <a:pt x="133788" y="98060"/>
                      <a:pt x="133788" y="110300"/>
                    </a:cubicBezTo>
                    <a:cubicBezTo>
                      <a:pt x="133788" y="113125"/>
                      <a:pt x="134737" y="114066"/>
                      <a:pt x="137583" y="114066"/>
                    </a:cubicBezTo>
                    <a:cubicBezTo>
                      <a:pt x="143276" y="114066"/>
                      <a:pt x="149918" y="114066"/>
                      <a:pt x="155611" y="114066"/>
                    </a:cubicBezTo>
                    <a:cubicBezTo>
                      <a:pt x="158458" y="114066"/>
                      <a:pt x="159407" y="113125"/>
                      <a:pt x="159407" y="110300"/>
                    </a:cubicBezTo>
                    <a:cubicBezTo>
                      <a:pt x="159407" y="85820"/>
                      <a:pt x="159407" y="61339"/>
                      <a:pt x="159407" y="36859"/>
                    </a:cubicBezTo>
                    <a:cubicBezTo>
                      <a:pt x="160356" y="31210"/>
                      <a:pt x="159407" y="25560"/>
                      <a:pt x="157509" y="2085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61"/>
              <p:cNvSpPr/>
              <p:nvPr/>
            </p:nvSpPr>
            <p:spPr>
              <a:xfrm>
                <a:off x="4986443" y="1300349"/>
                <a:ext cx="109476" cy="174480"/>
              </a:xfrm>
              <a:custGeom>
                <a:avLst/>
                <a:gdLst/>
                <a:ahLst/>
                <a:cxnLst/>
                <a:rect l="l" t="t" r="r" b="b"/>
                <a:pathLst>
                  <a:path w="99927" h="159261" extrusionOk="0">
                    <a:moveTo>
                      <a:pt x="96132" y="0"/>
                    </a:moveTo>
                    <a:cubicBezTo>
                      <a:pt x="90439" y="0"/>
                      <a:pt x="83797" y="0"/>
                      <a:pt x="78103" y="0"/>
                    </a:cubicBezTo>
                    <a:cubicBezTo>
                      <a:pt x="73359" y="0"/>
                      <a:pt x="73359" y="0"/>
                      <a:pt x="73359" y="4708"/>
                    </a:cubicBezTo>
                    <a:cubicBezTo>
                      <a:pt x="73359" y="19773"/>
                      <a:pt x="73359" y="35779"/>
                      <a:pt x="73359" y="50844"/>
                    </a:cubicBezTo>
                    <a:lnTo>
                      <a:pt x="73359" y="55552"/>
                    </a:lnTo>
                    <a:cubicBezTo>
                      <a:pt x="71462" y="54610"/>
                      <a:pt x="71462" y="53668"/>
                      <a:pt x="70513" y="53668"/>
                    </a:cubicBezTo>
                    <a:cubicBezTo>
                      <a:pt x="57229" y="40487"/>
                      <a:pt x="25917" y="38604"/>
                      <a:pt x="10735" y="61201"/>
                    </a:cubicBezTo>
                    <a:cubicBezTo>
                      <a:pt x="6940" y="65909"/>
                      <a:pt x="4093" y="71558"/>
                      <a:pt x="3144" y="77207"/>
                    </a:cubicBezTo>
                    <a:cubicBezTo>
                      <a:pt x="-651" y="90389"/>
                      <a:pt x="-651" y="103571"/>
                      <a:pt x="1246" y="116752"/>
                    </a:cubicBezTo>
                    <a:cubicBezTo>
                      <a:pt x="3144" y="127109"/>
                      <a:pt x="6940" y="137467"/>
                      <a:pt x="14530" y="145941"/>
                    </a:cubicBezTo>
                    <a:cubicBezTo>
                      <a:pt x="24019" y="156298"/>
                      <a:pt x="36354" y="160064"/>
                      <a:pt x="50587" y="159122"/>
                    </a:cubicBezTo>
                    <a:cubicBezTo>
                      <a:pt x="60075" y="158181"/>
                      <a:pt x="67666" y="154414"/>
                      <a:pt x="75257" y="146882"/>
                    </a:cubicBezTo>
                    <a:cubicBezTo>
                      <a:pt x="76206" y="149707"/>
                      <a:pt x="76206" y="152531"/>
                      <a:pt x="76206" y="154414"/>
                    </a:cubicBezTo>
                    <a:cubicBezTo>
                      <a:pt x="76206" y="157239"/>
                      <a:pt x="77155" y="157239"/>
                      <a:pt x="80001" y="157239"/>
                    </a:cubicBezTo>
                    <a:cubicBezTo>
                      <a:pt x="84745" y="157239"/>
                      <a:pt x="89490" y="157239"/>
                      <a:pt x="94234" y="157239"/>
                    </a:cubicBezTo>
                    <a:cubicBezTo>
                      <a:pt x="99927" y="157239"/>
                      <a:pt x="99927" y="157239"/>
                      <a:pt x="99927" y="151590"/>
                    </a:cubicBezTo>
                    <a:cubicBezTo>
                      <a:pt x="99927" y="151590"/>
                      <a:pt x="99927" y="150648"/>
                      <a:pt x="99927" y="150648"/>
                    </a:cubicBezTo>
                    <a:cubicBezTo>
                      <a:pt x="99927" y="102629"/>
                      <a:pt x="99927" y="54610"/>
                      <a:pt x="99927" y="6591"/>
                    </a:cubicBezTo>
                    <a:cubicBezTo>
                      <a:pt x="99927" y="5649"/>
                      <a:pt x="99927" y="4708"/>
                      <a:pt x="99927" y="2825"/>
                    </a:cubicBezTo>
                    <a:cubicBezTo>
                      <a:pt x="98978" y="942"/>
                      <a:pt x="98029" y="0"/>
                      <a:pt x="96132" y="0"/>
                    </a:cubicBezTo>
                    <a:moveTo>
                      <a:pt x="74308" y="84740"/>
                    </a:moveTo>
                    <a:cubicBezTo>
                      <a:pt x="73359" y="90389"/>
                      <a:pt x="74308" y="96038"/>
                      <a:pt x="74308" y="101688"/>
                    </a:cubicBezTo>
                    <a:cubicBezTo>
                      <a:pt x="74308" y="108278"/>
                      <a:pt x="74308" y="114869"/>
                      <a:pt x="74308" y="121460"/>
                    </a:cubicBezTo>
                    <a:cubicBezTo>
                      <a:pt x="74308" y="124285"/>
                      <a:pt x="73359" y="126168"/>
                      <a:pt x="71462" y="128993"/>
                    </a:cubicBezTo>
                    <a:cubicBezTo>
                      <a:pt x="62922" y="141233"/>
                      <a:pt x="38252" y="143116"/>
                      <a:pt x="29712" y="125226"/>
                    </a:cubicBezTo>
                    <a:cubicBezTo>
                      <a:pt x="27814" y="121460"/>
                      <a:pt x="26866" y="117694"/>
                      <a:pt x="25917" y="113928"/>
                    </a:cubicBezTo>
                    <a:cubicBezTo>
                      <a:pt x="24968" y="103571"/>
                      <a:pt x="24968" y="92272"/>
                      <a:pt x="28763" y="81915"/>
                    </a:cubicBezTo>
                    <a:cubicBezTo>
                      <a:pt x="34456" y="64967"/>
                      <a:pt x="51536" y="63084"/>
                      <a:pt x="62922" y="68733"/>
                    </a:cubicBezTo>
                    <a:cubicBezTo>
                      <a:pt x="69564" y="71558"/>
                      <a:pt x="74308" y="76266"/>
                      <a:pt x="74308" y="8474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61"/>
              <p:cNvSpPr/>
              <p:nvPr/>
            </p:nvSpPr>
            <p:spPr>
              <a:xfrm>
                <a:off x="4152033" y="1035246"/>
                <a:ext cx="123703" cy="163032"/>
              </a:xfrm>
              <a:custGeom>
                <a:avLst/>
                <a:gdLst/>
                <a:ahLst/>
                <a:cxnLst/>
                <a:rect l="l" t="t" r="r" b="b"/>
                <a:pathLst>
                  <a:path w="112913" h="148811" extrusionOk="0">
                    <a:moveTo>
                      <a:pt x="111964" y="43311"/>
                    </a:moveTo>
                    <a:cubicBezTo>
                      <a:pt x="111015" y="31071"/>
                      <a:pt x="106271" y="21656"/>
                      <a:pt x="97732" y="13182"/>
                    </a:cubicBezTo>
                    <a:cubicBezTo>
                      <a:pt x="89192" y="5649"/>
                      <a:pt x="79703" y="2825"/>
                      <a:pt x="69266" y="942"/>
                    </a:cubicBezTo>
                    <a:cubicBezTo>
                      <a:pt x="59778" y="0"/>
                      <a:pt x="50289" y="0"/>
                      <a:pt x="40801" y="0"/>
                    </a:cubicBezTo>
                    <a:cubicBezTo>
                      <a:pt x="28466" y="0"/>
                      <a:pt x="16130" y="0"/>
                      <a:pt x="3795" y="0"/>
                    </a:cubicBezTo>
                    <a:cubicBezTo>
                      <a:pt x="949" y="0"/>
                      <a:pt x="0" y="942"/>
                      <a:pt x="0" y="3766"/>
                    </a:cubicBezTo>
                    <a:cubicBezTo>
                      <a:pt x="0" y="4708"/>
                      <a:pt x="0" y="5649"/>
                      <a:pt x="0" y="7532"/>
                    </a:cubicBezTo>
                    <a:cubicBezTo>
                      <a:pt x="0" y="30130"/>
                      <a:pt x="0" y="52727"/>
                      <a:pt x="0" y="75324"/>
                    </a:cubicBezTo>
                    <a:cubicBezTo>
                      <a:pt x="0" y="93214"/>
                      <a:pt x="0" y="112045"/>
                      <a:pt x="0" y="129934"/>
                    </a:cubicBezTo>
                    <a:cubicBezTo>
                      <a:pt x="0" y="134642"/>
                      <a:pt x="0" y="140291"/>
                      <a:pt x="0" y="144999"/>
                    </a:cubicBezTo>
                    <a:cubicBezTo>
                      <a:pt x="0" y="148765"/>
                      <a:pt x="0" y="148765"/>
                      <a:pt x="3795" y="148765"/>
                    </a:cubicBezTo>
                    <a:cubicBezTo>
                      <a:pt x="9489" y="148765"/>
                      <a:pt x="15182" y="148765"/>
                      <a:pt x="20875" y="148765"/>
                    </a:cubicBezTo>
                    <a:cubicBezTo>
                      <a:pt x="26568" y="148765"/>
                      <a:pt x="26568" y="149707"/>
                      <a:pt x="26568" y="143116"/>
                    </a:cubicBezTo>
                    <a:cubicBezTo>
                      <a:pt x="26568" y="128051"/>
                      <a:pt x="26568" y="112986"/>
                      <a:pt x="26568" y="97921"/>
                    </a:cubicBezTo>
                    <a:cubicBezTo>
                      <a:pt x="26568" y="94155"/>
                      <a:pt x="26568" y="94155"/>
                      <a:pt x="30363" y="94155"/>
                    </a:cubicBezTo>
                    <a:cubicBezTo>
                      <a:pt x="39852" y="94155"/>
                      <a:pt x="48391" y="94155"/>
                      <a:pt x="57880" y="94155"/>
                    </a:cubicBezTo>
                    <a:cubicBezTo>
                      <a:pt x="64522" y="94155"/>
                      <a:pt x="71164" y="93214"/>
                      <a:pt x="77806" y="92272"/>
                    </a:cubicBezTo>
                    <a:cubicBezTo>
                      <a:pt x="95834" y="87564"/>
                      <a:pt x="109118" y="77207"/>
                      <a:pt x="112913" y="58376"/>
                    </a:cubicBezTo>
                    <a:cubicBezTo>
                      <a:pt x="111964" y="52727"/>
                      <a:pt x="111964" y="48019"/>
                      <a:pt x="111964" y="43311"/>
                    </a:cubicBezTo>
                    <a:moveTo>
                      <a:pt x="83499" y="59318"/>
                    </a:moveTo>
                    <a:cubicBezTo>
                      <a:pt x="79703" y="66850"/>
                      <a:pt x="74010" y="70616"/>
                      <a:pt x="66420" y="71558"/>
                    </a:cubicBezTo>
                    <a:cubicBezTo>
                      <a:pt x="62624" y="72499"/>
                      <a:pt x="59778" y="72499"/>
                      <a:pt x="55982" y="72499"/>
                    </a:cubicBezTo>
                    <a:cubicBezTo>
                      <a:pt x="47443" y="72499"/>
                      <a:pt x="37954" y="72499"/>
                      <a:pt x="29414" y="72499"/>
                    </a:cubicBezTo>
                    <a:cubicBezTo>
                      <a:pt x="26568" y="72499"/>
                      <a:pt x="25619" y="71558"/>
                      <a:pt x="25619" y="68733"/>
                    </a:cubicBezTo>
                    <a:cubicBezTo>
                      <a:pt x="25619" y="61201"/>
                      <a:pt x="25619" y="53668"/>
                      <a:pt x="25619" y="47078"/>
                    </a:cubicBezTo>
                    <a:cubicBezTo>
                      <a:pt x="25619" y="39545"/>
                      <a:pt x="25619" y="32013"/>
                      <a:pt x="25619" y="24480"/>
                    </a:cubicBezTo>
                    <a:cubicBezTo>
                      <a:pt x="25619" y="22597"/>
                      <a:pt x="25619" y="21656"/>
                      <a:pt x="28466" y="21656"/>
                    </a:cubicBezTo>
                    <a:cubicBezTo>
                      <a:pt x="39852" y="21656"/>
                      <a:pt x="52187" y="20714"/>
                      <a:pt x="63573" y="22597"/>
                    </a:cubicBezTo>
                    <a:cubicBezTo>
                      <a:pt x="81601" y="24480"/>
                      <a:pt x="91090" y="42370"/>
                      <a:pt x="83499" y="5931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61"/>
              <p:cNvSpPr/>
              <p:nvPr/>
            </p:nvSpPr>
            <p:spPr>
              <a:xfrm>
                <a:off x="4026250" y="1347964"/>
                <a:ext cx="108687" cy="170037"/>
              </a:xfrm>
              <a:custGeom>
                <a:avLst/>
                <a:gdLst/>
                <a:ahLst/>
                <a:cxnLst/>
                <a:rect l="l" t="t" r="r" b="b"/>
                <a:pathLst>
                  <a:path w="99207" h="155205" extrusionOk="0">
                    <a:moveTo>
                      <a:pt x="92038" y="23388"/>
                    </a:moveTo>
                    <a:cubicBezTo>
                      <a:pt x="79703" y="-2034"/>
                      <a:pt x="47443" y="-7683"/>
                      <a:pt x="26568" y="11148"/>
                    </a:cubicBezTo>
                    <a:cubicBezTo>
                      <a:pt x="25619" y="12090"/>
                      <a:pt x="25619" y="12090"/>
                      <a:pt x="24670" y="12090"/>
                    </a:cubicBezTo>
                    <a:cubicBezTo>
                      <a:pt x="24670" y="10206"/>
                      <a:pt x="23721" y="7382"/>
                      <a:pt x="23721" y="5499"/>
                    </a:cubicBezTo>
                    <a:cubicBezTo>
                      <a:pt x="23721" y="3616"/>
                      <a:pt x="22772" y="2674"/>
                      <a:pt x="20875" y="2674"/>
                    </a:cubicBezTo>
                    <a:cubicBezTo>
                      <a:pt x="15182" y="2674"/>
                      <a:pt x="8540" y="2674"/>
                      <a:pt x="2847" y="2674"/>
                    </a:cubicBezTo>
                    <a:cubicBezTo>
                      <a:pt x="949" y="2674"/>
                      <a:pt x="0" y="3616"/>
                      <a:pt x="0" y="5499"/>
                    </a:cubicBezTo>
                    <a:cubicBezTo>
                      <a:pt x="0" y="6440"/>
                      <a:pt x="0" y="8323"/>
                      <a:pt x="0" y="9265"/>
                    </a:cubicBezTo>
                    <a:cubicBezTo>
                      <a:pt x="0" y="55401"/>
                      <a:pt x="0" y="102479"/>
                      <a:pt x="0" y="148615"/>
                    </a:cubicBezTo>
                    <a:cubicBezTo>
                      <a:pt x="0" y="149556"/>
                      <a:pt x="0" y="150498"/>
                      <a:pt x="0" y="151439"/>
                    </a:cubicBezTo>
                    <a:cubicBezTo>
                      <a:pt x="0" y="154264"/>
                      <a:pt x="949" y="155205"/>
                      <a:pt x="3795" y="155205"/>
                    </a:cubicBezTo>
                    <a:cubicBezTo>
                      <a:pt x="9489" y="155205"/>
                      <a:pt x="15182" y="155205"/>
                      <a:pt x="20875" y="155205"/>
                    </a:cubicBezTo>
                    <a:cubicBezTo>
                      <a:pt x="25619" y="155205"/>
                      <a:pt x="25619" y="155205"/>
                      <a:pt x="25619" y="150498"/>
                    </a:cubicBezTo>
                    <a:cubicBezTo>
                      <a:pt x="25619" y="135433"/>
                      <a:pt x="25619" y="120368"/>
                      <a:pt x="25619" y="104362"/>
                    </a:cubicBezTo>
                    <a:cubicBezTo>
                      <a:pt x="27517" y="104362"/>
                      <a:pt x="27517" y="104362"/>
                      <a:pt x="28466" y="105303"/>
                    </a:cubicBezTo>
                    <a:cubicBezTo>
                      <a:pt x="51238" y="123193"/>
                      <a:pt x="80652" y="115660"/>
                      <a:pt x="92987" y="90238"/>
                    </a:cubicBezTo>
                    <a:cubicBezTo>
                      <a:pt x="93936" y="87414"/>
                      <a:pt x="94885" y="85531"/>
                      <a:pt x="95834" y="82706"/>
                    </a:cubicBezTo>
                    <a:cubicBezTo>
                      <a:pt x="99629" y="70466"/>
                      <a:pt x="99629" y="58226"/>
                      <a:pt x="98680" y="45985"/>
                    </a:cubicBezTo>
                    <a:cubicBezTo>
                      <a:pt x="96783" y="38453"/>
                      <a:pt x="94885" y="30921"/>
                      <a:pt x="92038" y="23388"/>
                    </a:cubicBezTo>
                    <a:moveTo>
                      <a:pt x="70215" y="77998"/>
                    </a:moveTo>
                    <a:cubicBezTo>
                      <a:pt x="65471" y="92121"/>
                      <a:pt x="53136" y="98712"/>
                      <a:pt x="38903" y="94005"/>
                    </a:cubicBezTo>
                    <a:cubicBezTo>
                      <a:pt x="34159" y="93063"/>
                      <a:pt x="30363" y="90238"/>
                      <a:pt x="27517" y="86472"/>
                    </a:cubicBezTo>
                    <a:cubicBezTo>
                      <a:pt x="25619" y="83647"/>
                      <a:pt x="24670" y="81764"/>
                      <a:pt x="24670" y="77998"/>
                    </a:cubicBezTo>
                    <a:cubicBezTo>
                      <a:pt x="24670" y="71407"/>
                      <a:pt x="24670" y="64816"/>
                      <a:pt x="24670" y="57284"/>
                    </a:cubicBezTo>
                    <a:cubicBezTo>
                      <a:pt x="24670" y="50693"/>
                      <a:pt x="24670" y="43161"/>
                      <a:pt x="24670" y="36570"/>
                    </a:cubicBezTo>
                    <a:cubicBezTo>
                      <a:pt x="24670" y="33745"/>
                      <a:pt x="25619" y="30921"/>
                      <a:pt x="27517" y="29037"/>
                    </a:cubicBezTo>
                    <a:cubicBezTo>
                      <a:pt x="35107" y="18680"/>
                      <a:pt x="57880" y="15856"/>
                      <a:pt x="67368" y="30921"/>
                    </a:cubicBezTo>
                    <a:cubicBezTo>
                      <a:pt x="70215" y="34687"/>
                      <a:pt x="72113" y="39395"/>
                      <a:pt x="72113" y="44102"/>
                    </a:cubicBezTo>
                    <a:cubicBezTo>
                      <a:pt x="74010" y="56342"/>
                      <a:pt x="74010" y="67641"/>
                      <a:pt x="70215" y="7799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61"/>
              <p:cNvSpPr/>
              <p:nvPr/>
            </p:nvSpPr>
            <p:spPr>
              <a:xfrm>
                <a:off x="4728968" y="1300349"/>
                <a:ext cx="108161" cy="174626"/>
              </a:xfrm>
              <a:custGeom>
                <a:avLst/>
                <a:gdLst/>
                <a:ahLst/>
                <a:cxnLst/>
                <a:rect l="l" t="t" r="r" b="b"/>
                <a:pathLst>
                  <a:path w="98727" h="159394" extrusionOk="0">
                    <a:moveTo>
                      <a:pt x="94885" y="0"/>
                    </a:move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4010" y="53668"/>
                      <a:pt x="73061" y="55552"/>
                    </a:cubicBezTo>
                    <a:cubicBezTo>
                      <a:pt x="72113" y="55552"/>
                      <a:pt x="71164" y="55552"/>
                      <a:pt x="71164" y="54610"/>
                    </a:cubicBezTo>
                    <a:cubicBezTo>
                      <a:pt x="50289" y="37662"/>
                      <a:pt x="22772" y="42370"/>
                      <a:pt x="8540" y="64967"/>
                    </a:cubicBezTo>
                    <a:cubicBezTo>
                      <a:pt x="6642" y="68733"/>
                      <a:pt x="4744" y="72499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6168"/>
                      <a:pt x="5693" y="134642"/>
                      <a:pt x="11386" y="143116"/>
                    </a:cubicBezTo>
                    <a:cubicBezTo>
                      <a:pt x="27517" y="164772"/>
                      <a:pt x="57880" y="162888"/>
                      <a:pt x="72113" y="148765"/>
                    </a:cubicBezTo>
                    <a:cubicBezTo>
                      <a:pt x="73061" y="147824"/>
                      <a:pt x="73061" y="146882"/>
                      <a:pt x="74959" y="147824"/>
                    </a:cubicBezTo>
                    <a:cubicBezTo>
                      <a:pt x="74959" y="149707"/>
                      <a:pt x="74959" y="151590"/>
                      <a:pt x="75908" y="154414"/>
                    </a:cubicBezTo>
                    <a:cubicBezTo>
                      <a:pt x="75908" y="157239"/>
                      <a:pt x="76857" y="158181"/>
                      <a:pt x="79703" y="158181"/>
                    </a:cubicBezTo>
                    <a:cubicBezTo>
                      <a:pt x="84448" y="158181"/>
                      <a:pt x="88243" y="158181"/>
                      <a:pt x="92987" y="158181"/>
                    </a:cubicBezTo>
                    <a:cubicBezTo>
                      <a:pt x="99629" y="158181"/>
                      <a:pt x="98680" y="159122"/>
                      <a:pt x="98680" y="152531"/>
                    </a:cubicBezTo>
                    <a:cubicBezTo>
                      <a:pt x="98680" y="104512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4708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0215" y="128993"/>
                    </a:moveTo>
                    <a:cubicBezTo>
                      <a:pt x="61675" y="141233"/>
                      <a:pt x="37954" y="143116"/>
                      <a:pt x="29414" y="125226"/>
                    </a:cubicBezTo>
                    <a:cubicBezTo>
                      <a:pt x="26568" y="119577"/>
                      <a:pt x="25619" y="113928"/>
                      <a:pt x="25619" y="107337"/>
                    </a:cubicBezTo>
                    <a:cubicBezTo>
                      <a:pt x="24670" y="97921"/>
                      <a:pt x="25619" y="88506"/>
                      <a:pt x="29414" y="79090"/>
                    </a:cubicBezTo>
                    <a:cubicBezTo>
                      <a:pt x="37954" y="60259"/>
                      <a:pt x="62624" y="63084"/>
                      <a:pt x="71164" y="75324"/>
                    </a:cubicBezTo>
                    <a:cubicBezTo>
                      <a:pt x="73061" y="77207"/>
                      <a:pt x="74010" y="80032"/>
                      <a:pt x="74010" y="82857"/>
                    </a:cubicBezTo>
                    <a:cubicBezTo>
                      <a:pt x="74010" y="89447"/>
                      <a:pt x="74010" y="96038"/>
                      <a:pt x="74010" y="102629"/>
                    </a:cubicBezTo>
                    <a:cubicBezTo>
                      <a:pt x="74010" y="109220"/>
                      <a:pt x="74010" y="114869"/>
                      <a:pt x="74010" y="121460"/>
                    </a:cubicBezTo>
                    <a:cubicBezTo>
                      <a:pt x="73061" y="124285"/>
                      <a:pt x="72113" y="126168"/>
                      <a:pt x="70215" y="1289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61"/>
              <p:cNvSpPr/>
              <p:nvPr/>
            </p:nvSpPr>
            <p:spPr>
              <a:xfrm>
                <a:off x="3216462" y="1300349"/>
                <a:ext cx="108110" cy="174076"/>
              </a:xfrm>
              <a:custGeom>
                <a:avLst/>
                <a:gdLst/>
                <a:ahLst/>
                <a:cxnLst/>
                <a:rect l="l" t="t" r="r" b="b"/>
                <a:pathLst>
                  <a:path w="98680" h="158892" extrusionOk="0">
                    <a:moveTo>
                      <a:pt x="94885" y="0"/>
                    </a:moveTo>
                    <a:cubicBezTo>
                      <a:pt x="89192" y="0"/>
                      <a:pt x="83499" y="0"/>
                      <a:pt x="77806" y="0"/>
                    </a:cubicBezTo>
                    <a:cubicBezTo>
                      <a:pt x="74010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3061" y="53668"/>
                      <a:pt x="73061" y="54610"/>
                    </a:cubicBezTo>
                    <a:cubicBezTo>
                      <a:pt x="71164" y="55552"/>
                      <a:pt x="70215" y="53668"/>
                      <a:pt x="70215" y="53668"/>
                    </a:cubicBezTo>
                    <a:cubicBezTo>
                      <a:pt x="52187" y="38604"/>
                      <a:pt x="25619" y="42370"/>
                      <a:pt x="11386" y="61201"/>
                    </a:cubicBezTo>
                    <a:cubicBezTo>
                      <a:pt x="7591" y="65909"/>
                      <a:pt x="5693" y="70616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2847" y="126168"/>
                      <a:pt x="5693" y="136525"/>
                      <a:pt x="13284" y="144057"/>
                    </a:cubicBezTo>
                    <a:cubicBezTo>
                      <a:pt x="27517" y="161947"/>
                      <a:pt x="55033" y="163830"/>
                      <a:pt x="72113" y="148765"/>
                    </a:cubicBezTo>
                    <a:cubicBezTo>
                      <a:pt x="73061" y="147824"/>
                      <a:pt x="73061" y="146882"/>
                      <a:pt x="74959" y="146882"/>
                    </a:cubicBezTo>
                    <a:cubicBezTo>
                      <a:pt x="74959" y="148765"/>
                      <a:pt x="75908" y="151590"/>
                      <a:pt x="75908" y="154414"/>
                    </a:cubicBezTo>
                    <a:cubicBezTo>
                      <a:pt x="75908" y="156298"/>
                      <a:pt x="76857" y="157239"/>
                      <a:pt x="78755" y="157239"/>
                    </a:cubicBezTo>
                    <a:cubicBezTo>
                      <a:pt x="83499" y="157239"/>
                      <a:pt x="89192" y="157239"/>
                      <a:pt x="93936" y="157239"/>
                    </a:cubicBezTo>
                    <a:cubicBezTo>
                      <a:pt x="97732" y="157239"/>
                      <a:pt x="97732" y="157239"/>
                      <a:pt x="98680" y="153473"/>
                    </a:cubicBezTo>
                    <a:cubicBezTo>
                      <a:pt x="98680" y="152531"/>
                      <a:pt x="98680" y="151590"/>
                      <a:pt x="98680" y="151590"/>
                    </a:cubicBezTo>
                    <a:cubicBezTo>
                      <a:pt x="98680" y="103571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3766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3061" y="101688"/>
                    </a:moveTo>
                    <a:cubicBezTo>
                      <a:pt x="73061" y="108278"/>
                      <a:pt x="73061" y="114869"/>
                      <a:pt x="73061" y="121460"/>
                    </a:cubicBezTo>
                    <a:cubicBezTo>
                      <a:pt x="73061" y="124285"/>
                      <a:pt x="72113" y="126168"/>
                      <a:pt x="71164" y="128051"/>
                    </a:cubicBezTo>
                    <a:cubicBezTo>
                      <a:pt x="62624" y="141233"/>
                      <a:pt x="37954" y="143116"/>
                      <a:pt x="29414" y="124285"/>
                    </a:cubicBezTo>
                    <a:cubicBezTo>
                      <a:pt x="26568" y="118636"/>
                      <a:pt x="25619" y="112986"/>
                      <a:pt x="25619" y="106395"/>
                    </a:cubicBezTo>
                    <a:cubicBezTo>
                      <a:pt x="25619" y="96980"/>
                      <a:pt x="25619" y="87564"/>
                      <a:pt x="29414" y="79090"/>
                    </a:cubicBezTo>
                    <a:cubicBezTo>
                      <a:pt x="37954" y="60259"/>
                      <a:pt x="62624" y="63084"/>
                      <a:pt x="71164" y="74383"/>
                    </a:cubicBezTo>
                    <a:cubicBezTo>
                      <a:pt x="73061" y="76266"/>
                      <a:pt x="74010" y="79090"/>
                      <a:pt x="74010" y="81915"/>
                    </a:cubicBezTo>
                    <a:cubicBezTo>
                      <a:pt x="73061" y="88506"/>
                      <a:pt x="73061" y="95097"/>
                      <a:pt x="73061" y="10168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61"/>
              <p:cNvSpPr/>
              <p:nvPr/>
            </p:nvSpPr>
            <p:spPr>
              <a:xfrm>
                <a:off x="4676992" y="1025963"/>
                <a:ext cx="107135" cy="174593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159364" extrusionOk="0">
                    <a:moveTo>
                      <a:pt x="74010" y="146882"/>
                    </a:moveTo>
                    <a:cubicBezTo>
                      <a:pt x="74010" y="148765"/>
                      <a:pt x="74010" y="150648"/>
                      <a:pt x="74959" y="153473"/>
                    </a:cubicBezTo>
                    <a:cubicBezTo>
                      <a:pt x="74959" y="156298"/>
                      <a:pt x="75908" y="157239"/>
                      <a:pt x="78755" y="157239"/>
                    </a:cubicBezTo>
                    <a:cubicBezTo>
                      <a:pt x="83499" y="157239"/>
                      <a:pt x="88243" y="157239"/>
                      <a:pt x="92987" y="157239"/>
                    </a:cubicBezTo>
                    <a:cubicBezTo>
                      <a:pt x="98680" y="157239"/>
                      <a:pt x="97732" y="157239"/>
                      <a:pt x="97732" y="152531"/>
                    </a:cubicBezTo>
                    <a:cubicBezTo>
                      <a:pt x="97732" y="151590"/>
                      <a:pt x="97732" y="151590"/>
                      <a:pt x="97732" y="150648"/>
                    </a:cubicBezTo>
                    <a:cubicBezTo>
                      <a:pt x="97732" y="102629"/>
                      <a:pt x="97732" y="54610"/>
                      <a:pt x="97732" y="6591"/>
                    </a:cubicBezTo>
                    <a:cubicBezTo>
                      <a:pt x="97732" y="5649"/>
                      <a:pt x="97732" y="4708"/>
                      <a:pt x="97732" y="2825"/>
                    </a:cubicBezTo>
                    <a:cubicBezTo>
                      <a:pt x="97732" y="0"/>
                      <a:pt x="96783" y="0"/>
                      <a:pt x="94885" y="0"/>
                    </a:cubicBez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lnTo>
                      <a:pt x="73061" y="56493"/>
                    </a:lnTo>
                    <a:cubicBezTo>
                      <a:pt x="70215" y="54610"/>
                      <a:pt x="68317" y="52727"/>
                      <a:pt x="66420" y="50844"/>
                    </a:cubicBezTo>
                    <a:cubicBezTo>
                      <a:pt x="53136" y="41428"/>
                      <a:pt x="28466" y="41428"/>
                      <a:pt x="14233" y="57435"/>
                    </a:cubicBezTo>
                    <a:cubicBezTo>
                      <a:pt x="9489" y="63084"/>
                      <a:pt x="5693" y="68733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5226"/>
                      <a:pt x="4744" y="133700"/>
                      <a:pt x="10437" y="141233"/>
                    </a:cubicBezTo>
                    <a:cubicBezTo>
                      <a:pt x="16130" y="149707"/>
                      <a:pt x="23721" y="156298"/>
                      <a:pt x="34159" y="158181"/>
                    </a:cubicBezTo>
                    <a:cubicBezTo>
                      <a:pt x="48391" y="161005"/>
                      <a:pt x="61675" y="159122"/>
                      <a:pt x="73061" y="148765"/>
                    </a:cubicBezTo>
                    <a:cubicBezTo>
                      <a:pt x="72113" y="147824"/>
                      <a:pt x="72113" y="146882"/>
                      <a:pt x="74010" y="146882"/>
                    </a:cubicBezTo>
                    <a:moveTo>
                      <a:pt x="28466" y="124285"/>
                    </a:moveTo>
                    <a:cubicBezTo>
                      <a:pt x="25619" y="118636"/>
                      <a:pt x="24670" y="112986"/>
                      <a:pt x="24670" y="106395"/>
                    </a:cubicBezTo>
                    <a:cubicBezTo>
                      <a:pt x="23721" y="96980"/>
                      <a:pt x="24670" y="87564"/>
                      <a:pt x="28466" y="78149"/>
                    </a:cubicBezTo>
                    <a:cubicBezTo>
                      <a:pt x="37005" y="59318"/>
                      <a:pt x="61675" y="62142"/>
                      <a:pt x="69266" y="73441"/>
                    </a:cubicBezTo>
                    <a:cubicBezTo>
                      <a:pt x="71164" y="76266"/>
                      <a:pt x="72113" y="78149"/>
                      <a:pt x="72113" y="81915"/>
                    </a:cubicBezTo>
                    <a:cubicBezTo>
                      <a:pt x="72113" y="88506"/>
                      <a:pt x="72113" y="95097"/>
                      <a:pt x="72113" y="101688"/>
                    </a:cubicBezTo>
                    <a:cubicBezTo>
                      <a:pt x="72113" y="108278"/>
                      <a:pt x="72113" y="114869"/>
                      <a:pt x="72113" y="120519"/>
                    </a:cubicBezTo>
                    <a:cubicBezTo>
                      <a:pt x="72113" y="123343"/>
                      <a:pt x="71164" y="125226"/>
                      <a:pt x="70215" y="128051"/>
                    </a:cubicBezTo>
                    <a:cubicBezTo>
                      <a:pt x="61675" y="140291"/>
                      <a:pt x="37005" y="143116"/>
                      <a:pt x="28466" y="12428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61"/>
              <p:cNvSpPr/>
              <p:nvPr/>
            </p:nvSpPr>
            <p:spPr>
              <a:xfrm>
                <a:off x="3535052" y="1308601"/>
                <a:ext cx="131522" cy="167236"/>
              </a:xfrm>
              <a:custGeom>
                <a:avLst/>
                <a:gdLst/>
                <a:ahLst/>
                <a:cxnLst/>
                <a:rect l="l" t="t" r="r" b="b"/>
                <a:pathLst>
                  <a:path w="120050" h="152649" extrusionOk="0">
                    <a:moveTo>
                      <a:pt x="102972" y="100746"/>
                    </a:moveTo>
                    <a:cubicBezTo>
                      <a:pt x="100125" y="100746"/>
                      <a:pt x="96330" y="99804"/>
                      <a:pt x="94432" y="101688"/>
                    </a:cubicBezTo>
                    <a:cubicBezTo>
                      <a:pt x="92534" y="102629"/>
                      <a:pt x="93483" y="106395"/>
                      <a:pt x="92534" y="109220"/>
                    </a:cubicBezTo>
                    <a:cubicBezTo>
                      <a:pt x="91585" y="112045"/>
                      <a:pt x="90637" y="113928"/>
                      <a:pt x="89688" y="116752"/>
                    </a:cubicBezTo>
                    <a:cubicBezTo>
                      <a:pt x="86841" y="122402"/>
                      <a:pt x="82097" y="127109"/>
                      <a:pt x="76404" y="128993"/>
                    </a:cubicBezTo>
                    <a:cubicBezTo>
                      <a:pt x="56478" y="134642"/>
                      <a:pt x="35603" y="131817"/>
                      <a:pt x="28961" y="103571"/>
                    </a:cubicBezTo>
                    <a:cubicBezTo>
                      <a:pt x="28961" y="103571"/>
                      <a:pt x="28961" y="102629"/>
                      <a:pt x="28961" y="102629"/>
                    </a:cubicBezTo>
                    <a:cubicBezTo>
                      <a:pt x="26115" y="88506"/>
                      <a:pt x="26115" y="73441"/>
                      <a:pt x="27064" y="59318"/>
                    </a:cubicBezTo>
                    <a:cubicBezTo>
                      <a:pt x="27064" y="54610"/>
                      <a:pt x="28012" y="49902"/>
                      <a:pt x="29910" y="46136"/>
                    </a:cubicBezTo>
                    <a:cubicBezTo>
                      <a:pt x="36552" y="25422"/>
                      <a:pt x="51734" y="18831"/>
                      <a:pt x="71660" y="21656"/>
                    </a:cubicBezTo>
                    <a:cubicBezTo>
                      <a:pt x="83046" y="23539"/>
                      <a:pt x="89688" y="30130"/>
                      <a:pt x="92534" y="40487"/>
                    </a:cubicBezTo>
                    <a:cubicBezTo>
                      <a:pt x="93483" y="43311"/>
                      <a:pt x="93483" y="46136"/>
                      <a:pt x="94432" y="48961"/>
                    </a:cubicBezTo>
                    <a:cubicBezTo>
                      <a:pt x="94432" y="49902"/>
                      <a:pt x="95381" y="50844"/>
                      <a:pt x="96330" y="50844"/>
                    </a:cubicBezTo>
                    <a:cubicBezTo>
                      <a:pt x="103921" y="50844"/>
                      <a:pt x="112460" y="50844"/>
                      <a:pt x="120051" y="50844"/>
                    </a:cubicBezTo>
                    <a:cubicBezTo>
                      <a:pt x="120051" y="31071"/>
                      <a:pt x="107716" y="12240"/>
                      <a:pt x="88739" y="4708"/>
                    </a:cubicBezTo>
                    <a:cubicBezTo>
                      <a:pt x="80199" y="942"/>
                      <a:pt x="71660" y="0"/>
                      <a:pt x="62171" y="0"/>
                    </a:cubicBezTo>
                    <a:cubicBezTo>
                      <a:pt x="33706" y="0"/>
                      <a:pt x="12831" y="15065"/>
                      <a:pt x="4291" y="42370"/>
                    </a:cubicBezTo>
                    <a:cubicBezTo>
                      <a:pt x="-453" y="58376"/>
                      <a:pt x="-453" y="74383"/>
                      <a:pt x="496" y="90389"/>
                    </a:cubicBezTo>
                    <a:cubicBezTo>
                      <a:pt x="496" y="96038"/>
                      <a:pt x="1445" y="101688"/>
                      <a:pt x="3342" y="107337"/>
                    </a:cubicBezTo>
                    <a:cubicBezTo>
                      <a:pt x="9035" y="128051"/>
                      <a:pt x="21371" y="143116"/>
                      <a:pt x="42245" y="149707"/>
                    </a:cubicBezTo>
                    <a:cubicBezTo>
                      <a:pt x="58376" y="154414"/>
                      <a:pt x="73557" y="153473"/>
                      <a:pt x="88739" y="146882"/>
                    </a:cubicBezTo>
                    <a:cubicBezTo>
                      <a:pt x="106767" y="139350"/>
                      <a:pt x="120051" y="120519"/>
                      <a:pt x="120051" y="101688"/>
                    </a:cubicBezTo>
                    <a:cubicBezTo>
                      <a:pt x="114358" y="100746"/>
                      <a:pt x="108665" y="100746"/>
                      <a:pt x="102972" y="10074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61"/>
              <p:cNvSpPr/>
              <p:nvPr/>
            </p:nvSpPr>
            <p:spPr>
              <a:xfrm>
                <a:off x="3232834" y="1031931"/>
                <a:ext cx="131898" cy="167585"/>
              </a:xfrm>
              <a:custGeom>
                <a:avLst/>
                <a:gdLst/>
                <a:ahLst/>
                <a:cxnLst/>
                <a:rect l="l" t="t" r="r" b="b"/>
                <a:pathLst>
                  <a:path w="120393" h="152967" extrusionOk="0">
                    <a:moveTo>
                      <a:pt x="99867" y="102830"/>
                    </a:moveTo>
                    <a:cubicBezTo>
                      <a:pt x="95122" y="102830"/>
                      <a:pt x="95122" y="102830"/>
                      <a:pt x="94173" y="107538"/>
                    </a:cubicBezTo>
                    <a:cubicBezTo>
                      <a:pt x="93225" y="110363"/>
                      <a:pt x="93225" y="112246"/>
                      <a:pt x="92276" y="115070"/>
                    </a:cubicBezTo>
                    <a:cubicBezTo>
                      <a:pt x="89429" y="123544"/>
                      <a:pt x="82787" y="129194"/>
                      <a:pt x="74248" y="131077"/>
                    </a:cubicBezTo>
                    <a:cubicBezTo>
                      <a:pt x="69503" y="132018"/>
                      <a:pt x="64759" y="132018"/>
                      <a:pt x="60015" y="132018"/>
                    </a:cubicBezTo>
                    <a:cubicBezTo>
                      <a:pt x="49577" y="132018"/>
                      <a:pt x="41038" y="126369"/>
                      <a:pt x="35345" y="117895"/>
                    </a:cubicBezTo>
                    <a:cubicBezTo>
                      <a:pt x="32498" y="113187"/>
                      <a:pt x="30600" y="107538"/>
                      <a:pt x="29652" y="100947"/>
                    </a:cubicBezTo>
                    <a:cubicBezTo>
                      <a:pt x="26805" y="86824"/>
                      <a:pt x="27754" y="71759"/>
                      <a:pt x="28703" y="57636"/>
                    </a:cubicBezTo>
                    <a:cubicBezTo>
                      <a:pt x="29652" y="51045"/>
                      <a:pt x="30600" y="45396"/>
                      <a:pt x="34396" y="38805"/>
                    </a:cubicBezTo>
                    <a:cubicBezTo>
                      <a:pt x="38191" y="30331"/>
                      <a:pt x="44833" y="24681"/>
                      <a:pt x="53373" y="22798"/>
                    </a:cubicBezTo>
                    <a:cubicBezTo>
                      <a:pt x="60964" y="20915"/>
                      <a:pt x="68554" y="20915"/>
                      <a:pt x="76145" y="22798"/>
                    </a:cubicBezTo>
                    <a:cubicBezTo>
                      <a:pt x="83736" y="24681"/>
                      <a:pt x="88480" y="29389"/>
                      <a:pt x="91327" y="35980"/>
                    </a:cubicBezTo>
                    <a:cubicBezTo>
                      <a:pt x="93225" y="39746"/>
                      <a:pt x="94173" y="43512"/>
                      <a:pt x="94173" y="47279"/>
                    </a:cubicBezTo>
                    <a:cubicBezTo>
                      <a:pt x="94173" y="50103"/>
                      <a:pt x="96071" y="51045"/>
                      <a:pt x="97969" y="51045"/>
                    </a:cubicBezTo>
                    <a:cubicBezTo>
                      <a:pt x="102713" y="51045"/>
                      <a:pt x="108406" y="51045"/>
                      <a:pt x="113150" y="51045"/>
                    </a:cubicBezTo>
                    <a:cubicBezTo>
                      <a:pt x="122639" y="51045"/>
                      <a:pt x="120741" y="51045"/>
                      <a:pt x="118844" y="43512"/>
                    </a:cubicBezTo>
                    <a:cubicBezTo>
                      <a:pt x="115048" y="22798"/>
                      <a:pt x="102713" y="8675"/>
                      <a:pt x="81838" y="2084"/>
                    </a:cubicBezTo>
                    <a:cubicBezTo>
                      <a:pt x="77094" y="1143"/>
                      <a:pt x="72350" y="201"/>
                      <a:pt x="68554" y="201"/>
                    </a:cubicBezTo>
                    <a:cubicBezTo>
                      <a:pt x="41987" y="-1682"/>
                      <a:pt x="17317" y="9617"/>
                      <a:pt x="5930" y="35980"/>
                    </a:cubicBezTo>
                    <a:cubicBezTo>
                      <a:pt x="3084" y="41629"/>
                      <a:pt x="2135" y="48220"/>
                      <a:pt x="1186" y="53870"/>
                    </a:cubicBezTo>
                    <a:cubicBezTo>
                      <a:pt x="-712" y="65168"/>
                      <a:pt x="237" y="77408"/>
                      <a:pt x="237" y="88707"/>
                    </a:cubicBezTo>
                    <a:cubicBezTo>
                      <a:pt x="237" y="97181"/>
                      <a:pt x="2135" y="105655"/>
                      <a:pt x="4981" y="113187"/>
                    </a:cubicBezTo>
                    <a:cubicBezTo>
                      <a:pt x="11623" y="132018"/>
                      <a:pt x="24907" y="145200"/>
                      <a:pt x="44833" y="150849"/>
                    </a:cubicBezTo>
                    <a:cubicBezTo>
                      <a:pt x="55271" y="153674"/>
                      <a:pt x="66657" y="153674"/>
                      <a:pt x="77094" y="150849"/>
                    </a:cubicBezTo>
                    <a:cubicBezTo>
                      <a:pt x="101764" y="146142"/>
                      <a:pt x="118844" y="127311"/>
                      <a:pt x="119792" y="101889"/>
                    </a:cubicBezTo>
                    <a:cubicBezTo>
                      <a:pt x="114099" y="102830"/>
                      <a:pt x="106508" y="102830"/>
                      <a:pt x="99867" y="10283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61"/>
              <p:cNvSpPr/>
              <p:nvPr/>
            </p:nvSpPr>
            <p:spPr>
              <a:xfrm>
                <a:off x="4860988" y="1349456"/>
                <a:ext cx="106031" cy="126427"/>
              </a:xfrm>
              <a:custGeom>
                <a:avLst/>
                <a:gdLst/>
                <a:ahLst/>
                <a:cxnLst/>
                <a:rect l="l" t="t" r="r" b="b"/>
                <a:pathLst>
                  <a:path w="96782" h="115399" extrusionOk="0">
                    <a:moveTo>
                      <a:pt x="92987" y="81344"/>
                    </a:moveTo>
                    <a:cubicBezTo>
                      <a:pt x="92987" y="67221"/>
                      <a:pt x="92987" y="52156"/>
                      <a:pt x="92987" y="38033"/>
                    </a:cubicBezTo>
                    <a:cubicBezTo>
                      <a:pt x="92987" y="20143"/>
                      <a:pt x="83499" y="7903"/>
                      <a:pt x="66420" y="2254"/>
                    </a:cubicBezTo>
                    <a:cubicBezTo>
                      <a:pt x="56931" y="-571"/>
                      <a:pt x="46494" y="-571"/>
                      <a:pt x="37005" y="1312"/>
                    </a:cubicBezTo>
                    <a:cubicBezTo>
                      <a:pt x="25619" y="3196"/>
                      <a:pt x="15182" y="7903"/>
                      <a:pt x="7591" y="18260"/>
                    </a:cubicBezTo>
                    <a:cubicBezTo>
                      <a:pt x="4744" y="22968"/>
                      <a:pt x="1898" y="27676"/>
                      <a:pt x="2847" y="34267"/>
                    </a:cubicBezTo>
                    <a:cubicBezTo>
                      <a:pt x="10437" y="34267"/>
                      <a:pt x="18028" y="34267"/>
                      <a:pt x="25619" y="34267"/>
                    </a:cubicBezTo>
                    <a:cubicBezTo>
                      <a:pt x="27517" y="34267"/>
                      <a:pt x="27517" y="33325"/>
                      <a:pt x="28466" y="32384"/>
                    </a:cubicBezTo>
                    <a:cubicBezTo>
                      <a:pt x="28466" y="29559"/>
                      <a:pt x="30363" y="26734"/>
                      <a:pt x="32261" y="24851"/>
                    </a:cubicBezTo>
                    <a:cubicBezTo>
                      <a:pt x="39852" y="18260"/>
                      <a:pt x="48391" y="18260"/>
                      <a:pt x="56931" y="21085"/>
                    </a:cubicBezTo>
                    <a:cubicBezTo>
                      <a:pt x="65471" y="23910"/>
                      <a:pt x="67368" y="31442"/>
                      <a:pt x="67368" y="38974"/>
                    </a:cubicBezTo>
                    <a:cubicBezTo>
                      <a:pt x="67368" y="39916"/>
                      <a:pt x="67368" y="40858"/>
                      <a:pt x="67368" y="41799"/>
                    </a:cubicBezTo>
                    <a:cubicBezTo>
                      <a:pt x="67368" y="44624"/>
                      <a:pt x="66420" y="45565"/>
                      <a:pt x="63573" y="45565"/>
                    </a:cubicBezTo>
                    <a:cubicBezTo>
                      <a:pt x="56931" y="45565"/>
                      <a:pt x="50289" y="45565"/>
                      <a:pt x="43647" y="45565"/>
                    </a:cubicBezTo>
                    <a:cubicBezTo>
                      <a:pt x="35107" y="45565"/>
                      <a:pt x="25619" y="47448"/>
                      <a:pt x="18028" y="52156"/>
                    </a:cubicBezTo>
                    <a:cubicBezTo>
                      <a:pt x="5693" y="58747"/>
                      <a:pt x="0" y="69104"/>
                      <a:pt x="0" y="82286"/>
                    </a:cubicBezTo>
                    <a:cubicBezTo>
                      <a:pt x="0" y="95468"/>
                      <a:pt x="6642" y="104883"/>
                      <a:pt x="18028" y="110532"/>
                    </a:cubicBezTo>
                    <a:cubicBezTo>
                      <a:pt x="34159" y="118065"/>
                      <a:pt x="49340" y="117123"/>
                      <a:pt x="64522" y="105825"/>
                    </a:cubicBezTo>
                    <a:cubicBezTo>
                      <a:pt x="65471" y="104883"/>
                      <a:pt x="66420" y="103942"/>
                      <a:pt x="68317" y="103000"/>
                    </a:cubicBezTo>
                    <a:cubicBezTo>
                      <a:pt x="69266" y="104883"/>
                      <a:pt x="69266" y="107708"/>
                      <a:pt x="70215" y="109591"/>
                    </a:cubicBezTo>
                    <a:cubicBezTo>
                      <a:pt x="70215" y="111474"/>
                      <a:pt x="71164" y="112416"/>
                      <a:pt x="73061" y="112416"/>
                    </a:cubicBezTo>
                    <a:cubicBezTo>
                      <a:pt x="80652" y="112416"/>
                      <a:pt x="88243" y="112416"/>
                      <a:pt x="96783" y="112416"/>
                    </a:cubicBezTo>
                    <a:cubicBezTo>
                      <a:pt x="96783" y="111474"/>
                      <a:pt x="96783" y="110532"/>
                      <a:pt x="96783" y="110532"/>
                    </a:cubicBezTo>
                    <a:cubicBezTo>
                      <a:pt x="92987" y="101117"/>
                      <a:pt x="92987" y="90760"/>
                      <a:pt x="92987" y="81344"/>
                    </a:cubicBezTo>
                    <a:moveTo>
                      <a:pt x="61675" y="87935"/>
                    </a:moveTo>
                    <a:cubicBezTo>
                      <a:pt x="55033" y="93584"/>
                      <a:pt x="46494" y="95468"/>
                      <a:pt x="37954" y="93584"/>
                    </a:cubicBezTo>
                    <a:cubicBezTo>
                      <a:pt x="31312" y="91701"/>
                      <a:pt x="27517" y="88877"/>
                      <a:pt x="25619" y="82286"/>
                    </a:cubicBezTo>
                    <a:cubicBezTo>
                      <a:pt x="24670" y="75695"/>
                      <a:pt x="25619" y="70046"/>
                      <a:pt x="31312" y="65338"/>
                    </a:cubicBezTo>
                    <a:cubicBezTo>
                      <a:pt x="35107" y="62513"/>
                      <a:pt x="39852" y="60630"/>
                      <a:pt x="45545" y="60630"/>
                    </a:cubicBezTo>
                    <a:cubicBezTo>
                      <a:pt x="52187" y="60630"/>
                      <a:pt x="57880" y="60630"/>
                      <a:pt x="64522" y="60630"/>
                    </a:cubicBezTo>
                    <a:cubicBezTo>
                      <a:pt x="66420" y="60630"/>
                      <a:pt x="67368" y="61572"/>
                      <a:pt x="67368" y="63455"/>
                    </a:cubicBezTo>
                    <a:cubicBezTo>
                      <a:pt x="67368" y="66279"/>
                      <a:pt x="67368" y="69104"/>
                      <a:pt x="67368" y="71929"/>
                    </a:cubicBezTo>
                    <a:cubicBezTo>
                      <a:pt x="67368" y="72870"/>
                      <a:pt x="67368" y="74753"/>
                      <a:pt x="67368" y="75695"/>
                    </a:cubicBezTo>
                    <a:cubicBezTo>
                      <a:pt x="69266" y="81344"/>
                      <a:pt x="65471" y="85111"/>
                      <a:pt x="61675" y="8793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61"/>
              <p:cNvSpPr/>
              <p:nvPr/>
            </p:nvSpPr>
            <p:spPr>
              <a:xfrm>
                <a:off x="4551436" y="1074664"/>
                <a:ext cx="106845" cy="126736"/>
              </a:xfrm>
              <a:custGeom>
                <a:avLst/>
                <a:gdLst/>
                <a:ahLst/>
                <a:cxnLst/>
                <a:rect l="l" t="t" r="r" b="b"/>
                <a:pathLst>
                  <a:path w="97525" h="115681" extrusionOk="0">
                    <a:moveTo>
                      <a:pt x="91832" y="69475"/>
                    </a:moveTo>
                    <a:cubicBezTo>
                      <a:pt x="91832" y="58176"/>
                      <a:pt x="91832" y="46878"/>
                      <a:pt x="91832" y="36521"/>
                    </a:cubicBezTo>
                    <a:cubicBezTo>
                      <a:pt x="91832" y="19573"/>
                      <a:pt x="82344" y="7333"/>
                      <a:pt x="66213" y="2625"/>
                    </a:cubicBezTo>
                    <a:cubicBezTo>
                      <a:pt x="52929" y="-1141"/>
                      <a:pt x="39645" y="-1141"/>
                      <a:pt x="26361" y="4508"/>
                    </a:cubicBezTo>
                    <a:cubicBezTo>
                      <a:pt x="18771" y="7333"/>
                      <a:pt x="11180" y="12040"/>
                      <a:pt x="6436" y="19573"/>
                    </a:cubicBezTo>
                    <a:cubicBezTo>
                      <a:pt x="3589" y="24281"/>
                      <a:pt x="1691" y="28988"/>
                      <a:pt x="1691" y="34638"/>
                    </a:cubicBezTo>
                    <a:cubicBezTo>
                      <a:pt x="9282" y="34638"/>
                      <a:pt x="16873" y="34638"/>
                      <a:pt x="24464" y="34638"/>
                    </a:cubicBezTo>
                    <a:cubicBezTo>
                      <a:pt x="26361" y="34638"/>
                      <a:pt x="26361" y="32754"/>
                      <a:pt x="27310" y="31813"/>
                    </a:cubicBezTo>
                    <a:cubicBezTo>
                      <a:pt x="28259" y="26164"/>
                      <a:pt x="32055" y="23339"/>
                      <a:pt x="37748" y="21456"/>
                    </a:cubicBezTo>
                    <a:cubicBezTo>
                      <a:pt x="53878" y="14865"/>
                      <a:pt x="67162" y="24281"/>
                      <a:pt x="67162" y="41228"/>
                    </a:cubicBezTo>
                    <a:cubicBezTo>
                      <a:pt x="67162" y="42170"/>
                      <a:pt x="67162" y="42170"/>
                      <a:pt x="67162" y="43112"/>
                    </a:cubicBezTo>
                    <a:cubicBezTo>
                      <a:pt x="67162" y="44995"/>
                      <a:pt x="66213" y="45936"/>
                      <a:pt x="64315" y="45936"/>
                    </a:cubicBezTo>
                    <a:cubicBezTo>
                      <a:pt x="59571" y="45936"/>
                      <a:pt x="54827" y="45936"/>
                      <a:pt x="50083" y="45936"/>
                    </a:cubicBezTo>
                    <a:cubicBezTo>
                      <a:pt x="38697" y="45936"/>
                      <a:pt x="27310" y="47819"/>
                      <a:pt x="16873" y="53469"/>
                    </a:cubicBezTo>
                    <a:cubicBezTo>
                      <a:pt x="-4002" y="63826"/>
                      <a:pt x="-6848" y="96780"/>
                      <a:pt x="15924" y="109962"/>
                    </a:cubicBezTo>
                    <a:cubicBezTo>
                      <a:pt x="30157" y="118436"/>
                      <a:pt x="50083" y="117494"/>
                      <a:pt x="63367" y="107137"/>
                    </a:cubicBezTo>
                    <a:cubicBezTo>
                      <a:pt x="64315" y="106196"/>
                      <a:pt x="66213" y="104312"/>
                      <a:pt x="68111" y="104312"/>
                    </a:cubicBezTo>
                    <a:cubicBezTo>
                      <a:pt x="69060" y="106196"/>
                      <a:pt x="69060" y="109020"/>
                      <a:pt x="70009" y="110903"/>
                    </a:cubicBezTo>
                    <a:cubicBezTo>
                      <a:pt x="70009" y="112786"/>
                      <a:pt x="71906" y="113728"/>
                      <a:pt x="73804" y="113728"/>
                    </a:cubicBezTo>
                    <a:cubicBezTo>
                      <a:pt x="81395" y="113728"/>
                      <a:pt x="88986" y="113728"/>
                      <a:pt x="97525" y="113728"/>
                    </a:cubicBezTo>
                    <a:cubicBezTo>
                      <a:pt x="90883" y="97722"/>
                      <a:pt x="91832" y="83598"/>
                      <a:pt x="91832" y="69475"/>
                    </a:cubicBezTo>
                    <a:moveTo>
                      <a:pt x="59571" y="89248"/>
                    </a:moveTo>
                    <a:cubicBezTo>
                      <a:pt x="52929" y="93955"/>
                      <a:pt x="46287" y="95838"/>
                      <a:pt x="38697" y="93955"/>
                    </a:cubicBezTo>
                    <a:cubicBezTo>
                      <a:pt x="32055" y="93014"/>
                      <a:pt x="27310" y="89248"/>
                      <a:pt x="25413" y="82657"/>
                    </a:cubicBezTo>
                    <a:cubicBezTo>
                      <a:pt x="23515" y="76066"/>
                      <a:pt x="25413" y="69475"/>
                      <a:pt x="31106" y="65709"/>
                    </a:cubicBezTo>
                    <a:cubicBezTo>
                      <a:pt x="33952" y="62884"/>
                      <a:pt x="38697" y="61943"/>
                      <a:pt x="42492" y="61001"/>
                    </a:cubicBezTo>
                    <a:cubicBezTo>
                      <a:pt x="50083" y="60059"/>
                      <a:pt x="56725" y="60059"/>
                      <a:pt x="64315" y="60059"/>
                    </a:cubicBezTo>
                    <a:cubicBezTo>
                      <a:pt x="66213" y="60059"/>
                      <a:pt x="67162" y="61001"/>
                      <a:pt x="67162" y="62884"/>
                    </a:cubicBezTo>
                    <a:cubicBezTo>
                      <a:pt x="67162" y="65709"/>
                      <a:pt x="67162" y="68533"/>
                      <a:pt x="67162" y="71358"/>
                    </a:cubicBezTo>
                    <a:cubicBezTo>
                      <a:pt x="67162" y="72300"/>
                      <a:pt x="67162" y="74183"/>
                      <a:pt x="67162" y="75124"/>
                    </a:cubicBezTo>
                    <a:cubicBezTo>
                      <a:pt x="68111" y="81715"/>
                      <a:pt x="64315" y="85481"/>
                      <a:pt x="59571" y="892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61"/>
              <p:cNvSpPr/>
              <p:nvPr/>
            </p:nvSpPr>
            <p:spPr>
              <a:xfrm>
                <a:off x="3766320" y="1075152"/>
                <a:ext cx="110239" cy="125281"/>
              </a:xfrm>
              <a:custGeom>
                <a:avLst/>
                <a:gdLst/>
                <a:ahLst/>
                <a:cxnLst/>
                <a:rect l="l" t="t" r="r" b="b"/>
                <a:pathLst>
                  <a:path w="100623" h="114353" extrusionOk="0">
                    <a:moveTo>
                      <a:pt x="74055" y="111398"/>
                    </a:moveTo>
                    <a:cubicBezTo>
                      <a:pt x="83544" y="108574"/>
                      <a:pt x="91135" y="103866"/>
                      <a:pt x="96828" y="96334"/>
                    </a:cubicBezTo>
                    <a:cubicBezTo>
                      <a:pt x="97777" y="94451"/>
                      <a:pt x="98725" y="93509"/>
                      <a:pt x="96828" y="91626"/>
                    </a:cubicBezTo>
                    <a:cubicBezTo>
                      <a:pt x="93032" y="87860"/>
                      <a:pt x="89237" y="85035"/>
                      <a:pt x="85442" y="81269"/>
                    </a:cubicBezTo>
                    <a:cubicBezTo>
                      <a:pt x="74055" y="93509"/>
                      <a:pt x="60771" y="98217"/>
                      <a:pt x="44641" y="92567"/>
                    </a:cubicBezTo>
                    <a:cubicBezTo>
                      <a:pt x="33255" y="87860"/>
                      <a:pt x="28510" y="78444"/>
                      <a:pt x="26613" y="66204"/>
                    </a:cubicBezTo>
                    <a:cubicBezTo>
                      <a:pt x="28510" y="65262"/>
                      <a:pt x="30408" y="65262"/>
                      <a:pt x="33255" y="65262"/>
                    </a:cubicBezTo>
                    <a:cubicBezTo>
                      <a:pt x="53181" y="65262"/>
                      <a:pt x="74055" y="65262"/>
                      <a:pt x="93981" y="65262"/>
                    </a:cubicBezTo>
                    <a:cubicBezTo>
                      <a:pt x="94930" y="65262"/>
                      <a:pt x="96828" y="65262"/>
                      <a:pt x="97777" y="65262"/>
                    </a:cubicBezTo>
                    <a:cubicBezTo>
                      <a:pt x="99674" y="65262"/>
                      <a:pt x="100623" y="65262"/>
                      <a:pt x="100623" y="62438"/>
                    </a:cubicBezTo>
                    <a:cubicBezTo>
                      <a:pt x="100623" y="50198"/>
                      <a:pt x="100623" y="38899"/>
                      <a:pt x="95879" y="27600"/>
                    </a:cubicBezTo>
                    <a:cubicBezTo>
                      <a:pt x="91135" y="16302"/>
                      <a:pt x="83544" y="6886"/>
                      <a:pt x="71209" y="3120"/>
                    </a:cubicBezTo>
                    <a:cubicBezTo>
                      <a:pt x="61720" y="-646"/>
                      <a:pt x="52232" y="-646"/>
                      <a:pt x="42743" y="1237"/>
                    </a:cubicBezTo>
                    <a:cubicBezTo>
                      <a:pt x="22817" y="5003"/>
                      <a:pt x="10482" y="17243"/>
                      <a:pt x="3840" y="36074"/>
                    </a:cubicBezTo>
                    <a:cubicBezTo>
                      <a:pt x="-904" y="49256"/>
                      <a:pt x="-904" y="62438"/>
                      <a:pt x="1943" y="75620"/>
                    </a:cubicBezTo>
                    <a:cubicBezTo>
                      <a:pt x="5738" y="93509"/>
                      <a:pt x="17124" y="105749"/>
                      <a:pt x="35152" y="112340"/>
                    </a:cubicBezTo>
                    <a:cubicBezTo>
                      <a:pt x="48436" y="115165"/>
                      <a:pt x="61720" y="115165"/>
                      <a:pt x="74055" y="111398"/>
                    </a:cubicBezTo>
                    <a:moveTo>
                      <a:pt x="37050" y="24776"/>
                    </a:moveTo>
                    <a:cubicBezTo>
                      <a:pt x="49385" y="14419"/>
                      <a:pt x="68362" y="19126"/>
                      <a:pt x="73106" y="34191"/>
                    </a:cubicBezTo>
                    <a:cubicBezTo>
                      <a:pt x="74055" y="37957"/>
                      <a:pt x="75004" y="41724"/>
                      <a:pt x="75004" y="45490"/>
                    </a:cubicBezTo>
                    <a:lnTo>
                      <a:pt x="27562" y="45490"/>
                    </a:lnTo>
                    <a:cubicBezTo>
                      <a:pt x="28510" y="37957"/>
                      <a:pt x="31357" y="30425"/>
                      <a:pt x="37050" y="2477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61"/>
              <p:cNvSpPr/>
              <p:nvPr/>
            </p:nvSpPr>
            <p:spPr>
              <a:xfrm>
                <a:off x="3348271" y="1349104"/>
                <a:ext cx="109359" cy="126997"/>
              </a:xfrm>
              <a:custGeom>
                <a:avLst/>
                <a:gdLst/>
                <a:ahLst/>
                <a:cxnLst/>
                <a:rect l="l" t="t" r="r" b="b"/>
                <a:pathLst>
                  <a:path w="99820" h="115920" extrusionOk="0">
                    <a:moveTo>
                      <a:pt x="71355" y="3516"/>
                    </a:moveTo>
                    <a:cubicBezTo>
                      <a:pt x="44787" y="-5899"/>
                      <a:pt x="15373" y="3516"/>
                      <a:pt x="4935" y="32704"/>
                    </a:cubicBezTo>
                    <a:cubicBezTo>
                      <a:pt x="-758" y="47769"/>
                      <a:pt x="-1707" y="63776"/>
                      <a:pt x="3038" y="79782"/>
                    </a:cubicBezTo>
                    <a:cubicBezTo>
                      <a:pt x="7782" y="94847"/>
                      <a:pt x="17270" y="106145"/>
                      <a:pt x="32452" y="111795"/>
                    </a:cubicBezTo>
                    <a:cubicBezTo>
                      <a:pt x="47634" y="117444"/>
                      <a:pt x="61866" y="117444"/>
                      <a:pt x="77048" y="110853"/>
                    </a:cubicBezTo>
                    <a:cubicBezTo>
                      <a:pt x="84639" y="108028"/>
                      <a:pt x="91281" y="103321"/>
                      <a:pt x="96025" y="96730"/>
                    </a:cubicBezTo>
                    <a:cubicBezTo>
                      <a:pt x="96974" y="95788"/>
                      <a:pt x="97923" y="94847"/>
                      <a:pt x="96025" y="92964"/>
                    </a:cubicBezTo>
                    <a:cubicBezTo>
                      <a:pt x="92230" y="89197"/>
                      <a:pt x="88434" y="85431"/>
                      <a:pt x="83690" y="81665"/>
                    </a:cubicBezTo>
                    <a:cubicBezTo>
                      <a:pt x="72304" y="93905"/>
                      <a:pt x="59020" y="98613"/>
                      <a:pt x="43838" y="92964"/>
                    </a:cubicBezTo>
                    <a:cubicBezTo>
                      <a:pt x="32452" y="88256"/>
                      <a:pt x="26759" y="78840"/>
                      <a:pt x="25810" y="66600"/>
                    </a:cubicBezTo>
                    <a:cubicBezTo>
                      <a:pt x="28657" y="65659"/>
                      <a:pt x="30554" y="65659"/>
                      <a:pt x="32452" y="65659"/>
                    </a:cubicBezTo>
                    <a:cubicBezTo>
                      <a:pt x="52378" y="65659"/>
                      <a:pt x="73253" y="65659"/>
                      <a:pt x="93178" y="65659"/>
                    </a:cubicBezTo>
                    <a:cubicBezTo>
                      <a:pt x="94127" y="65659"/>
                      <a:pt x="96025" y="65659"/>
                      <a:pt x="96974" y="65659"/>
                    </a:cubicBezTo>
                    <a:cubicBezTo>
                      <a:pt x="98872" y="65659"/>
                      <a:pt x="99820" y="65659"/>
                      <a:pt x="99820" y="63776"/>
                    </a:cubicBezTo>
                    <a:cubicBezTo>
                      <a:pt x="99820" y="50594"/>
                      <a:pt x="99820" y="38354"/>
                      <a:pt x="94127" y="26114"/>
                    </a:cubicBezTo>
                    <a:cubicBezTo>
                      <a:pt x="89383" y="14815"/>
                      <a:pt x="82741" y="7282"/>
                      <a:pt x="71355" y="3516"/>
                    </a:cubicBezTo>
                    <a:moveTo>
                      <a:pt x="65662" y="46828"/>
                    </a:moveTo>
                    <a:lnTo>
                      <a:pt x="32452" y="46828"/>
                    </a:lnTo>
                    <a:lnTo>
                      <a:pt x="26759" y="46828"/>
                    </a:lnTo>
                    <a:cubicBezTo>
                      <a:pt x="27708" y="40237"/>
                      <a:pt x="28657" y="35529"/>
                      <a:pt x="31503" y="30821"/>
                    </a:cubicBezTo>
                    <a:cubicBezTo>
                      <a:pt x="37196" y="22347"/>
                      <a:pt x="44787" y="19523"/>
                      <a:pt x="54276" y="20464"/>
                    </a:cubicBezTo>
                    <a:cubicBezTo>
                      <a:pt x="64713" y="21406"/>
                      <a:pt x="70406" y="27055"/>
                      <a:pt x="73253" y="37412"/>
                    </a:cubicBezTo>
                    <a:cubicBezTo>
                      <a:pt x="73253" y="37412"/>
                      <a:pt x="73253" y="37412"/>
                      <a:pt x="73253" y="38354"/>
                    </a:cubicBezTo>
                    <a:cubicBezTo>
                      <a:pt x="76099" y="46828"/>
                      <a:pt x="76099" y="46828"/>
                      <a:pt x="65662" y="4682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61"/>
              <p:cNvSpPr/>
              <p:nvPr/>
            </p:nvSpPr>
            <p:spPr>
              <a:xfrm>
                <a:off x="4152746" y="1349050"/>
                <a:ext cx="109475" cy="125432"/>
              </a:xfrm>
              <a:custGeom>
                <a:avLst/>
                <a:gdLst/>
                <a:ahLst/>
                <a:cxnLst/>
                <a:rect l="l" t="t" r="r" b="b"/>
                <a:pathLst>
                  <a:path w="99926" h="114491" extrusionOk="0">
                    <a:moveTo>
                      <a:pt x="68615" y="2625"/>
                    </a:moveTo>
                    <a:cubicBezTo>
                      <a:pt x="41098" y="-5849"/>
                      <a:pt x="12633" y="6391"/>
                      <a:pt x="3144" y="36521"/>
                    </a:cubicBezTo>
                    <a:cubicBezTo>
                      <a:pt x="-651" y="47819"/>
                      <a:pt x="-651" y="59118"/>
                      <a:pt x="1246" y="70416"/>
                    </a:cubicBezTo>
                    <a:cubicBezTo>
                      <a:pt x="4093" y="91131"/>
                      <a:pt x="16428" y="105254"/>
                      <a:pt x="36354" y="111845"/>
                    </a:cubicBezTo>
                    <a:cubicBezTo>
                      <a:pt x="46791" y="114669"/>
                      <a:pt x="57229" y="115611"/>
                      <a:pt x="67666" y="112786"/>
                    </a:cubicBezTo>
                    <a:cubicBezTo>
                      <a:pt x="79052" y="109962"/>
                      <a:pt x="88541" y="105254"/>
                      <a:pt x="96132" y="95838"/>
                    </a:cubicBezTo>
                    <a:cubicBezTo>
                      <a:pt x="97080" y="94897"/>
                      <a:pt x="98029" y="93014"/>
                      <a:pt x="96132" y="92072"/>
                    </a:cubicBezTo>
                    <a:cubicBezTo>
                      <a:pt x="92336" y="88306"/>
                      <a:pt x="88541" y="84540"/>
                      <a:pt x="84745" y="81715"/>
                    </a:cubicBezTo>
                    <a:cubicBezTo>
                      <a:pt x="83797" y="81715"/>
                      <a:pt x="83797" y="81715"/>
                      <a:pt x="83797" y="81715"/>
                    </a:cubicBezTo>
                    <a:cubicBezTo>
                      <a:pt x="82848" y="82657"/>
                      <a:pt x="82848" y="82657"/>
                      <a:pt x="81899" y="83598"/>
                    </a:cubicBezTo>
                    <a:cubicBezTo>
                      <a:pt x="75257" y="90189"/>
                      <a:pt x="67666" y="93955"/>
                      <a:pt x="59126" y="94897"/>
                    </a:cubicBezTo>
                    <a:cubicBezTo>
                      <a:pt x="42996" y="96780"/>
                      <a:pt x="28763" y="85481"/>
                      <a:pt x="26865" y="70416"/>
                    </a:cubicBezTo>
                    <a:cubicBezTo>
                      <a:pt x="25917" y="65709"/>
                      <a:pt x="25917" y="65709"/>
                      <a:pt x="30661" y="65709"/>
                    </a:cubicBezTo>
                    <a:cubicBezTo>
                      <a:pt x="38252" y="65709"/>
                      <a:pt x="45843" y="65709"/>
                      <a:pt x="53433" y="65709"/>
                    </a:cubicBezTo>
                    <a:cubicBezTo>
                      <a:pt x="67666" y="65709"/>
                      <a:pt x="81899" y="65709"/>
                      <a:pt x="96132" y="65709"/>
                    </a:cubicBezTo>
                    <a:cubicBezTo>
                      <a:pt x="99927" y="65709"/>
                      <a:pt x="99927" y="65709"/>
                      <a:pt x="99927" y="61001"/>
                    </a:cubicBezTo>
                    <a:cubicBezTo>
                      <a:pt x="99927" y="53468"/>
                      <a:pt x="99927" y="44994"/>
                      <a:pt x="98029" y="37462"/>
                    </a:cubicBezTo>
                    <a:cubicBezTo>
                      <a:pt x="94234" y="20514"/>
                      <a:pt x="85694" y="8274"/>
                      <a:pt x="68615" y="2625"/>
                    </a:cubicBezTo>
                    <a:moveTo>
                      <a:pt x="71461" y="46878"/>
                    </a:moveTo>
                    <a:cubicBezTo>
                      <a:pt x="61973" y="46878"/>
                      <a:pt x="52484" y="46878"/>
                      <a:pt x="42996" y="46878"/>
                    </a:cubicBezTo>
                    <a:cubicBezTo>
                      <a:pt x="37303" y="46878"/>
                      <a:pt x="32559" y="46878"/>
                      <a:pt x="25917" y="46878"/>
                    </a:cubicBezTo>
                    <a:cubicBezTo>
                      <a:pt x="26865" y="40287"/>
                      <a:pt x="28763" y="34637"/>
                      <a:pt x="31610" y="29930"/>
                    </a:cubicBezTo>
                    <a:cubicBezTo>
                      <a:pt x="37303" y="21456"/>
                      <a:pt x="45843" y="18631"/>
                      <a:pt x="55331" y="20514"/>
                    </a:cubicBezTo>
                    <a:cubicBezTo>
                      <a:pt x="64820" y="22397"/>
                      <a:pt x="70513" y="28047"/>
                      <a:pt x="72410" y="37462"/>
                    </a:cubicBezTo>
                    <a:cubicBezTo>
                      <a:pt x="73359" y="39345"/>
                      <a:pt x="73359" y="42170"/>
                      <a:pt x="73359" y="44053"/>
                    </a:cubicBezTo>
                    <a:cubicBezTo>
                      <a:pt x="74308" y="46878"/>
                      <a:pt x="73359" y="46878"/>
                      <a:pt x="71461" y="4687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61"/>
              <p:cNvSpPr/>
              <p:nvPr/>
            </p:nvSpPr>
            <p:spPr>
              <a:xfrm>
                <a:off x="3951009" y="1074445"/>
                <a:ext cx="11474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4734" h="113927" extrusionOk="0">
                    <a:moveTo>
                      <a:pt x="99041" y="86623"/>
                    </a:moveTo>
                    <a:cubicBezTo>
                      <a:pt x="103786" y="77207"/>
                      <a:pt x="104735" y="67792"/>
                      <a:pt x="104735" y="58376"/>
                    </a:cubicBezTo>
                    <a:cubicBezTo>
                      <a:pt x="104735" y="52727"/>
                      <a:pt x="104735" y="48019"/>
                      <a:pt x="103786" y="42370"/>
                    </a:cubicBezTo>
                    <a:cubicBezTo>
                      <a:pt x="99990" y="23539"/>
                      <a:pt x="89553" y="10357"/>
                      <a:pt x="71525" y="2825"/>
                    </a:cubicBezTo>
                    <a:cubicBezTo>
                      <a:pt x="63934" y="0"/>
                      <a:pt x="57292" y="0"/>
                      <a:pt x="49701" y="0"/>
                    </a:cubicBezTo>
                    <a:cubicBezTo>
                      <a:pt x="29775" y="942"/>
                      <a:pt x="14594" y="10357"/>
                      <a:pt x="6054" y="29188"/>
                    </a:cubicBezTo>
                    <a:cubicBezTo>
                      <a:pt x="-2486" y="48019"/>
                      <a:pt x="-1537" y="66850"/>
                      <a:pt x="6054" y="84740"/>
                    </a:cubicBezTo>
                    <a:cubicBezTo>
                      <a:pt x="11747" y="98863"/>
                      <a:pt x="23133" y="108278"/>
                      <a:pt x="38315" y="112045"/>
                    </a:cubicBezTo>
                    <a:cubicBezTo>
                      <a:pt x="44957" y="113928"/>
                      <a:pt x="51599" y="113928"/>
                      <a:pt x="58241" y="113928"/>
                    </a:cubicBezTo>
                    <a:cubicBezTo>
                      <a:pt x="76269" y="112986"/>
                      <a:pt x="90502" y="103571"/>
                      <a:pt x="99041" y="86623"/>
                    </a:cubicBezTo>
                    <a:moveTo>
                      <a:pt x="75320" y="80032"/>
                    </a:moveTo>
                    <a:cubicBezTo>
                      <a:pt x="69627" y="93214"/>
                      <a:pt x="57292" y="96980"/>
                      <a:pt x="44008" y="94155"/>
                    </a:cubicBezTo>
                    <a:cubicBezTo>
                      <a:pt x="38315" y="92272"/>
                      <a:pt x="34520" y="88506"/>
                      <a:pt x="30724" y="83798"/>
                    </a:cubicBezTo>
                    <a:cubicBezTo>
                      <a:pt x="27878" y="79090"/>
                      <a:pt x="25980" y="74383"/>
                      <a:pt x="25980" y="69675"/>
                    </a:cubicBezTo>
                    <a:cubicBezTo>
                      <a:pt x="25031" y="58376"/>
                      <a:pt x="25031" y="48019"/>
                      <a:pt x="28827" y="37662"/>
                    </a:cubicBezTo>
                    <a:cubicBezTo>
                      <a:pt x="34520" y="23539"/>
                      <a:pt x="47804" y="18831"/>
                      <a:pt x="60139" y="22597"/>
                    </a:cubicBezTo>
                    <a:cubicBezTo>
                      <a:pt x="66781" y="24480"/>
                      <a:pt x="70576" y="29188"/>
                      <a:pt x="74371" y="34837"/>
                    </a:cubicBezTo>
                    <a:cubicBezTo>
                      <a:pt x="79116" y="42370"/>
                      <a:pt x="79116" y="50844"/>
                      <a:pt x="79116" y="58376"/>
                    </a:cubicBezTo>
                    <a:cubicBezTo>
                      <a:pt x="79116" y="65909"/>
                      <a:pt x="78167" y="73441"/>
                      <a:pt x="75320" y="8003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61"/>
              <p:cNvSpPr/>
              <p:nvPr/>
            </p:nvSpPr>
            <p:spPr>
              <a:xfrm>
                <a:off x="3684743" y="1349625"/>
                <a:ext cx="114890" cy="125287"/>
              </a:xfrm>
              <a:custGeom>
                <a:avLst/>
                <a:gdLst/>
                <a:ahLst/>
                <a:cxnLst/>
                <a:rect l="l" t="t" r="r" b="b"/>
                <a:pathLst>
                  <a:path w="104869" h="114359" extrusionOk="0">
                    <a:moveTo>
                      <a:pt x="104869" y="49177"/>
                    </a:moveTo>
                    <a:cubicBezTo>
                      <a:pt x="102972" y="22814"/>
                      <a:pt x="85892" y="2100"/>
                      <a:pt x="58376" y="216"/>
                    </a:cubicBezTo>
                    <a:cubicBezTo>
                      <a:pt x="35603" y="-1667"/>
                      <a:pt x="13780" y="8690"/>
                      <a:pt x="4291" y="33171"/>
                    </a:cubicBezTo>
                    <a:cubicBezTo>
                      <a:pt x="-453" y="44469"/>
                      <a:pt x="-453" y="56710"/>
                      <a:pt x="496" y="68950"/>
                    </a:cubicBezTo>
                    <a:cubicBezTo>
                      <a:pt x="3342" y="88722"/>
                      <a:pt x="16626" y="112261"/>
                      <a:pt x="46989" y="114144"/>
                    </a:cubicBezTo>
                    <a:cubicBezTo>
                      <a:pt x="69762" y="116027"/>
                      <a:pt x="92534" y="105670"/>
                      <a:pt x="101074" y="78365"/>
                    </a:cubicBezTo>
                    <a:cubicBezTo>
                      <a:pt x="102972" y="71774"/>
                      <a:pt x="103921" y="64242"/>
                      <a:pt x="103921" y="57651"/>
                    </a:cubicBezTo>
                    <a:cubicBezTo>
                      <a:pt x="104869" y="54826"/>
                      <a:pt x="104869" y="52002"/>
                      <a:pt x="104869" y="49177"/>
                    </a:cubicBezTo>
                    <a:moveTo>
                      <a:pt x="76404" y="77424"/>
                    </a:moveTo>
                    <a:cubicBezTo>
                      <a:pt x="71660" y="90605"/>
                      <a:pt x="60273" y="96255"/>
                      <a:pt x="46989" y="93430"/>
                    </a:cubicBezTo>
                    <a:cubicBezTo>
                      <a:pt x="39399" y="91547"/>
                      <a:pt x="33706" y="86839"/>
                      <a:pt x="29910" y="80248"/>
                    </a:cubicBezTo>
                    <a:cubicBezTo>
                      <a:pt x="26115" y="72716"/>
                      <a:pt x="25166" y="65183"/>
                      <a:pt x="25166" y="57651"/>
                    </a:cubicBezTo>
                    <a:cubicBezTo>
                      <a:pt x="25166" y="51060"/>
                      <a:pt x="26115" y="43528"/>
                      <a:pt x="28012" y="36937"/>
                    </a:cubicBezTo>
                    <a:cubicBezTo>
                      <a:pt x="31808" y="26580"/>
                      <a:pt x="40348" y="19989"/>
                      <a:pt x="50785" y="19989"/>
                    </a:cubicBezTo>
                    <a:cubicBezTo>
                      <a:pt x="61222" y="19989"/>
                      <a:pt x="69762" y="25638"/>
                      <a:pt x="74506" y="35995"/>
                    </a:cubicBezTo>
                    <a:cubicBezTo>
                      <a:pt x="77353" y="41645"/>
                      <a:pt x="78302" y="47294"/>
                      <a:pt x="78302" y="52943"/>
                    </a:cubicBezTo>
                    <a:cubicBezTo>
                      <a:pt x="80199" y="60476"/>
                      <a:pt x="79250" y="69891"/>
                      <a:pt x="76404" y="7742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61"/>
              <p:cNvSpPr/>
              <p:nvPr/>
            </p:nvSpPr>
            <p:spPr>
              <a:xfrm>
                <a:off x="3383626" y="1074445"/>
                <a:ext cx="11572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628" h="113927" extrusionOk="0">
                    <a:moveTo>
                      <a:pt x="67550" y="1883"/>
                    </a:move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5422"/>
                    </a:cubicBezTo>
                    <a:cubicBezTo>
                      <a:pt x="2079" y="34837"/>
                      <a:pt x="-767" y="45194"/>
                      <a:pt x="182" y="56493"/>
                    </a:cubicBezTo>
                    <a:cubicBezTo>
                      <a:pt x="182" y="62142"/>
                      <a:pt x="182" y="67792"/>
                      <a:pt x="2079" y="73441"/>
                    </a:cubicBezTo>
                    <a:cubicBezTo>
                      <a:pt x="6824" y="93214"/>
                      <a:pt x="17261" y="106395"/>
                      <a:pt x="37187" y="112045"/>
                    </a:cubicBezTo>
                    <a:cubicBezTo>
                      <a:pt x="43829" y="113928"/>
                      <a:pt x="50471" y="113928"/>
                      <a:pt x="57113" y="113928"/>
                    </a:cubicBezTo>
                    <a:cubicBezTo>
                      <a:pt x="77039" y="112986"/>
                      <a:pt x="92220" y="103571"/>
                      <a:pt x="99811" y="84740"/>
                    </a:cubicBezTo>
                    <a:cubicBezTo>
                      <a:pt x="107402" y="66850"/>
                      <a:pt x="107402" y="48019"/>
                      <a:pt x="100760" y="30130"/>
                    </a:cubicBezTo>
                    <a:cubicBezTo>
                      <a:pt x="94118" y="16006"/>
                      <a:pt x="83681" y="6591"/>
                      <a:pt x="67550" y="1883"/>
                    </a:cubicBezTo>
                    <a:moveTo>
                      <a:pt x="79885" y="56493"/>
                    </a:move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8136" y="91331"/>
                      <a:pt x="33392" y="86623"/>
                      <a:pt x="30545" y="80032"/>
                    </a:cubicBezTo>
                    <a:cubicBezTo>
                      <a:pt x="27698" y="74383"/>
                      <a:pt x="26750" y="68733"/>
                      <a:pt x="26750" y="62142"/>
                    </a:cubicBezTo>
                    <a:cubicBezTo>
                      <a:pt x="26750" y="52727"/>
                      <a:pt x="26750" y="43311"/>
                      <a:pt x="30545" y="34837"/>
                    </a:cubicBezTo>
                    <a:cubicBezTo>
                      <a:pt x="36238" y="21656"/>
                      <a:pt x="49522" y="16948"/>
                      <a:pt x="61857" y="20714"/>
                    </a:cubicBezTo>
                    <a:cubicBezTo>
                      <a:pt x="68499" y="22597"/>
                      <a:pt x="73243" y="27305"/>
                      <a:pt x="76090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61"/>
              <p:cNvSpPr/>
              <p:nvPr/>
            </p:nvSpPr>
            <p:spPr>
              <a:xfrm>
                <a:off x="4807773" y="1075475"/>
                <a:ext cx="115586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504" h="113927" extrusionOk="0">
                    <a:moveTo>
                      <a:pt x="56164" y="113928"/>
                    </a:moveTo>
                    <a:cubicBezTo>
                      <a:pt x="76090" y="112986"/>
                      <a:pt x="91271" y="103571"/>
                      <a:pt x="99811" y="84740"/>
                    </a:cubicBezTo>
                    <a:cubicBezTo>
                      <a:pt x="107402" y="66850"/>
                      <a:pt x="107402" y="48019"/>
                      <a:pt x="99811" y="30130"/>
                    </a:cubicBezTo>
                    <a:cubicBezTo>
                      <a:pt x="94118" y="16006"/>
                      <a:pt x="82732" y="5649"/>
                      <a:pt x="67550" y="1883"/>
                    </a:cubicBez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6363"/>
                    </a:cubicBezTo>
                    <a:cubicBezTo>
                      <a:pt x="2079" y="35779"/>
                      <a:pt x="-767" y="46136"/>
                      <a:pt x="182" y="57435"/>
                    </a:cubicBezTo>
                    <a:cubicBezTo>
                      <a:pt x="182" y="63084"/>
                      <a:pt x="182" y="67792"/>
                      <a:pt x="1131" y="73441"/>
                    </a:cubicBezTo>
                    <a:cubicBezTo>
                      <a:pt x="5875" y="93214"/>
                      <a:pt x="16312" y="107337"/>
                      <a:pt x="36238" y="112986"/>
                    </a:cubicBezTo>
                    <a:cubicBezTo>
                      <a:pt x="43829" y="113928"/>
                      <a:pt x="49522" y="113928"/>
                      <a:pt x="56164" y="113928"/>
                    </a:cubicBezTo>
                    <a:moveTo>
                      <a:pt x="29596" y="79090"/>
                    </a:moveTo>
                    <a:cubicBezTo>
                      <a:pt x="26750" y="73441"/>
                      <a:pt x="25801" y="67792"/>
                      <a:pt x="25801" y="62142"/>
                    </a:cubicBezTo>
                    <a:cubicBezTo>
                      <a:pt x="24852" y="52727"/>
                      <a:pt x="25801" y="43311"/>
                      <a:pt x="29596" y="34837"/>
                    </a:cubicBezTo>
                    <a:cubicBezTo>
                      <a:pt x="35289" y="21656"/>
                      <a:pt x="48573" y="16948"/>
                      <a:pt x="60908" y="20714"/>
                    </a:cubicBezTo>
                    <a:cubicBezTo>
                      <a:pt x="67550" y="22597"/>
                      <a:pt x="72294" y="27305"/>
                      <a:pt x="75141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7187" y="90389"/>
                      <a:pt x="32443" y="85681"/>
                      <a:pt x="29596" y="7909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61"/>
              <p:cNvSpPr/>
              <p:nvPr/>
            </p:nvSpPr>
            <p:spPr>
              <a:xfrm>
                <a:off x="3520002" y="1074902"/>
                <a:ext cx="103952" cy="124356"/>
              </a:xfrm>
              <a:custGeom>
                <a:avLst/>
                <a:gdLst/>
                <a:ahLst/>
                <a:cxnLst/>
                <a:rect l="l" t="t" r="r" b="b"/>
                <a:pathLst>
                  <a:path w="94885" h="113509" extrusionOk="0">
                    <a:moveTo>
                      <a:pt x="23721" y="111626"/>
                    </a:moveTo>
                    <a:cubicBezTo>
                      <a:pt x="25619" y="111626"/>
                      <a:pt x="26568" y="110685"/>
                      <a:pt x="26568" y="108802"/>
                    </a:cubicBezTo>
                    <a:cubicBezTo>
                      <a:pt x="26568" y="107860"/>
                      <a:pt x="26568" y="105977"/>
                      <a:pt x="26568" y="105035"/>
                    </a:cubicBezTo>
                    <a:cubicBezTo>
                      <a:pt x="26568" y="83380"/>
                      <a:pt x="26568" y="60782"/>
                      <a:pt x="26568" y="39127"/>
                    </a:cubicBezTo>
                    <a:cubicBezTo>
                      <a:pt x="26568" y="35360"/>
                      <a:pt x="27517" y="32536"/>
                      <a:pt x="30363" y="29711"/>
                    </a:cubicBezTo>
                    <a:cubicBezTo>
                      <a:pt x="36056" y="22179"/>
                      <a:pt x="44596" y="20296"/>
                      <a:pt x="53136" y="21237"/>
                    </a:cubicBezTo>
                    <a:cubicBezTo>
                      <a:pt x="62624" y="22179"/>
                      <a:pt x="67368" y="26887"/>
                      <a:pt x="69266" y="36302"/>
                    </a:cubicBezTo>
                    <a:cubicBezTo>
                      <a:pt x="69266" y="40068"/>
                      <a:pt x="70215" y="43834"/>
                      <a:pt x="70215" y="47601"/>
                    </a:cubicBezTo>
                    <a:cubicBezTo>
                      <a:pt x="70215" y="68315"/>
                      <a:pt x="70215" y="88087"/>
                      <a:pt x="70215" y="108802"/>
                    </a:cubicBezTo>
                    <a:cubicBezTo>
                      <a:pt x="70215" y="112568"/>
                      <a:pt x="70215" y="112568"/>
                      <a:pt x="74010" y="113509"/>
                    </a:cubicBezTo>
                    <a:cubicBezTo>
                      <a:pt x="79703" y="113509"/>
                      <a:pt x="86345" y="113509"/>
                      <a:pt x="92039" y="113509"/>
                    </a:cubicBezTo>
                    <a:cubicBezTo>
                      <a:pt x="93936" y="113509"/>
                      <a:pt x="94885" y="112568"/>
                      <a:pt x="94885" y="110685"/>
                    </a:cubicBezTo>
                    <a:cubicBezTo>
                      <a:pt x="94885" y="86204"/>
                      <a:pt x="94885" y="60782"/>
                      <a:pt x="94885" y="36302"/>
                    </a:cubicBezTo>
                    <a:cubicBezTo>
                      <a:pt x="94885" y="30653"/>
                      <a:pt x="92987" y="25003"/>
                      <a:pt x="91090" y="19354"/>
                    </a:cubicBezTo>
                    <a:cubicBezTo>
                      <a:pt x="87294" y="10880"/>
                      <a:pt x="81601" y="6172"/>
                      <a:pt x="73062" y="3348"/>
                    </a:cubicBezTo>
                    <a:cubicBezTo>
                      <a:pt x="64522" y="-418"/>
                      <a:pt x="56931" y="-418"/>
                      <a:pt x="49340" y="523"/>
                    </a:cubicBezTo>
                    <a:cubicBezTo>
                      <a:pt x="40801" y="2406"/>
                      <a:pt x="33210" y="6172"/>
                      <a:pt x="25619" y="13705"/>
                    </a:cubicBezTo>
                    <a:cubicBezTo>
                      <a:pt x="25619" y="9939"/>
                      <a:pt x="24670" y="7114"/>
                      <a:pt x="24670" y="4289"/>
                    </a:cubicBezTo>
                    <a:cubicBezTo>
                      <a:pt x="24670" y="2406"/>
                      <a:pt x="23721" y="1465"/>
                      <a:pt x="21824" y="1465"/>
                    </a:cubicBezTo>
                    <a:cubicBezTo>
                      <a:pt x="15182" y="1465"/>
                      <a:pt x="9489" y="1465"/>
                      <a:pt x="2847" y="1465"/>
                    </a:cubicBezTo>
                    <a:cubicBezTo>
                      <a:pt x="949" y="1465"/>
                      <a:pt x="0" y="2406"/>
                      <a:pt x="0" y="4289"/>
                    </a:cubicBezTo>
                    <a:cubicBezTo>
                      <a:pt x="0" y="5231"/>
                      <a:pt x="0" y="6172"/>
                      <a:pt x="0" y="8055"/>
                    </a:cubicBezTo>
                    <a:cubicBezTo>
                      <a:pt x="0" y="41010"/>
                      <a:pt x="0" y="73023"/>
                      <a:pt x="0" y="105977"/>
                    </a:cubicBezTo>
                    <a:cubicBezTo>
                      <a:pt x="0" y="106918"/>
                      <a:pt x="0" y="107860"/>
                      <a:pt x="0" y="109743"/>
                    </a:cubicBezTo>
                    <a:cubicBezTo>
                      <a:pt x="0" y="111626"/>
                      <a:pt x="949" y="112568"/>
                      <a:pt x="2847" y="112568"/>
                    </a:cubicBezTo>
                    <a:cubicBezTo>
                      <a:pt x="11386" y="111626"/>
                      <a:pt x="17079" y="111626"/>
                      <a:pt x="23721" y="11162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61"/>
              <p:cNvSpPr/>
              <p:nvPr/>
            </p:nvSpPr>
            <p:spPr>
              <a:xfrm>
                <a:off x="3648442" y="1073828"/>
                <a:ext cx="101917" cy="125980"/>
              </a:xfrm>
              <a:custGeom>
                <a:avLst/>
                <a:gdLst/>
                <a:ahLst/>
                <a:cxnLst/>
                <a:rect l="l" t="t" r="r" b="b"/>
                <a:pathLst>
                  <a:path w="93027" h="114991" extrusionOk="0">
                    <a:moveTo>
                      <a:pt x="68739" y="111666"/>
                    </a:moveTo>
                    <a:cubicBezTo>
                      <a:pt x="74432" y="109783"/>
                      <a:pt x="78227" y="106958"/>
                      <a:pt x="82972" y="103192"/>
                    </a:cubicBezTo>
                    <a:cubicBezTo>
                      <a:pt x="94358" y="92835"/>
                      <a:pt x="96256" y="69296"/>
                      <a:pt x="79176" y="58939"/>
                    </a:cubicBezTo>
                    <a:cubicBezTo>
                      <a:pt x="76330" y="57056"/>
                      <a:pt x="73483" y="56115"/>
                      <a:pt x="70637" y="54232"/>
                    </a:cubicBezTo>
                    <a:cubicBezTo>
                      <a:pt x="64944" y="52348"/>
                      <a:pt x="58302" y="50465"/>
                      <a:pt x="52608" y="48582"/>
                    </a:cubicBezTo>
                    <a:cubicBezTo>
                      <a:pt x="46915" y="47641"/>
                      <a:pt x="40273" y="45758"/>
                      <a:pt x="34580" y="42933"/>
                    </a:cubicBezTo>
                    <a:cubicBezTo>
                      <a:pt x="26041" y="39167"/>
                      <a:pt x="25092" y="28810"/>
                      <a:pt x="32683" y="23160"/>
                    </a:cubicBezTo>
                    <a:cubicBezTo>
                      <a:pt x="44069" y="13745"/>
                      <a:pt x="62097" y="19394"/>
                      <a:pt x="66841" y="33517"/>
                    </a:cubicBezTo>
                    <a:cubicBezTo>
                      <a:pt x="66841" y="35401"/>
                      <a:pt x="67790" y="35401"/>
                      <a:pt x="69688" y="35401"/>
                    </a:cubicBezTo>
                    <a:cubicBezTo>
                      <a:pt x="76330" y="35401"/>
                      <a:pt x="82972" y="35401"/>
                      <a:pt x="90563" y="35401"/>
                    </a:cubicBezTo>
                    <a:cubicBezTo>
                      <a:pt x="93409" y="35401"/>
                      <a:pt x="93409" y="33517"/>
                      <a:pt x="92460" y="32576"/>
                    </a:cubicBezTo>
                    <a:cubicBezTo>
                      <a:pt x="91511" y="25043"/>
                      <a:pt x="88665" y="17511"/>
                      <a:pt x="82023" y="11862"/>
                    </a:cubicBezTo>
                    <a:cubicBezTo>
                      <a:pt x="77279" y="7154"/>
                      <a:pt x="71586" y="4329"/>
                      <a:pt x="65892" y="2446"/>
                    </a:cubicBezTo>
                    <a:cubicBezTo>
                      <a:pt x="56404" y="-378"/>
                      <a:pt x="46915" y="-378"/>
                      <a:pt x="37427" y="563"/>
                    </a:cubicBezTo>
                    <a:cubicBezTo>
                      <a:pt x="26990" y="1505"/>
                      <a:pt x="17501" y="6212"/>
                      <a:pt x="10859" y="13745"/>
                    </a:cubicBezTo>
                    <a:cubicBezTo>
                      <a:pt x="4217" y="21277"/>
                      <a:pt x="1371" y="29751"/>
                      <a:pt x="4217" y="40108"/>
                    </a:cubicBezTo>
                    <a:cubicBezTo>
                      <a:pt x="6115" y="47641"/>
                      <a:pt x="10859" y="52348"/>
                      <a:pt x="16552" y="56115"/>
                    </a:cubicBezTo>
                    <a:cubicBezTo>
                      <a:pt x="24143" y="60822"/>
                      <a:pt x="32683" y="63647"/>
                      <a:pt x="41222" y="65530"/>
                    </a:cubicBezTo>
                    <a:cubicBezTo>
                      <a:pt x="47864" y="67413"/>
                      <a:pt x="54506" y="68355"/>
                      <a:pt x="60199" y="71180"/>
                    </a:cubicBezTo>
                    <a:cubicBezTo>
                      <a:pt x="64944" y="73063"/>
                      <a:pt x="67790" y="76829"/>
                      <a:pt x="67790" y="82478"/>
                    </a:cubicBezTo>
                    <a:cubicBezTo>
                      <a:pt x="67790" y="88127"/>
                      <a:pt x="63995" y="90952"/>
                      <a:pt x="59250" y="92835"/>
                    </a:cubicBezTo>
                    <a:cubicBezTo>
                      <a:pt x="55455" y="94718"/>
                      <a:pt x="50711" y="94718"/>
                      <a:pt x="45967" y="94718"/>
                    </a:cubicBezTo>
                    <a:cubicBezTo>
                      <a:pt x="33631" y="94718"/>
                      <a:pt x="27938" y="90011"/>
                      <a:pt x="24143" y="78712"/>
                    </a:cubicBezTo>
                    <a:cubicBezTo>
                      <a:pt x="24143" y="77770"/>
                      <a:pt x="23194" y="76829"/>
                      <a:pt x="22245" y="76829"/>
                    </a:cubicBezTo>
                    <a:cubicBezTo>
                      <a:pt x="14654" y="76829"/>
                      <a:pt x="7064" y="76829"/>
                      <a:pt x="422" y="76829"/>
                    </a:cubicBezTo>
                    <a:cubicBezTo>
                      <a:pt x="-527" y="79653"/>
                      <a:pt x="422" y="82478"/>
                      <a:pt x="422" y="84361"/>
                    </a:cubicBezTo>
                    <a:cubicBezTo>
                      <a:pt x="4217" y="97543"/>
                      <a:pt x="12757" y="105075"/>
                      <a:pt x="25092" y="109783"/>
                    </a:cubicBezTo>
                    <a:cubicBezTo>
                      <a:pt x="38376" y="116374"/>
                      <a:pt x="53557" y="116374"/>
                      <a:pt x="68739" y="1116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61"/>
              <p:cNvSpPr/>
              <p:nvPr/>
            </p:nvSpPr>
            <p:spPr>
              <a:xfrm>
                <a:off x="4547051" y="1349862"/>
                <a:ext cx="107995" cy="121720"/>
              </a:xfrm>
              <a:custGeom>
                <a:avLst/>
                <a:gdLst/>
                <a:ahLst/>
                <a:cxnLst/>
                <a:rect l="l" t="t" r="r" b="b"/>
                <a:pathLst>
                  <a:path w="98575" h="111103" extrusionOk="0">
                    <a:moveTo>
                      <a:pt x="78755" y="1883"/>
                    </a:moveTo>
                    <a:cubicBezTo>
                      <a:pt x="72113" y="1883"/>
                      <a:pt x="74010" y="942"/>
                      <a:pt x="72113" y="6591"/>
                    </a:cubicBezTo>
                    <a:cubicBezTo>
                      <a:pt x="65471" y="29188"/>
                      <a:pt x="58829" y="51785"/>
                      <a:pt x="52187" y="73441"/>
                    </a:cubicBezTo>
                    <a:cubicBezTo>
                      <a:pt x="51238" y="75324"/>
                      <a:pt x="51238" y="76266"/>
                      <a:pt x="50289" y="78149"/>
                    </a:cubicBezTo>
                    <a:cubicBezTo>
                      <a:pt x="48391" y="77207"/>
                      <a:pt x="48391" y="76266"/>
                      <a:pt x="48391" y="75324"/>
                    </a:cubicBezTo>
                    <a:cubicBezTo>
                      <a:pt x="45545" y="65909"/>
                      <a:pt x="42698" y="56493"/>
                      <a:pt x="39852" y="47078"/>
                    </a:cubicBezTo>
                    <a:cubicBezTo>
                      <a:pt x="35107" y="32954"/>
                      <a:pt x="31312" y="18831"/>
                      <a:pt x="26568" y="4708"/>
                    </a:cubicBezTo>
                    <a:cubicBezTo>
                      <a:pt x="25619" y="2825"/>
                      <a:pt x="25619" y="942"/>
                      <a:pt x="22772" y="942"/>
                    </a:cubicBezTo>
                    <a:cubicBezTo>
                      <a:pt x="15182" y="942"/>
                      <a:pt x="7591" y="942"/>
                      <a:pt x="0" y="942"/>
                    </a:cubicBezTo>
                    <a:cubicBezTo>
                      <a:pt x="0" y="2825"/>
                      <a:pt x="949" y="4708"/>
                      <a:pt x="949" y="6591"/>
                    </a:cubicBezTo>
                    <a:cubicBezTo>
                      <a:pt x="6642" y="21656"/>
                      <a:pt x="11386" y="36720"/>
                      <a:pt x="17079" y="51785"/>
                    </a:cubicBezTo>
                    <a:cubicBezTo>
                      <a:pt x="23721" y="70616"/>
                      <a:pt x="30363" y="88506"/>
                      <a:pt x="37005" y="107337"/>
                    </a:cubicBezTo>
                    <a:cubicBezTo>
                      <a:pt x="37954" y="110162"/>
                      <a:pt x="38903" y="111103"/>
                      <a:pt x="42698" y="111103"/>
                    </a:cubicBezTo>
                    <a:cubicBezTo>
                      <a:pt x="46494" y="111103"/>
                      <a:pt x="51238" y="111103"/>
                      <a:pt x="55033" y="111103"/>
                    </a:cubicBezTo>
                    <a:cubicBezTo>
                      <a:pt x="59778" y="111103"/>
                      <a:pt x="59778" y="111103"/>
                      <a:pt x="61675" y="106395"/>
                    </a:cubicBezTo>
                    <a:cubicBezTo>
                      <a:pt x="74010" y="72499"/>
                      <a:pt x="85397" y="38604"/>
                      <a:pt x="97732" y="4708"/>
                    </a:cubicBezTo>
                    <a:cubicBezTo>
                      <a:pt x="97732" y="3766"/>
                      <a:pt x="99629" y="1883"/>
                      <a:pt x="97732" y="0"/>
                    </a:cubicBezTo>
                    <a:cubicBezTo>
                      <a:pt x="92987" y="1883"/>
                      <a:pt x="85397" y="942"/>
                      <a:pt x="78755" y="188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61"/>
              <p:cNvSpPr/>
              <p:nvPr/>
            </p:nvSpPr>
            <p:spPr>
              <a:xfrm>
                <a:off x="4428546" y="1077538"/>
                <a:ext cx="108540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99073" h="110161" extrusionOk="0">
                    <a:moveTo>
                      <a:pt x="77806" y="0"/>
                    </a:moveTo>
                    <a:cubicBezTo>
                      <a:pt x="74010" y="0"/>
                      <a:pt x="74010" y="0"/>
                      <a:pt x="72113" y="4708"/>
                    </a:cubicBezTo>
                    <a:cubicBezTo>
                      <a:pt x="65471" y="26363"/>
                      <a:pt x="58829" y="48019"/>
                      <a:pt x="52187" y="70616"/>
                    </a:cubicBezTo>
                    <a:cubicBezTo>
                      <a:pt x="51238" y="73441"/>
                      <a:pt x="51238" y="75324"/>
                      <a:pt x="49340" y="78149"/>
                    </a:cubicBezTo>
                    <a:cubicBezTo>
                      <a:pt x="48391" y="77207"/>
                      <a:pt x="48391" y="75324"/>
                      <a:pt x="47443" y="73441"/>
                    </a:cubicBezTo>
                    <a:cubicBezTo>
                      <a:pt x="44596" y="63084"/>
                      <a:pt x="40801" y="51785"/>
                      <a:pt x="37954" y="41428"/>
                    </a:cubicBezTo>
                    <a:cubicBezTo>
                      <a:pt x="34159" y="29188"/>
                      <a:pt x="30363" y="16948"/>
                      <a:pt x="26568" y="4708"/>
                    </a:cubicBezTo>
                    <a:cubicBezTo>
                      <a:pt x="25619" y="1883"/>
                      <a:pt x="24670" y="942"/>
                      <a:pt x="21824" y="942"/>
                    </a:cubicBezTo>
                    <a:cubicBezTo>
                      <a:pt x="14233" y="942"/>
                      <a:pt x="7591" y="942"/>
                      <a:pt x="0" y="942"/>
                    </a:cubicBezTo>
                    <a:cubicBezTo>
                      <a:pt x="0" y="3766"/>
                      <a:pt x="949" y="6591"/>
                      <a:pt x="1898" y="8474"/>
                    </a:cubicBezTo>
                    <a:cubicBezTo>
                      <a:pt x="13284" y="40487"/>
                      <a:pt x="24670" y="73441"/>
                      <a:pt x="37005" y="105454"/>
                    </a:cubicBezTo>
                    <a:cubicBezTo>
                      <a:pt x="38903" y="110162"/>
                      <a:pt x="38903" y="110162"/>
                      <a:pt x="43647" y="110162"/>
                    </a:cubicBezTo>
                    <a:cubicBezTo>
                      <a:pt x="47443" y="110162"/>
                      <a:pt x="52187" y="110162"/>
                      <a:pt x="55982" y="110162"/>
                    </a:cubicBezTo>
                    <a:cubicBezTo>
                      <a:pt x="60726" y="110162"/>
                      <a:pt x="60726" y="110162"/>
                      <a:pt x="61675" y="105454"/>
                    </a:cubicBezTo>
                    <a:cubicBezTo>
                      <a:pt x="74010" y="71558"/>
                      <a:pt x="85397" y="38604"/>
                      <a:pt x="97732" y="4708"/>
                    </a:cubicBezTo>
                    <a:cubicBezTo>
                      <a:pt x="98680" y="2825"/>
                      <a:pt x="99629" y="1883"/>
                      <a:pt x="98680" y="0"/>
                    </a:cubicBezTo>
                    <a:cubicBezTo>
                      <a:pt x="92039" y="0"/>
                      <a:pt x="84448" y="0"/>
                      <a:pt x="77806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61"/>
              <p:cNvSpPr/>
              <p:nvPr/>
            </p:nvSpPr>
            <p:spPr>
              <a:xfrm>
                <a:off x="4270538" y="1324074"/>
                <a:ext cx="70687" cy="153587"/>
              </a:xfrm>
              <a:custGeom>
                <a:avLst/>
                <a:gdLst/>
                <a:ahLst/>
                <a:cxnLst/>
                <a:rect l="l" t="t" r="r" b="b"/>
                <a:pathLst>
                  <a:path w="64521" h="140190" extrusionOk="0">
                    <a:moveTo>
                      <a:pt x="64522" y="115811"/>
                    </a:moveTo>
                    <a:cubicBezTo>
                      <a:pt x="60726" y="115811"/>
                      <a:pt x="57880" y="116752"/>
                      <a:pt x="55033" y="116752"/>
                    </a:cubicBezTo>
                    <a:cubicBezTo>
                      <a:pt x="47443" y="116752"/>
                      <a:pt x="44596" y="113928"/>
                      <a:pt x="44596" y="106395"/>
                    </a:cubicBezTo>
                    <a:cubicBezTo>
                      <a:pt x="44596" y="86623"/>
                      <a:pt x="44596" y="66850"/>
                      <a:pt x="44596" y="47078"/>
                    </a:cubicBezTo>
                    <a:cubicBezTo>
                      <a:pt x="44596" y="44253"/>
                      <a:pt x="45545" y="44253"/>
                      <a:pt x="47443" y="44253"/>
                    </a:cubicBezTo>
                    <a:cubicBezTo>
                      <a:pt x="52187" y="44253"/>
                      <a:pt x="56931" y="44253"/>
                      <a:pt x="61675" y="44253"/>
                    </a:cubicBezTo>
                    <a:cubicBezTo>
                      <a:pt x="63573" y="44253"/>
                      <a:pt x="64522" y="43311"/>
                      <a:pt x="64522" y="41428"/>
                    </a:cubicBezTo>
                    <a:cubicBezTo>
                      <a:pt x="64522" y="37662"/>
                      <a:pt x="64522" y="32954"/>
                      <a:pt x="64522" y="29188"/>
                    </a:cubicBezTo>
                    <a:cubicBezTo>
                      <a:pt x="64522" y="27305"/>
                      <a:pt x="63573" y="26363"/>
                      <a:pt x="61675" y="26363"/>
                    </a:cubicBezTo>
                    <a:cubicBezTo>
                      <a:pt x="56931" y="26363"/>
                      <a:pt x="52187" y="26363"/>
                      <a:pt x="47443" y="26363"/>
                    </a:cubicBezTo>
                    <a:cubicBezTo>
                      <a:pt x="44596" y="26363"/>
                      <a:pt x="44596" y="25422"/>
                      <a:pt x="44596" y="23539"/>
                    </a:cubicBezTo>
                    <a:cubicBezTo>
                      <a:pt x="44596" y="16948"/>
                      <a:pt x="44596" y="10357"/>
                      <a:pt x="44596" y="3766"/>
                    </a:cubicBezTo>
                    <a:cubicBezTo>
                      <a:pt x="44596" y="942"/>
                      <a:pt x="43647" y="0"/>
                      <a:pt x="40801" y="0"/>
                    </a:cubicBezTo>
                    <a:cubicBezTo>
                      <a:pt x="35107" y="0"/>
                      <a:pt x="28466" y="0"/>
                      <a:pt x="22772" y="0"/>
                    </a:cubicBezTo>
                    <a:cubicBezTo>
                      <a:pt x="19926" y="0"/>
                      <a:pt x="18977" y="942"/>
                      <a:pt x="18977" y="3766"/>
                    </a:cubicBezTo>
                    <a:cubicBezTo>
                      <a:pt x="18977" y="10357"/>
                      <a:pt x="18977" y="16948"/>
                      <a:pt x="18977" y="23539"/>
                    </a:cubicBezTo>
                    <a:cubicBezTo>
                      <a:pt x="18977" y="26363"/>
                      <a:pt x="18028" y="27305"/>
                      <a:pt x="15182" y="27305"/>
                    </a:cubicBezTo>
                    <a:cubicBezTo>
                      <a:pt x="11386" y="27305"/>
                      <a:pt x="6642" y="27305"/>
                      <a:pt x="2847" y="27305"/>
                    </a:cubicBezTo>
                    <a:cubicBezTo>
                      <a:pt x="949" y="27305"/>
                      <a:pt x="0" y="28247"/>
                      <a:pt x="0" y="30130"/>
                    </a:cubicBezTo>
                    <a:cubicBezTo>
                      <a:pt x="0" y="34837"/>
                      <a:pt x="0" y="38604"/>
                      <a:pt x="0" y="43311"/>
                    </a:cubicBezTo>
                    <a:cubicBezTo>
                      <a:pt x="0" y="45194"/>
                      <a:pt x="949" y="46136"/>
                      <a:pt x="2847" y="46136"/>
                    </a:cubicBezTo>
                    <a:cubicBezTo>
                      <a:pt x="6642" y="46136"/>
                      <a:pt x="10437" y="46136"/>
                      <a:pt x="14233" y="46136"/>
                    </a:cubicBezTo>
                    <a:cubicBezTo>
                      <a:pt x="18028" y="46136"/>
                      <a:pt x="18028" y="46136"/>
                      <a:pt x="18028" y="50844"/>
                    </a:cubicBezTo>
                    <a:cubicBezTo>
                      <a:pt x="18028" y="69675"/>
                      <a:pt x="18028" y="88506"/>
                      <a:pt x="18028" y="107337"/>
                    </a:cubicBezTo>
                    <a:cubicBezTo>
                      <a:pt x="18028" y="111103"/>
                      <a:pt x="18028" y="115811"/>
                      <a:pt x="18977" y="119577"/>
                    </a:cubicBezTo>
                    <a:cubicBezTo>
                      <a:pt x="20875" y="128993"/>
                      <a:pt x="26568" y="135583"/>
                      <a:pt x="36056" y="138408"/>
                    </a:cubicBezTo>
                    <a:cubicBezTo>
                      <a:pt x="44596" y="141233"/>
                      <a:pt x="53136" y="140291"/>
                      <a:pt x="61675" y="138408"/>
                    </a:cubicBezTo>
                    <a:cubicBezTo>
                      <a:pt x="63573" y="138408"/>
                      <a:pt x="63573" y="137467"/>
                      <a:pt x="63573" y="135583"/>
                    </a:cubicBezTo>
                    <a:cubicBezTo>
                      <a:pt x="64522" y="127109"/>
                      <a:pt x="64522" y="121460"/>
                      <a:pt x="64522" y="11581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" name="Google Shape;289;p61"/>
              <p:cNvSpPr/>
              <p:nvPr/>
            </p:nvSpPr>
            <p:spPr>
              <a:xfrm>
                <a:off x="4407755" y="1323043"/>
                <a:ext cx="69648" cy="153324"/>
              </a:xfrm>
              <a:custGeom>
                <a:avLst/>
                <a:gdLst/>
                <a:ahLst/>
                <a:cxnLst/>
                <a:rect l="l" t="t" r="r" b="b"/>
                <a:pathLst>
                  <a:path w="63573" h="139950" extrusionOk="0">
                    <a:moveTo>
                      <a:pt x="56931" y="117694"/>
                    </a:moveTo>
                    <a:cubicBezTo>
                      <a:pt x="48391" y="117694"/>
                      <a:pt x="44596" y="114869"/>
                      <a:pt x="43647" y="106395"/>
                    </a:cubicBezTo>
                    <a:cubicBezTo>
                      <a:pt x="43647" y="105454"/>
                      <a:pt x="43647" y="104512"/>
                      <a:pt x="43647" y="102629"/>
                    </a:cubicBezTo>
                    <a:cubicBezTo>
                      <a:pt x="43647" y="96038"/>
                      <a:pt x="43647" y="89447"/>
                      <a:pt x="43647" y="82857"/>
                    </a:cubicBezTo>
                    <a:cubicBezTo>
                      <a:pt x="43647" y="71558"/>
                      <a:pt x="43647" y="59318"/>
                      <a:pt x="43647" y="48019"/>
                    </a:cubicBezTo>
                    <a:cubicBezTo>
                      <a:pt x="43647" y="44253"/>
                      <a:pt x="43647" y="44253"/>
                      <a:pt x="47443" y="44253"/>
                    </a:cubicBezTo>
                    <a:cubicBezTo>
                      <a:pt x="51238" y="44253"/>
                      <a:pt x="55982" y="44253"/>
                      <a:pt x="60726" y="44253"/>
                    </a:cubicBezTo>
                    <a:cubicBezTo>
                      <a:pt x="63573" y="44253"/>
                      <a:pt x="63573" y="43311"/>
                      <a:pt x="63573" y="41428"/>
                    </a:cubicBezTo>
                    <a:cubicBezTo>
                      <a:pt x="63573" y="37662"/>
                      <a:pt x="63573" y="32954"/>
                      <a:pt x="63573" y="29188"/>
                    </a:cubicBezTo>
                    <a:cubicBezTo>
                      <a:pt x="63573" y="27305"/>
                      <a:pt x="62624" y="26363"/>
                      <a:pt x="60726" y="26363"/>
                    </a:cubicBezTo>
                    <a:cubicBezTo>
                      <a:pt x="55982" y="26363"/>
                      <a:pt x="52187" y="26363"/>
                      <a:pt x="47443" y="26363"/>
                    </a:cubicBezTo>
                    <a:cubicBezTo>
                      <a:pt x="44596" y="26363"/>
                      <a:pt x="43647" y="25422"/>
                      <a:pt x="43647" y="22597"/>
                    </a:cubicBezTo>
                    <a:cubicBezTo>
                      <a:pt x="43647" y="16006"/>
                      <a:pt x="43647" y="9416"/>
                      <a:pt x="43647" y="2825"/>
                    </a:cubicBezTo>
                    <a:cubicBezTo>
                      <a:pt x="43647" y="942"/>
                      <a:pt x="42698" y="0"/>
                      <a:pt x="40801" y="0"/>
                    </a:cubicBezTo>
                    <a:cubicBezTo>
                      <a:pt x="35108" y="0"/>
                      <a:pt x="28466" y="0"/>
                      <a:pt x="22772" y="0"/>
                    </a:cubicBezTo>
                    <a:cubicBezTo>
                      <a:pt x="18977" y="0"/>
                      <a:pt x="18977" y="0"/>
                      <a:pt x="18977" y="4708"/>
                    </a:cubicBezTo>
                    <a:cubicBezTo>
                      <a:pt x="18977" y="10357"/>
                      <a:pt x="18977" y="16948"/>
                      <a:pt x="18977" y="22597"/>
                    </a:cubicBezTo>
                    <a:cubicBezTo>
                      <a:pt x="18977" y="27305"/>
                      <a:pt x="18977" y="27305"/>
                      <a:pt x="14233" y="27305"/>
                    </a:cubicBezTo>
                    <a:cubicBezTo>
                      <a:pt x="10437" y="27305"/>
                      <a:pt x="7591" y="27305"/>
                      <a:pt x="3795" y="27305"/>
                    </a:cubicBezTo>
                    <a:cubicBezTo>
                      <a:pt x="0" y="27305"/>
                      <a:pt x="0" y="27305"/>
                      <a:pt x="0" y="31071"/>
                    </a:cubicBezTo>
                    <a:cubicBezTo>
                      <a:pt x="0" y="34837"/>
                      <a:pt x="0" y="37662"/>
                      <a:pt x="0" y="41428"/>
                    </a:cubicBezTo>
                    <a:cubicBezTo>
                      <a:pt x="0" y="44253"/>
                      <a:pt x="0" y="45195"/>
                      <a:pt x="3795" y="45195"/>
                    </a:cubicBezTo>
                    <a:cubicBezTo>
                      <a:pt x="6642" y="45195"/>
                      <a:pt x="10437" y="45195"/>
                      <a:pt x="14233" y="45195"/>
                    </a:cubicBezTo>
                    <a:cubicBezTo>
                      <a:pt x="18977" y="45195"/>
                      <a:pt x="18977" y="45195"/>
                      <a:pt x="18977" y="50844"/>
                    </a:cubicBezTo>
                    <a:cubicBezTo>
                      <a:pt x="18977" y="68733"/>
                      <a:pt x="18977" y="87564"/>
                      <a:pt x="18977" y="105454"/>
                    </a:cubicBezTo>
                    <a:cubicBezTo>
                      <a:pt x="18977" y="109220"/>
                      <a:pt x="18977" y="112045"/>
                      <a:pt x="18977" y="115811"/>
                    </a:cubicBezTo>
                    <a:cubicBezTo>
                      <a:pt x="19926" y="126168"/>
                      <a:pt x="24670" y="133700"/>
                      <a:pt x="34159" y="137467"/>
                    </a:cubicBezTo>
                    <a:cubicBezTo>
                      <a:pt x="43647" y="141233"/>
                      <a:pt x="53136" y="140291"/>
                      <a:pt x="61675" y="137467"/>
                    </a:cubicBezTo>
                    <a:cubicBezTo>
                      <a:pt x="62624" y="137467"/>
                      <a:pt x="63573" y="136525"/>
                      <a:pt x="63573" y="135583"/>
                    </a:cubicBezTo>
                    <a:cubicBezTo>
                      <a:pt x="63573" y="129934"/>
                      <a:pt x="63573" y="124285"/>
                      <a:pt x="63573" y="117694"/>
                    </a:cubicBezTo>
                    <a:cubicBezTo>
                      <a:pt x="61675" y="116752"/>
                      <a:pt x="58829" y="116752"/>
                      <a:pt x="56931" y="11769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" name="Google Shape;290;p61"/>
              <p:cNvSpPr/>
              <p:nvPr/>
            </p:nvSpPr>
            <p:spPr>
              <a:xfrm>
                <a:off x="3875520" y="1077538"/>
                <a:ext cx="51976" cy="168298"/>
              </a:xfrm>
              <a:custGeom>
                <a:avLst/>
                <a:gdLst/>
                <a:ahLst/>
                <a:cxnLst/>
                <a:rect l="l" t="t" r="r" b="b"/>
                <a:pathLst>
                  <a:path w="47442" h="153618" extrusionOk="0">
                    <a:moveTo>
                      <a:pt x="0" y="134642"/>
                    </a:moveTo>
                    <a:cubicBezTo>
                      <a:pt x="0" y="139350"/>
                      <a:pt x="0" y="144057"/>
                      <a:pt x="0" y="148765"/>
                    </a:cubicBezTo>
                    <a:cubicBezTo>
                      <a:pt x="0" y="150648"/>
                      <a:pt x="949" y="151590"/>
                      <a:pt x="2847" y="152531"/>
                    </a:cubicBezTo>
                    <a:cubicBezTo>
                      <a:pt x="9489" y="153473"/>
                      <a:pt x="16130" y="154414"/>
                      <a:pt x="23721" y="152531"/>
                    </a:cubicBezTo>
                    <a:cubicBezTo>
                      <a:pt x="37005" y="149707"/>
                      <a:pt x="44596" y="141233"/>
                      <a:pt x="46494" y="127109"/>
                    </a:cubicBezTo>
                    <a:cubicBezTo>
                      <a:pt x="47443" y="123343"/>
                      <a:pt x="47443" y="118636"/>
                      <a:pt x="47443" y="114869"/>
                    </a:cubicBezTo>
                    <a:cubicBezTo>
                      <a:pt x="47443" y="96980"/>
                      <a:pt x="47443" y="79090"/>
                      <a:pt x="47443" y="62142"/>
                    </a:cubicBezTo>
                    <a:cubicBezTo>
                      <a:pt x="47443" y="43311"/>
                      <a:pt x="47443" y="24480"/>
                      <a:pt x="47443" y="5649"/>
                    </a:cubicBezTo>
                    <a:cubicBezTo>
                      <a:pt x="47443" y="4708"/>
                      <a:pt x="47443" y="2825"/>
                      <a:pt x="47443" y="1883"/>
                    </a:cubicBezTo>
                    <a:cubicBezTo>
                      <a:pt x="47443" y="0"/>
                      <a:pt x="46494" y="0"/>
                      <a:pt x="45545" y="0"/>
                    </a:cubicBezTo>
                    <a:cubicBezTo>
                      <a:pt x="38903" y="0"/>
                      <a:pt x="32261" y="0"/>
                      <a:pt x="24670" y="0"/>
                    </a:cubicBezTo>
                    <a:cubicBezTo>
                      <a:pt x="22772" y="0"/>
                      <a:pt x="21824" y="942"/>
                      <a:pt x="21824" y="2825"/>
                    </a:cubicBezTo>
                    <a:cubicBezTo>
                      <a:pt x="21824" y="3766"/>
                      <a:pt x="21824" y="5649"/>
                      <a:pt x="21824" y="6591"/>
                    </a:cubicBezTo>
                    <a:cubicBezTo>
                      <a:pt x="21824" y="43311"/>
                      <a:pt x="21824" y="79090"/>
                      <a:pt x="21824" y="115811"/>
                    </a:cubicBezTo>
                    <a:cubicBezTo>
                      <a:pt x="21824" y="118636"/>
                      <a:pt x="21824" y="120519"/>
                      <a:pt x="21824" y="123343"/>
                    </a:cubicBezTo>
                    <a:cubicBezTo>
                      <a:pt x="19926" y="129934"/>
                      <a:pt x="17079" y="132759"/>
                      <a:pt x="10437" y="132759"/>
                    </a:cubicBezTo>
                    <a:cubicBezTo>
                      <a:pt x="7591" y="132759"/>
                      <a:pt x="5693" y="132759"/>
                      <a:pt x="2847" y="132759"/>
                    </a:cubicBezTo>
                    <a:cubicBezTo>
                      <a:pt x="0" y="131817"/>
                      <a:pt x="0" y="132759"/>
                      <a:pt x="0" y="13464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" name="Google Shape;291;p61"/>
              <p:cNvSpPr/>
              <p:nvPr/>
            </p:nvSpPr>
            <p:spPr>
              <a:xfrm>
                <a:off x="4296526" y="1075231"/>
                <a:ext cx="65489" cy="122996"/>
              </a:xfrm>
              <a:custGeom>
                <a:avLst/>
                <a:gdLst/>
                <a:ahLst/>
                <a:cxnLst/>
                <a:rect l="l" t="t" r="r" b="b"/>
                <a:pathLst>
                  <a:path w="59777" h="112268" extrusionOk="0">
                    <a:moveTo>
                      <a:pt x="59778" y="3048"/>
                    </a:moveTo>
                    <a:cubicBezTo>
                      <a:pt x="59778" y="1165"/>
                      <a:pt x="57880" y="224"/>
                      <a:pt x="55982" y="224"/>
                    </a:cubicBezTo>
                    <a:cubicBezTo>
                      <a:pt x="45545" y="-718"/>
                      <a:pt x="37005" y="1165"/>
                      <a:pt x="29414" y="8698"/>
                    </a:cubicBezTo>
                    <a:cubicBezTo>
                      <a:pt x="28466" y="9639"/>
                      <a:pt x="27517" y="11522"/>
                      <a:pt x="25619" y="12464"/>
                    </a:cubicBezTo>
                    <a:cubicBezTo>
                      <a:pt x="24670" y="9639"/>
                      <a:pt x="24670" y="7756"/>
                      <a:pt x="24670" y="4931"/>
                    </a:cubicBezTo>
                    <a:cubicBezTo>
                      <a:pt x="24670" y="3048"/>
                      <a:pt x="23721" y="2107"/>
                      <a:pt x="21824" y="2107"/>
                    </a:cubicBezTo>
                    <a:cubicBezTo>
                      <a:pt x="15182" y="2107"/>
                      <a:pt x="9489" y="2107"/>
                      <a:pt x="2847" y="2107"/>
                    </a:cubicBezTo>
                    <a:cubicBezTo>
                      <a:pt x="949" y="2107"/>
                      <a:pt x="0" y="3048"/>
                      <a:pt x="0" y="4931"/>
                    </a:cubicBezTo>
                    <a:cubicBezTo>
                      <a:pt x="0" y="5873"/>
                      <a:pt x="0" y="6815"/>
                      <a:pt x="0" y="8698"/>
                    </a:cubicBezTo>
                    <a:cubicBezTo>
                      <a:pt x="0" y="40710"/>
                      <a:pt x="0" y="73665"/>
                      <a:pt x="0" y="105678"/>
                    </a:cubicBezTo>
                    <a:cubicBezTo>
                      <a:pt x="0" y="106619"/>
                      <a:pt x="0" y="107561"/>
                      <a:pt x="0" y="109444"/>
                    </a:cubicBezTo>
                    <a:cubicBezTo>
                      <a:pt x="0" y="112268"/>
                      <a:pt x="949" y="112268"/>
                      <a:pt x="2847" y="112268"/>
                    </a:cubicBezTo>
                    <a:cubicBezTo>
                      <a:pt x="8540" y="112268"/>
                      <a:pt x="15182" y="112268"/>
                      <a:pt x="20875" y="112268"/>
                    </a:cubicBezTo>
                    <a:cubicBezTo>
                      <a:pt x="25619" y="112268"/>
                      <a:pt x="25619" y="112268"/>
                      <a:pt x="25619" y="107561"/>
                    </a:cubicBezTo>
                    <a:cubicBezTo>
                      <a:pt x="25619" y="85905"/>
                      <a:pt x="25619" y="63308"/>
                      <a:pt x="25619" y="41652"/>
                    </a:cubicBezTo>
                    <a:cubicBezTo>
                      <a:pt x="25619" y="36944"/>
                      <a:pt x="27517" y="33178"/>
                      <a:pt x="30363" y="30353"/>
                    </a:cubicBezTo>
                    <a:cubicBezTo>
                      <a:pt x="33210" y="27529"/>
                      <a:pt x="37005" y="25646"/>
                      <a:pt x="41749" y="24704"/>
                    </a:cubicBezTo>
                    <a:cubicBezTo>
                      <a:pt x="47443" y="23763"/>
                      <a:pt x="53136" y="23763"/>
                      <a:pt x="59778" y="24704"/>
                    </a:cubicBezTo>
                    <a:cubicBezTo>
                      <a:pt x="59778" y="16230"/>
                      <a:pt x="59778" y="9639"/>
                      <a:pt x="59778" y="30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" name="Google Shape;292;p61"/>
              <p:cNvSpPr/>
              <p:nvPr/>
            </p:nvSpPr>
            <p:spPr>
              <a:xfrm>
                <a:off x="4362017" y="1350894"/>
                <a:ext cx="2845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974" h="110161" extrusionOk="0">
                    <a:moveTo>
                      <a:pt x="22772" y="0"/>
                    </a:moveTo>
                    <a:cubicBezTo>
                      <a:pt x="17079" y="0"/>
                      <a:pt x="10437" y="0"/>
                      <a:pt x="4744" y="0"/>
                    </a:cubicBezTo>
                    <a:cubicBezTo>
                      <a:pt x="949" y="0"/>
                      <a:pt x="0" y="0"/>
                      <a:pt x="0" y="4708"/>
                    </a:cubicBezTo>
                    <a:cubicBezTo>
                      <a:pt x="0" y="21656"/>
                      <a:pt x="0" y="38604"/>
                      <a:pt x="0" y="54610"/>
                    </a:cubicBezTo>
                    <a:cubicBezTo>
                      <a:pt x="0" y="71558"/>
                      <a:pt x="0" y="89447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10437" y="110162"/>
                      <a:pt x="16131" y="110162"/>
                      <a:pt x="22772" y="110162"/>
                    </a:cubicBezTo>
                    <a:cubicBezTo>
                      <a:pt x="24670" y="110162"/>
                      <a:pt x="25619" y="109220"/>
                      <a:pt x="25619" y="107337"/>
                    </a:cubicBezTo>
                    <a:cubicBezTo>
                      <a:pt x="25619" y="106395"/>
                      <a:pt x="25619" y="105454"/>
                      <a:pt x="25619" y="104512"/>
                    </a:cubicBezTo>
                    <a:cubicBezTo>
                      <a:pt x="25619" y="71558"/>
                      <a:pt x="25619" y="38604"/>
                      <a:pt x="25619" y="5649"/>
                    </a:cubicBezTo>
                    <a:cubicBezTo>
                      <a:pt x="25619" y="4708"/>
                      <a:pt x="25619" y="3766"/>
                      <a:pt x="25619" y="2825"/>
                    </a:cubicBezTo>
                    <a:cubicBezTo>
                      <a:pt x="26568" y="942"/>
                      <a:pt x="25619" y="0"/>
                      <a:pt x="22772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61"/>
              <p:cNvSpPr/>
              <p:nvPr/>
            </p:nvSpPr>
            <p:spPr>
              <a:xfrm>
                <a:off x="4674913" y="1351860"/>
                <a:ext cx="28066" cy="120753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220" extrusionOk="0">
                    <a:moveTo>
                      <a:pt x="20875" y="59"/>
                    </a:moveTo>
                    <a:cubicBezTo>
                      <a:pt x="15182" y="59"/>
                      <a:pt x="10437" y="59"/>
                      <a:pt x="4744" y="59"/>
                    </a:cubicBezTo>
                    <a:cubicBezTo>
                      <a:pt x="949" y="59"/>
                      <a:pt x="0" y="59"/>
                      <a:pt x="0" y="3825"/>
                    </a:cubicBezTo>
                    <a:cubicBezTo>
                      <a:pt x="0" y="4767"/>
                      <a:pt x="0" y="5708"/>
                      <a:pt x="0" y="5708"/>
                    </a:cubicBezTo>
                    <a:cubicBezTo>
                      <a:pt x="0" y="38662"/>
                      <a:pt x="0" y="70675"/>
                      <a:pt x="0" y="103630"/>
                    </a:cubicBezTo>
                    <a:cubicBezTo>
                      <a:pt x="0" y="104571"/>
                      <a:pt x="0" y="105513"/>
                      <a:pt x="0" y="107396"/>
                    </a:cubicBezTo>
                    <a:cubicBezTo>
                      <a:pt x="0" y="109279"/>
                      <a:pt x="949" y="110220"/>
                      <a:pt x="2847" y="110220"/>
                    </a:cubicBezTo>
                    <a:cubicBezTo>
                      <a:pt x="8540" y="110220"/>
                      <a:pt x="15182" y="110220"/>
                      <a:pt x="20875" y="110220"/>
                    </a:cubicBezTo>
                    <a:cubicBezTo>
                      <a:pt x="25619" y="110220"/>
                      <a:pt x="25619" y="110220"/>
                      <a:pt x="25619" y="105513"/>
                    </a:cubicBezTo>
                    <a:cubicBezTo>
                      <a:pt x="25619" y="88565"/>
                      <a:pt x="25619" y="71617"/>
                      <a:pt x="25619" y="55610"/>
                    </a:cubicBezTo>
                    <a:cubicBezTo>
                      <a:pt x="25619" y="38662"/>
                      <a:pt x="25619" y="21715"/>
                      <a:pt x="25619" y="4767"/>
                    </a:cubicBezTo>
                    <a:cubicBezTo>
                      <a:pt x="25619" y="-883"/>
                      <a:pt x="25619" y="59"/>
                      <a:pt x="20875" y="5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61"/>
              <p:cNvSpPr/>
              <p:nvPr/>
            </p:nvSpPr>
            <p:spPr>
              <a:xfrm>
                <a:off x="4500273" y="1350894"/>
                <a:ext cx="2806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161" extrusionOk="0">
                    <a:moveTo>
                      <a:pt x="25619" y="6591"/>
                    </a:moveTo>
                    <a:cubicBezTo>
                      <a:pt x="25619" y="5649"/>
                      <a:pt x="25619" y="3766"/>
                      <a:pt x="25619" y="2825"/>
                    </a:cubicBezTo>
                    <a:cubicBezTo>
                      <a:pt x="25619" y="942"/>
                      <a:pt x="24670" y="0"/>
                      <a:pt x="23721" y="0"/>
                    </a:cubicBezTo>
                    <a:cubicBezTo>
                      <a:pt x="17079" y="0"/>
                      <a:pt x="10437" y="0"/>
                      <a:pt x="2847" y="0"/>
                    </a:cubicBezTo>
                    <a:cubicBezTo>
                      <a:pt x="949" y="0"/>
                      <a:pt x="0" y="942"/>
                      <a:pt x="0" y="2825"/>
                    </a:cubicBezTo>
                    <a:cubicBezTo>
                      <a:pt x="0" y="3766"/>
                      <a:pt x="0" y="5649"/>
                      <a:pt x="0" y="6591"/>
                    </a:cubicBezTo>
                    <a:cubicBezTo>
                      <a:pt x="0" y="38604"/>
                      <a:pt x="0" y="71558"/>
                      <a:pt x="0" y="103571"/>
                    </a:cubicBezTo>
                    <a:cubicBezTo>
                      <a:pt x="0" y="104512"/>
                      <a:pt x="0" y="105454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9489" y="110162"/>
                      <a:pt x="15182" y="110162"/>
                      <a:pt x="20875" y="110162"/>
                    </a:cubicBezTo>
                    <a:cubicBezTo>
                      <a:pt x="25619" y="110162"/>
                      <a:pt x="25619" y="110162"/>
                      <a:pt x="25619" y="105454"/>
                    </a:cubicBezTo>
                    <a:cubicBezTo>
                      <a:pt x="25619" y="88506"/>
                      <a:pt x="25619" y="71558"/>
                      <a:pt x="25619" y="55552"/>
                    </a:cubicBezTo>
                    <a:cubicBezTo>
                      <a:pt x="25619" y="39545"/>
                      <a:pt x="25619" y="23539"/>
                      <a:pt x="25619" y="659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61"/>
              <p:cNvSpPr/>
              <p:nvPr/>
            </p:nvSpPr>
            <p:spPr>
              <a:xfrm>
                <a:off x="4380728" y="1076507"/>
                <a:ext cx="28108" cy="120740"/>
              </a:xfrm>
              <a:custGeom>
                <a:avLst/>
                <a:gdLst/>
                <a:ahLst/>
                <a:cxnLst/>
                <a:rect l="l" t="t" r="r" b="b"/>
                <a:pathLst>
                  <a:path w="25656" h="110208" extrusionOk="0">
                    <a:moveTo>
                      <a:pt x="25619" y="104512"/>
                    </a:moveTo>
                    <a:cubicBezTo>
                      <a:pt x="25619" y="79090"/>
                      <a:pt x="25619" y="53668"/>
                      <a:pt x="25619" y="28247"/>
                    </a:cubicBezTo>
                    <a:cubicBezTo>
                      <a:pt x="25619" y="19773"/>
                      <a:pt x="25619" y="12240"/>
                      <a:pt x="25619" y="3766"/>
                    </a:cubicBezTo>
                    <a:cubicBezTo>
                      <a:pt x="25619" y="942"/>
                      <a:pt x="24670" y="0"/>
                      <a:pt x="21824" y="0"/>
                    </a:cubicBezTo>
                    <a:cubicBezTo>
                      <a:pt x="16130" y="0"/>
                      <a:pt x="10437" y="0"/>
                      <a:pt x="4744" y="0"/>
                    </a:cubicBezTo>
                    <a:cubicBezTo>
                      <a:pt x="0" y="0"/>
                      <a:pt x="0" y="0"/>
                      <a:pt x="0" y="4708"/>
                    </a:cubicBezTo>
                    <a:cubicBezTo>
                      <a:pt x="0" y="21656"/>
                      <a:pt x="0" y="37662"/>
                      <a:pt x="0" y="54610"/>
                    </a:cubicBezTo>
                    <a:cubicBezTo>
                      <a:pt x="0" y="71558"/>
                      <a:pt x="0" y="88506"/>
                      <a:pt x="0" y="105454"/>
                    </a:cubicBezTo>
                    <a:cubicBezTo>
                      <a:pt x="0" y="110162"/>
                      <a:pt x="0" y="110162"/>
                      <a:pt x="4744" y="110162"/>
                    </a:cubicBezTo>
                    <a:cubicBezTo>
                      <a:pt x="9489" y="110162"/>
                      <a:pt x="14233" y="110162"/>
                      <a:pt x="18977" y="110162"/>
                    </a:cubicBezTo>
                    <a:cubicBezTo>
                      <a:pt x="26568" y="110162"/>
                      <a:pt x="25619" y="111103"/>
                      <a:pt x="25619" y="10451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61"/>
              <p:cNvSpPr/>
              <p:nvPr/>
            </p:nvSpPr>
            <p:spPr>
              <a:xfrm>
                <a:off x="3897350" y="1031121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3284" y="26363"/>
                    </a:moveTo>
                    <a:cubicBezTo>
                      <a:pt x="21824" y="26363"/>
                      <a:pt x="27517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  <a:cubicBezTo>
                      <a:pt x="5693" y="0"/>
                      <a:pt x="0" y="4708"/>
                      <a:pt x="0" y="13182"/>
                    </a:cubicBezTo>
                    <a:cubicBezTo>
                      <a:pt x="0" y="20714"/>
                      <a:pt x="4744" y="26363"/>
                      <a:pt x="13284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61"/>
              <p:cNvSpPr/>
              <p:nvPr/>
            </p:nvSpPr>
            <p:spPr>
              <a:xfrm>
                <a:off x="4498194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61"/>
              <p:cNvSpPr/>
              <p:nvPr/>
            </p:nvSpPr>
            <p:spPr>
              <a:xfrm>
                <a:off x="4360977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0714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61"/>
              <p:cNvSpPr/>
              <p:nvPr/>
            </p:nvSpPr>
            <p:spPr>
              <a:xfrm>
                <a:off x="4673873" y="1305506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0714"/>
                      <a:pt x="5693" y="26363"/>
                      <a:pt x="14233" y="26363"/>
                    </a:cubicBezTo>
                    <a:cubicBezTo>
                      <a:pt x="22773" y="26363"/>
                      <a:pt x="28466" y="21656"/>
                      <a:pt x="29414" y="13182"/>
                    </a:cubicBezTo>
                    <a:cubicBezTo>
                      <a:pt x="28466" y="5649"/>
                      <a:pt x="22773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p61"/>
              <p:cNvSpPr/>
              <p:nvPr/>
            </p:nvSpPr>
            <p:spPr>
              <a:xfrm>
                <a:off x="4378648" y="1031121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5182" y="26363"/>
                    </a:moveTo>
                    <a:cubicBezTo>
                      <a:pt x="23721" y="26363"/>
                      <a:pt x="29414" y="20714"/>
                      <a:pt x="29414" y="13182"/>
                    </a:cubicBezTo>
                    <a:cubicBezTo>
                      <a:pt x="29414" y="5649"/>
                      <a:pt x="23721" y="0"/>
                      <a:pt x="15182" y="0"/>
                    </a:cubicBezTo>
                    <a:cubicBezTo>
                      <a:pt x="5693" y="0"/>
                      <a:pt x="949" y="4708"/>
                      <a:pt x="0" y="13182"/>
                    </a:cubicBezTo>
                    <a:cubicBezTo>
                      <a:pt x="949" y="20714"/>
                      <a:pt x="6642" y="26363"/>
                      <a:pt x="15182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464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54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54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54"/>
          <p:cNvSpPr txBox="1">
            <a:spLocks noGrp="1"/>
          </p:cNvSpPr>
          <p:nvPr>
            <p:ph type="subTitle" idx="1"/>
          </p:nvPr>
        </p:nvSpPr>
        <p:spPr>
          <a:xfrm>
            <a:off x="312616" y="600025"/>
            <a:ext cx="8477739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306" name="Google Shape;306;p54"/>
          <p:cNvGrpSpPr/>
          <p:nvPr/>
        </p:nvGrpSpPr>
        <p:grpSpPr>
          <a:xfrm>
            <a:off x="7839715" y="4686300"/>
            <a:ext cx="999051" cy="221762"/>
            <a:chOff x="7839715" y="4686300"/>
            <a:chExt cx="999051" cy="221762"/>
          </a:xfrm>
        </p:grpSpPr>
        <p:grpSp>
          <p:nvGrpSpPr>
            <p:cNvPr id="307" name="Google Shape;307;p54"/>
            <p:cNvGrpSpPr/>
            <p:nvPr/>
          </p:nvGrpSpPr>
          <p:grpSpPr>
            <a:xfrm>
              <a:off x="8575491" y="4686300"/>
              <a:ext cx="263275" cy="221762"/>
              <a:chOff x="8575491" y="4686300"/>
              <a:chExt cx="263275" cy="221762"/>
            </a:xfrm>
          </p:grpSpPr>
          <p:sp>
            <p:nvSpPr>
              <p:cNvPr id="308" name="Google Shape;308;p54"/>
              <p:cNvSpPr/>
              <p:nvPr/>
            </p:nvSpPr>
            <p:spPr>
              <a:xfrm>
                <a:off x="8720780" y="4754093"/>
                <a:ext cx="117986" cy="153969"/>
              </a:xfrm>
              <a:custGeom>
                <a:avLst/>
                <a:gdLst/>
                <a:ahLst/>
                <a:cxnLst/>
                <a:rect l="l" t="t" r="r" b="b"/>
                <a:pathLst>
                  <a:path w="292245" h="381374" extrusionOk="0">
                    <a:moveTo>
                      <a:pt x="287502" y="381005"/>
                    </a:moveTo>
                    <a:cubicBezTo>
                      <a:pt x="270422" y="374415"/>
                      <a:pt x="253343" y="366882"/>
                      <a:pt x="236264" y="360291"/>
                    </a:cubicBezTo>
                    <a:cubicBezTo>
                      <a:pt x="190719" y="340519"/>
                      <a:pt x="146123" y="318863"/>
                      <a:pt x="102476" y="292500"/>
                    </a:cubicBezTo>
                    <a:cubicBezTo>
                      <a:pt x="79703" y="279318"/>
                      <a:pt x="57880" y="264253"/>
                      <a:pt x="37954" y="247305"/>
                    </a:cubicBezTo>
                    <a:cubicBezTo>
                      <a:pt x="28466" y="238831"/>
                      <a:pt x="19926" y="230357"/>
                      <a:pt x="13284" y="220942"/>
                    </a:cubicBezTo>
                    <a:cubicBezTo>
                      <a:pt x="9489" y="215292"/>
                      <a:pt x="5693" y="209643"/>
                      <a:pt x="2847" y="202111"/>
                    </a:cubicBezTo>
                    <a:cubicBezTo>
                      <a:pt x="-949" y="191753"/>
                      <a:pt x="-949" y="182338"/>
                      <a:pt x="2847" y="171981"/>
                    </a:cubicBezTo>
                    <a:cubicBezTo>
                      <a:pt x="5693" y="163507"/>
                      <a:pt x="10437" y="156916"/>
                      <a:pt x="16130" y="150325"/>
                    </a:cubicBezTo>
                    <a:cubicBezTo>
                      <a:pt x="26568" y="138085"/>
                      <a:pt x="38903" y="126786"/>
                      <a:pt x="52187" y="117371"/>
                    </a:cubicBezTo>
                    <a:cubicBezTo>
                      <a:pt x="79703" y="96657"/>
                      <a:pt x="110067" y="79709"/>
                      <a:pt x="140430" y="64644"/>
                    </a:cubicBezTo>
                    <a:cubicBezTo>
                      <a:pt x="187872" y="41105"/>
                      <a:pt x="236264" y="20391"/>
                      <a:pt x="285604" y="1560"/>
                    </a:cubicBezTo>
                    <a:cubicBezTo>
                      <a:pt x="286553" y="1560"/>
                      <a:pt x="288451" y="618"/>
                      <a:pt x="289399" y="618"/>
                    </a:cubicBezTo>
                    <a:cubicBezTo>
                      <a:pt x="290348" y="-323"/>
                      <a:pt x="292246" y="-323"/>
                      <a:pt x="292246" y="1560"/>
                    </a:cubicBezTo>
                    <a:cubicBezTo>
                      <a:pt x="276116" y="15683"/>
                      <a:pt x="260934" y="30748"/>
                      <a:pt x="244804" y="44871"/>
                    </a:cubicBezTo>
                    <a:cubicBezTo>
                      <a:pt x="214440" y="74060"/>
                      <a:pt x="185026" y="103248"/>
                      <a:pt x="158458" y="135260"/>
                    </a:cubicBezTo>
                    <a:cubicBezTo>
                      <a:pt x="149918" y="144676"/>
                      <a:pt x="142328" y="155033"/>
                      <a:pt x="135686" y="166332"/>
                    </a:cubicBezTo>
                    <a:cubicBezTo>
                      <a:pt x="132839" y="171039"/>
                      <a:pt x="129993" y="175747"/>
                      <a:pt x="128095" y="180455"/>
                    </a:cubicBezTo>
                    <a:cubicBezTo>
                      <a:pt x="121453" y="193637"/>
                      <a:pt x="121453" y="205877"/>
                      <a:pt x="125248" y="220000"/>
                    </a:cubicBezTo>
                    <a:cubicBezTo>
                      <a:pt x="128095" y="229416"/>
                      <a:pt x="132839" y="238831"/>
                      <a:pt x="138532" y="247305"/>
                    </a:cubicBezTo>
                    <a:cubicBezTo>
                      <a:pt x="148970" y="263311"/>
                      <a:pt x="160356" y="276493"/>
                      <a:pt x="173640" y="289675"/>
                    </a:cubicBezTo>
                    <a:cubicBezTo>
                      <a:pt x="203054" y="318863"/>
                      <a:pt x="235315" y="344285"/>
                      <a:pt x="269474" y="366882"/>
                    </a:cubicBezTo>
                    <a:cubicBezTo>
                      <a:pt x="275167" y="370648"/>
                      <a:pt x="281809" y="375356"/>
                      <a:pt x="287502" y="379122"/>
                    </a:cubicBezTo>
                    <a:cubicBezTo>
                      <a:pt x="288451" y="381005"/>
                      <a:pt x="288451" y="381947"/>
                      <a:pt x="287502" y="381005"/>
                    </a:cubicBezTo>
                  </a:path>
                </a:pathLst>
              </a:custGeom>
              <a:solidFill>
                <a:srgbClr val="D92D1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54"/>
              <p:cNvSpPr/>
              <p:nvPr/>
            </p:nvSpPr>
            <p:spPr>
              <a:xfrm>
                <a:off x="8623480" y="4686903"/>
                <a:ext cx="157347" cy="115810"/>
              </a:xfrm>
              <a:custGeom>
                <a:avLst/>
                <a:gdLst/>
                <a:ahLst/>
                <a:cxnLst/>
                <a:rect l="l" t="t" r="r" b="b"/>
                <a:pathLst>
                  <a:path w="389740" h="286857" extrusionOk="0">
                    <a:moveTo>
                      <a:pt x="389029" y="8864"/>
                    </a:moveTo>
                    <a:cubicBezTo>
                      <a:pt x="383336" y="22987"/>
                      <a:pt x="376694" y="37111"/>
                      <a:pt x="371001" y="51234"/>
                    </a:cubicBezTo>
                    <a:cubicBezTo>
                      <a:pt x="359614" y="76656"/>
                      <a:pt x="347279" y="103019"/>
                      <a:pt x="333046" y="127499"/>
                    </a:cubicBezTo>
                    <a:cubicBezTo>
                      <a:pt x="315018" y="161395"/>
                      <a:pt x="296041" y="194350"/>
                      <a:pt x="272320" y="225421"/>
                    </a:cubicBezTo>
                    <a:cubicBezTo>
                      <a:pt x="260934" y="240486"/>
                      <a:pt x="249548" y="253667"/>
                      <a:pt x="235315" y="265908"/>
                    </a:cubicBezTo>
                    <a:cubicBezTo>
                      <a:pt x="227724" y="272498"/>
                      <a:pt x="220133" y="277206"/>
                      <a:pt x="211594" y="281914"/>
                    </a:cubicBezTo>
                    <a:cubicBezTo>
                      <a:pt x="198310" y="288505"/>
                      <a:pt x="184077" y="288505"/>
                      <a:pt x="170793" y="281914"/>
                    </a:cubicBezTo>
                    <a:cubicBezTo>
                      <a:pt x="160356" y="277206"/>
                      <a:pt x="150867" y="269674"/>
                      <a:pt x="143276" y="262141"/>
                    </a:cubicBezTo>
                    <a:cubicBezTo>
                      <a:pt x="125248" y="244252"/>
                      <a:pt x="110067" y="224479"/>
                      <a:pt x="96783" y="202824"/>
                    </a:cubicBezTo>
                    <a:cubicBezTo>
                      <a:pt x="72113" y="163278"/>
                      <a:pt x="51238" y="121850"/>
                      <a:pt x="32261" y="80422"/>
                    </a:cubicBezTo>
                    <a:cubicBezTo>
                      <a:pt x="21823" y="56883"/>
                      <a:pt x="11386" y="32403"/>
                      <a:pt x="1898" y="7922"/>
                    </a:cubicBezTo>
                    <a:cubicBezTo>
                      <a:pt x="949" y="6039"/>
                      <a:pt x="0" y="4156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13284" y="13572"/>
                      <a:pt x="25619" y="25812"/>
                      <a:pt x="37954" y="38994"/>
                    </a:cubicBezTo>
                    <a:cubicBezTo>
                      <a:pt x="54084" y="55942"/>
                      <a:pt x="71164" y="71948"/>
                      <a:pt x="88243" y="87954"/>
                    </a:cubicBezTo>
                    <a:cubicBezTo>
                      <a:pt x="112913" y="110552"/>
                      <a:pt x="137583" y="132207"/>
                      <a:pt x="166049" y="151038"/>
                    </a:cubicBezTo>
                    <a:cubicBezTo>
                      <a:pt x="171742" y="154804"/>
                      <a:pt x="178384" y="158571"/>
                      <a:pt x="185026" y="161395"/>
                    </a:cubicBezTo>
                    <a:cubicBezTo>
                      <a:pt x="198310" y="167986"/>
                      <a:pt x="212542" y="168928"/>
                      <a:pt x="226775" y="164220"/>
                    </a:cubicBezTo>
                    <a:cubicBezTo>
                      <a:pt x="241957" y="159512"/>
                      <a:pt x="256190" y="151038"/>
                      <a:pt x="269474" y="141623"/>
                    </a:cubicBezTo>
                    <a:cubicBezTo>
                      <a:pt x="289399" y="126558"/>
                      <a:pt x="306479" y="109610"/>
                      <a:pt x="323558" y="90779"/>
                    </a:cubicBezTo>
                    <a:cubicBezTo>
                      <a:pt x="347279" y="64416"/>
                      <a:pt x="369103" y="36169"/>
                      <a:pt x="389029" y="6981"/>
                    </a:cubicBezTo>
                    <a:cubicBezTo>
                      <a:pt x="389978" y="6981"/>
                      <a:pt x="389978" y="7922"/>
                      <a:pt x="389029" y="8864"/>
                    </a:cubicBezTo>
                  </a:path>
                </a:pathLst>
              </a:custGeom>
              <a:solidFill>
                <a:srgbClr val="F0DF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54"/>
              <p:cNvSpPr/>
              <p:nvPr/>
            </p:nvSpPr>
            <p:spPr>
              <a:xfrm>
                <a:off x="8575820" y="4752441"/>
                <a:ext cx="118049" cy="153950"/>
              </a:xfrm>
              <a:custGeom>
                <a:avLst/>
                <a:gdLst/>
                <a:ahLst/>
                <a:cxnLst/>
                <a:rect l="l" t="t" r="r" b="b"/>
                <a:pathLst>
                  <a:path w="292401" h="381328" extrusionOk="0">
                    <a:moveTo>
                      <a:pt x="7035" y="0"/>
                    </a:moveTo>
                    <a:cubicBezTo>
                      <a:pt x="22217" y="5649"/>
                      <a:pt x="37398" y="12240"/>
                      <a:pt x="52580" y="18831"/>
                    </a:cubicBezTo>
                    <a:cubicBezTo>
                      <a:pt x="100022" y="39545"/>
                      <a:pt x="146516" y="62142"/>
                      <a:pt x="191112" y="88506"/>
                    </a:cubicBezTo>
                    <a:cubicBezTo>
                      <a:pt x="211987" y="100746"/>
                      <a:pt x="231913" y="113928"/>
                      <a:pt x="249941" y="129934"/>
                    </a:cubicBezTo>
                    <a:cubicBezTo>
                      <a:pt x="259429" y="138408"/>
                      <a:pt x="268918" y="146882"/>
                      <a:pt x="277457" y="157239"/>
                    </a:cubicBezTo>
                    <a:cubicBezTo>
                      <a:pt x="282202" y="162888"/>
                      <a:pt x="285997" y="169479"/>
                      <a:pt x="288844" y="176070"/>
                    </a:cubicBezTo>
                    <a:cubicBezTo>
                      <a:pt x="293588" y="187369"/>
                      <a:pt x="293588" y="198667"/>
                      <a:pt x="288844" y="209966"/>
                    </a:cubicBezTo>
                    <a:cubicBezTo>
                      <a:pt x="285048" y="219382"/>
                      <a:pt x="278406" y="227856"/>
                      <a:pt x="271764" y="235388"/>
                    </a:cubicBezTo>
                    <a:cubicBezTo>
                      <a:pt x="258480" y="249511"/>
                      <a:pt x="243299" y="260810"/>
                      <a:pt x="228117" y="272108"/>
                    </a:cubicBezTo>
                    <a:cubicBezTo>
                      <a:pt x="200601" y="290939"/>
                      <a:pt x="171186" y="306946"/>
                      <a:pt x="140823" y="322011"/>
                    </a:cubicBezTo>
                    <a:cubicBezTo>
                      <a:pt x="96227" y="343666"/>
                      <a:pt x="50682" y="363439"/>
                      <a:pt x="4188" y="380387"/>
                    </a:cubicBezTo>
                    <a:cubicBezTo>
                      <a:pt x="3240" y="380387"/>
                      <a:pt x="2291" y="381328"/>
                      <a:pt x="1342" y="381328"/>
                    </a:cubicBezTo>
                    <a:cubicBezTo>
                      <a:pt x="393" y="381328"/>
                      <a:pt x="-556" y="381328"/>
                      <a:pt x="393" y="380387"/>
                    </a:cubicBezTo>
                    <a:cubicBezTo>
                      <a:pt x="19370" y="362497"/>
                      <a:pt x="39296" y="345549"/>
                      <a:pt x="58273" y="327660"/>
                    </a:cubicBezTo>
                    <a:cubicBezTo>
                      <a:pt x="83892" y="303180"/>
                      <a:pt x="108562" y="277758"/>
                      <a:pt x="131334" y="250453"/>
                    </a:cubicBezTo>
                    <a:cubicBezTo>
                      <a:pt x="139874" y="240096"/>
                      <a:pt x="148414" y="228797"/>
                      <a:pt x="156005" y="217498"/>
                    </a:cubicBezTo>
                    <a:cubicBezTo>
                      <a:pt x="159800" y="211849"/>
                      <a:pt x="162647" y="206200"/>
                      <a:pt x="165493" y="200551"/>
                    </a:cubicBezTo>
                    <a:cubicBezTo>
                      <a:pt x="172135" y="188310"/>
                      <a:pt x="172135" y="175129"/>
                      <a:pt x="168340" y="161947"/>
                    </a:cubicBezTo>
                    <a:cubicBezTo>
                      <a:pt x="162647" y="145941"/>
                      <a:pt x="154107" y="131817"/>
                      <a:pt x="143669" y="118636"/>
                    </a:cubicBezTo>
                    <a:cubicBezTo>
                      <a:pt x="125641" y="96038"/>
                      <a:pt x="103818" y="76266"/>
                      <a:pt x="81045" y="57435"/>
                    </a:cubicBezTo>
                    <a:cubicBezTo>
                      <a:pt x="58273" y="38604"/>
                      <a:pt x="35500" y="21656"/>
                      <a:pt x="10830" y="5649"/>
                    </a:cubicBezTo>
                    <a:cubicBezTo>
                      <a:pt x="9881" y="4708"/>
                      <a:pt x="7984" y="3766"/>
                      <a:pt x="7035" y="2825"/>
                    </a:cubicBezTo>
                    <a:cubicBezTo>
                      <a:pt x="5137" y="942"/>
                      <a:pt x="5137" y="0"/>
                      <a:pt x="7035" y="0"/>
                    </a:cubicBezTo>
                  </a:path>
                </a:pathLst>
              </a:custGeom>
              <a:solidFill>
                <a:srgbClr val="264C8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54"/>
              <p:cNvSpPr/>
              <p:nvPr/>
            </p:nvSpPr>
            <p:spPr>
              <a:xfrm>
                <a:off x="8780156" y="4687440"/>
                <a:ext cx="1532" cy="3041"/>
              </a:xfrm>
              <a:custGeom>
                <a:avLst/>
                <a:gdLst/>
                <a:ahLst/>
                <a:cxnLst/>
                <a:rect l="l" t="t" r="r" b="b"/>
                <a:pathLst>
                  <a:path w="3795" h="7532" extrusionOk="0">
                    <a:moveTo>
                      <a:pt x="949" y="7532"/>
                    </a:moveTo>
                    <a:cubicBezTo>
                      <a:pt x="949" y="6591"/>
                      <a:pt x="949" y="5649"/>
                      <a:pt x="0" y="5649"/>
                    </a:cubicBezTo>
                    <a:cubicBezTo>
                      <a:pt x="949" y="3766"/>
                      <a:pt x="1898" y="1883"/>
                      <a:pt x="3795" y="0"/>
                    </a:cubicBezTo>
                    <a:cubicBezTo>
                      <a:pt x="3795" y="2825"/>
                      <a:pt x="2847" y="5649"/>
                      <a:pt x="949" y="7532"/>
                    </a:cubicBezTo>
                  </a:path>
                </a:pathLst>
              </a:custGeom>
              <a:solidFill>
                <a:srgbClr val="F1E47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54"/>
              <p:cNvSpPr/>
              <p:nvPr/>
            </p:nvSpPr>
            <p:spPr>
              <a:xfrm>
                <a:off x="8576362" y="4751144"/>
                <a:ext cx="2298" cy="1678"/>
              </a:xfrm>
              <a:custGeom>
                <a:avLst/>
                <a:gdLst/>
                <a:ahLst/>
                <a:cxnLst/>
                <a:rect l="l" t="t" r="r" b="b"/>
                <a:pathLst>
                  <a:path w="5693" h="4156" extrusionOk="0">
                    <a:moveTo>
                      <a:pt x="5693" y="3215"/>
                    </a:moveTo>
                    <a:cubicBezTo>
                      <a:pt x="5693" y="3215"/>
                      <a:pt x="4744" y="4156"/>
                      <a:pt x="4744" y="4156"/>
                    </a:cubicBezTo>
                    <a:cubicBezTo>
                      <a:pt x="2847" y="4156"/>
                      <a:pt x="1898" y="2273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2847" y="2273"/>
                      <a:pt x="3795" y="2273"/>
                      <a:pt x="5693" y="3215"/>
                    </a:cubicBezTo>
                  </a:path>
                </a:pathLst>
              </a:custGeom>
              <a:solidFill>
                <a:srgbClr val="5F79A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54"/>
              <p:cNvSpPr/>
              <p:nvPr/>
            </p:nvSpPr>
            <p:spPr>
              <a:xfrm>
                <a:off x="8575491" y="4751144"/>
                <a:ext cx="1254" cy="918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2273" extrusionOk="0">
                    <a:moveTo>
                      <a:pt x="3105" y="1332"/>
                    </a:moveTo>
                    <a:cubicBezTo>
                      <a:pt x="3105" y="1332"/>
                      <a:pt x="2156" y="2273"/>
                      <a:pt x="2156" y="2273"/>
                    </a:cubicBezTo>
                    <a:cubicBezTo>
                      <a:pt x="1207" y="2273"/>
                      <a:pt x="-690" y="1332"/>
                      <a:pt x="259" y="390"/>
                    </a:cubicBezTo>
                    <a:cubicBezTo>
                      <a:pt x="1207" y="-552"/>
                      <a:pt x="2156" y="390"/>
                      <a:pt x="3105" y="1332"/>
                    </a:cubicBezTo>
                  </a:path>
                </a:pathLst>
              </a:custGeom>
              <a:solidFill>
                <a:srgbClr val="94A3C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54"/>
              <p:cNvSpPr/>
              <p:nvPr/>
            </p:nvSpPr>
            <p:spPr>
              <a:xfrm>
                <a:off x="8622938" y="4686300"/>
                <a:ext cx="925" cy="1140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2824" extrusionOk="0">
                    <a:moveTo>
                      <a:pt x="2291" y="1883"/>
                    </a:moveTo>
                    <a:cubicBezTo>
                      <a:pt x="2291" y="1883"/>
                      <a:pt x="1342" y="2825"/>
                      <a:pt x="1342" y="2825"/>
                    </a:cubicBezTo>
                    <a:cubicBezTo>
                      <a:pt x="393" y="1883"/>
                      <a:pt x="-556" y="942"/>
                      <a:pt x="393" y="0"/>
                    </a:cubicBezTo>
                    <a:cubicBezTo>
                      <a:pt x="1342" y="0"/>
                      <a:pt x="2291" y="942"/>
                      <a:pt x="2291" y="1883"/>
                    </a:cubicBezTo>
                  </a:path>
                </a:pathLst>
              </a:custGeom>
              <a:solidFill>
                <a:srgbClr val="F1E4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5" name="Google Shape;315;p54"/>
            <p:cNvGrpSpPr/>
            <p:nvPr/>
          </p:nvGrpSpPr>
          <p:grpSpPr>
            <a:xfrm>
              <a:off x="7839715" y="4721652"/>
              <a:ext cx="692594" cy="181319"/>
              <a:chOff x="7839715" y="4721652"/>
              <a:chExt cx="692594" cy="181319"/>
            </a:xfrm>
          </p:grpSpPr>
          <p:sp>
            <p:nvSpPr>
              <p:cNvPr id="316" name="Google Shape;316;p54"/>
              <p:cNvSpPr/>
              <p:nvPr/>
            </p:nvSpPr>
            <p:spPr>
              <a:xfrm>
                <a:off x="8062663" y="4840575"/>
                <a:ext cx="64506" cy="46051"/>
              </a:xfrm>
              <a:custGeom>
                <a:avLst/>
                <a:gdLst/>
                <a:ahLst/>
                <a:cxnLst/>
                <a:rect l="l" t="t" r="r" b="b"/>
                <a:pathLst>
                  <a:path w="159779" h="114066" extrusionOk="0">
                    <a:moveTo>
                      <a:pt x="157509" y="20853"/>
                    </a:moveTo>
                    <a:cubicBezTo>
                      <a:pt x="153714" y="10496"/>
                      <a:pt x="146123" y="3905"/>
                      <a:pt x="134737" y="1080"/>
                    </a:cubicBezTo>
                    <a:cubicBezTo>
                      <a:pt x="132839" y="139"/>
                      <a:pt x="129993" y="139"/>
                      <a:pt x="128095" y="139"/>
                    </a:cubicBezTo>
                    <a:cubicBezTo>
                      <a:pt x="113862" y="-803"/>
                      <a:pt x="100578" y="2963"/>
                      <a:pt x="90141" y="14262"/>
                    </a:cubicBezTo>
                    <a:cubicBezTo>
                      <a:pt x="89192" y="15203"/>
                      <a:pt x="89192" y="16145"/>
                      <a:pt x="87294" y="16145"/>
                    </a:cubicBezTo>
                    <a:cubicBezTo>
                      <a:pt x="80652" y="5788"/>
                      <a:pt x="74959" y="2022"/>
                      <a:pt x="62624" y="1080"/>
                    </a:cubicBezTo>
                    <a:cubicBezTo>
                      <a:pt x="48391" y="-803"/>
                      <a:pt x="36056" y="2963"/>
                      <a:pt x="24670" y="13320"/>
                    </a:cubicBezTo>
                    <a:cubicBezTo>
                      <a:pt x="24670" y="9554"/>
                      <a:pt x="23721" y="7671"/>
                      <a:pt x="23721" y="4846"/>
                    </a:cubicBezTo>
                    <a:cubicBezTo>
                      <a:pt x="23721" y="2963"/>
                      <a:pt x="22772" y="2022"/>
                      <a:pt x="21824" y="2022"/>
                    </a:cubicBezTo>
                    <a:cubicBezTo>
                      <a:pt x="15182" y="2022"/>
                      <a:pt x="8540" y="2022"/>
                      <a:pt x="1898" y="2022"/>
                    </a:cubicBezTo>
                    <a:cubicBezTo>
                      <a:pt x="949" y="2022"/>
                      <a:pt x="0" y="2963"/>
                      <a:pt x="0" y="3905"/>
                    </a:cubicBezTo>
                    <a:cubicBezTo>
                      <a:pt x="0" y="5788"/>
                      <a:pt x="0" y="6729"/>
                      <a:pt x="0" y="8613"/>
                    </a:cubicBezTo>
                    <a:cubicBezTo>
                      <a:pt x="0" y="40625"/>
                      <a:pt x="0" y="73580"/>
                      <a:pt x="0" y="105592"/>
                    </a:cubicBezTo>
                    <a:cubicBezTo>
                      <a:pt x="0" y="106534"/>
                      <a:pt x="0" y="107475"/>
                      <a:pt x="0" y="109359"/>
                    </a:cubicBezTo>
                    <a:cubicBezTo>
                      <a:pt x="0" y="111242"/>
                      <a:pt x="949" y="112183"/>
                      <a:pt x="2847" y="112183"/>
                    </a:cubicBezTo>
                    <a:cubicBezTo>
                      <a:pt x="8540" y="112183"/>
                      <a:pt x="15182" y="112183"/>
                      <a:pt x="20875" y="112183"/>
                    </a:cubicBezTo>
                    <a:cubicBezTo>
                      <a:pt x="24670" y="112183"/>
                      <a:pt x="25619" y="112183"/>
                      <a:pt x="25619" y="108417"/>
                    </a:cubicBezTo>
                    <a:cubicBezTo>
                      <a:pt x="25619" y="107475"/>
                      <a:pt x="25619" y="106534"/>
                      <a:pt x="25619" y="104651"/>
                    </a:cubicBezTo>
                    <a:cubicBezTo>
                      <a:pt x="25619" y="82054"/>
                      <a:pt x="25619" y="59456"/>
                      <a:pt x="25619" y="36859"/>
                    </a:cubicBezTo>
                    <a:cubicBezTo>
                      <a:pt x="25619" y="32151"/>
                      <a:pt x="27517" y="29327"/>
                      <a:pt x="30363" y="26502"/>
                    </a:cubicBezTo>
                    <a:cubicBezTo>
                      <a:pt x="37005" y="19911"/>
                      <a:pt x="52187" y="18028"/>
                      <a:pt x="59778" y="23677"/>
                    </a:cubicBezTo>
                    <a:cubicBezTo>
                      <a:pt x="62624" y="25560"/>
                      <a:pt x="64522" y="28385"/>
                      <a:pt x="66420" y="32151"/>
                    </a:cubicBezTo>
                    <a:cubicBezTo>
                      <a:pt x="67368" y="35918"/>
                      <a:pt x="67368" y="39684"/>
                      <a:pt x="67368" y="43450"/>
                    </a:cubicBezTo>
                    <a:cubicBezTo>
                      <a:pt x="67368" y="64164"/>
                      <a:pt x="67368" y="85820"/>
                      <a:pt x="67368" y="106534"/>
                    </a:cubicBezTo>
                    <a:cubicBezTo>
                      <a:pt x="67368" y="107475"/>
                      <a:pt x="67368" y="109359"/>
                      <a:pt x="67368" y="110300"/>
                    </a:cubicBezTo>
                    <a:cubicBezTo>
                      <a:pt x="67368" y="112183"/>
                      <a:pt x="68317" y="113125"/>
                      <a:pt x="69266" y="113125"/>
                    </a:cubicBezTo>
                    <a:cubicBezTo>
                      <a:pt x="75908" y="113125"/>
                      <a:pt x="82550" y="113125"/>
                      <a:pt x="90141" y="113125"/>
                    </a:cubicBezTo>
                    <a:cubicBezTo>
                      <a:pt x="92039" y="113125"/>
                      <a:pt x="92987" y="112183"/>
                      <a:pt x="92987" y="110300"/>
                    </a:cubicBezTo>
                    <a:cubicBezTo>
                      <a:pt x="92987" y="109359"/>
                      <a:pt x="92987" y="107475"/>
                      <a:pt x="92987" y="106534"/>
                    </a:cubicBezTo>
                    <a:cubicBezTo>
                      <a:pt x="92987" y="84878"/>
                      <a:pt x="92987" y="64164"/>
                      <a:pt x="92987" y="42508"/>
                    </a:cubicBezTo>
                    <a:cubicBezTo>
                      <a:pt x="92987" y="40625"/>
                      <a:pt x="92987" y="38742"/>
                      <a:pt x="92987" y="36859"/>
                    </a:cubicBezTo>
                    <a:cubicBezTo>
                      <a:pt x="95834" y="27444"/>
                      <a:pt x="106271" y="20853"/>
                      <a:pt x="117657" y="22736"/>
                    </a:cubicBezTo>
                    <a:cubicBezTo>
                      <a:pt x="129044" y="23677"/>
                      <a:pt x="133788" y="29327"/>
                      <a:pt x="133788" y="41567"/>
                    </a:cubicBezTo>
                    <a:cubicBezTo>
                      <a:pt x="133788" y="43450"/>
                      <a:pt x="133788" y="45333"/>
                      <a:pt x="133788" y="47216"/>
                    </a:cubicBezTo>
                    <a:cubicBezTo>
                      <a:pt x="133788" y="56632"/>
                      <a:pt x="133788" y="65106"/>
                      <a:pt x="133788" y="74521"/>
                    </a:cubicBezTo>
                    <a:cubicBezTo>
                      <a:pt x="133788" y="86761"/>
                      <a:pt x="133788" y="98060"/>
                      <a:pt x="133788" y="110300"/>
                    </a:cubicBezTo>
                    <a:cubicBezTo>
                      <a:pt x="133788" y="113125"/>
                      <a:pt x="134737" y="114066"/>
                      <a:pt x="137583" y="114066"/>
                    </a:cubicBezTo>
                    <a:cubicBezTo>
                      <a:pt x="143276" y="114066"/>
                      <a:pt x="149918" y="114066"/>
                      <a:pt x="155611" y="114066"/>
                    </a:cubicBezTo>
                    <a:cubicBezTo>
                      <a:pt x="158458" y="114066"/>
                      <a:pt x="159407" y="113125"/>
                      <a:pt x="159407" y="110300"/>
                    </a:cubicBezTo>
                    <a:cubicBezTo>
                      <a:pt x="159407" y="85820"/>
                      <a:pt x="159407" y="61339"/>
                      <a:pt x="159407" y="36859"/>
                    </a:cubicBezTo>
                    <a:cubicBezTo>
                      <a:pt x="160356" y="31210"/>
                      <a:pt x="159407" y="25560"/>
                      <a:pt x="157509" y="2085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54"/>
              <p:cNvSpPr/>
              <p:nvPr/>
            </p:nvSpPr>
            <p:spPr>
              <a:xfrm>
                <a:off x="8491966" y="4822765"/>
                <a:ext cx="40343" cy="64297"/>
              </a:xfrm>
              <a:custGeom>
                <a:avLst/>
                <a:gdLst/>
                <a:ahLst/>
                <a:cxnLst/>
                <a:rect l="l" t="t" r="r" b="b"/>
                <a:pathLst>
                  <a:path w="99927" h="159261" extrusionOk="0">
                    <a:moveTo>
                      <a:pt x="96132" y="0"/>
                    </a:moveTo>
                    <a:cubicBezTo>
                      <a:pt x="90439" y="0"/>
                      <a:pt x="83797" y="0"/>
                      <a:pt x="78103" y="0"/>
                    </a:cubicBezTo>
                    <a:cubicBezTo>
                      <a:pt x="73359" y="0"/>
                      <a:pt x="73359" y="0"/>
                      <a:pt x="73359" y="4708"/>
                    </a:cubicBezTo>
                    <a:cubicBezTo>
                      <a:pt x="73359" y="19773"/>
                      <a:pt x="73359" y="35779"/>
                      <a:pt x="73359" y="50844"/>
                    </a:cubicBezTo>
                    <a:lnTo>
                      <a:pt x="73359" y="55552"/>
                    </a:lnTo>
                    <a:cubicBezTo>
                      <a:pt x="71462" y="54610"/>
                      <a:pt x="71462" y="53668"/>
                      <a:pt x="70513" y="53668"/>
                    </a:cubicBezTo>
                    <a:cubicBezTo>
                      <a:pt x="57229" y="40487"/>
                      <a:pt x="25917" y="38604"/>
                      <a:pt x="10735" y="61201"/>
                    </a:cubicBezTo>
                    <a:cubicBezTo>
                      <a:pt x="6940" y="65909"/>
                      <a:pt x="4093" y="71558"/>
                      <a:pt x="3144" y="77207"/>
                    </a:cubicBezTo>
                    <a:cubicBezTo>
                      <a:pt x="-651" y="90389"/>
                      <a:pt x="-651" y="103571"/>
                      <a:pt x="1246" y="116752"/>
                    </a:cubicBezTo>
                    <a:cubicBezTo>
                      <a:pt x="3144" y="127109"/>
                      <a:pt x="6940" y="137467"/>
                      <a:pt x="14530" y="145941"/>
                    </a:cubicBezTo>
                    <a:cubicBezTo>
                      <a:pt x="24019" y="156298"/>
                      <a:pt x="36354" y="160064"/>
                      <a:pt x="50587" y="159122"/>
                    </a:cubicBezTo>
                    <a:cubicBezTo>
                      <a:pt x="60075" y="158181"/>
                      <a:pt x="67666" y="154414"/>
                      <a:pt x="75257" y="146882"/>
                    </a:cubicBezTo>
                    <a:cubicBezTo>
                      <a:pt x="76206" y="149707"/>
                      <a:pt x="76206" y="152531"/>
                      <a:pt x="76206" y="154414"/>
                    </a:cubicBezTo>
                    <a:cubicBezTo>
                      <a:pt x="76206" y="157239"/>
                      <a:pt x="77155" y="157239"/>
                      <a:pt x="80001" y="157239"/>
                    </a:cubicBezTo>
                    <a:cubicBezTo>
                      <a:pt x="84745" y="157239"/>
                      <a:pt x="89490" y="157239"/>
                      <a:pt x="94234" y="157239"/>
                    </a:cubicBezTo>
                    <a:cubicBezTo>
                      <a:pt x="99927" y="157239"/>
                      <a:pt x="99927" y="157239"/>
                      <a:pt x="99927" y="151590"/>
                    </a:cubicBezTo>
                    <a:cubicBezTo>
                      <a:pt x="99927" y="151590"/>
                      <a:pt x="99927" y="150648"/>
                      <a:pt x="99927" y="150648"/>
                    </a:cubicBezTo>
                    <a:cubicBezTo>
                      <a:pt x="99927" y="102629"/>
                      <a:pt x="99927" y="54610"/>
                      <a:pt x="99927" y="6591"/>
                    </a:cubicBezTo>
                    <a:cubicBezTo>
                      <a:pt x="99927" y="5649"/>
                      <a:pt x="99927" y="4708"/>
                      <a:pt x="99927" y="2825"/>
                    </a:cubicBezTo>
                    <a:cubicBezTo>
                      <a:pt x="98978" y="942"/>
                      <a:pt x="98029" y="0"/>
                      <a:pt x="96132" y="0"/>
                    </a:cubicBezTo>
                    <a:moveTo>
                      <a:pt x="74308" y="84740"/>
                    </a:moveTo>
                    <a:cubicBezTo>
                      <a:pt x="73359" y="90389"/>
                      <a:pt x="74308" y="96038"/>
                      <a:pt x="74308" y="101688"/>
                    </a:cubicBezTo>
                    <a:cubicBezTo>
                      <a:pt x="74308" y="108278"/>
                      <a:pt x="74308" y="114869"/>
                      <a:pt x="74308" y="121460"/>
                    </a:cubicBezTo>
                    <a:cubicBezTo>
                      <a:pt x="74308" y="124285"/>
                      <a:pt x="73359" y="126168"/>
                      <a:pt x="71462" y="128993"/>
                    </a:cubicBezTo>
                    <a:cubicBezTo>
                      <a:pt x="62922" y="141233"/>
                      <a:pt x="38252" y="143116"/>
                      <a:pt x="29712" y="125226"/>
                    </a:cubicBezTo>
                    <a:cubicBezTo>
                      <a:pt x="27814" y="121460"/>
                      <a:pt x="26866" y="117694"/>
                      <a:pt x="25917" y="113928"/>
                    </a:cubicBezTo>
                    <a:cubicBezTo>
                      <a:pt x="24968" y="103571"/>
                      <a:pt x="24968" y="92272"/>
                      <a:pt x="28763" y="81915"/>
                    </a:cubicBezTo>
                    <a:cubicBezTo>
                      <a:pt x="34456" y="64967"/>
                      <a:pt x="51536" y="63084"/>
                      <a:pt x="62922" y="68733"/>
                    </a:cubicBezTo>
                    <a:cubicBezTo>
                      <a:pt x="69564" y="71558"/>
                      <a:pt x="74308" y="76266"/>
                      <a:pt x="74308" y="8474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54"/>
              <p:cNvSpPr/>
              <p:nvPr/>
            </p:nvSpPr>
            <p:spPr>
              <a:xfrm>
                <a:off x="8184479" y="4725073"/>
                <a:ext cx="45585" cy="60078"/>
              </a:xfrm>
              <a:custGeom>
                <a:avLst/>
                <a:gdLst/>
                <a:ahLst/>
                <a:cxnLst/>
                <a:rect l="l" t="t" r="r" b="b"/>
                <a:pathLst>
                  <a:path w="112913" h="148811" extrusionOk="0">
                    <a:moveTo>
                      <a:pt x="111964" y="43311"/>
                    </a:moveTo>
                    <a:cubicBezTo>
                      <a:pt x="111015" y="31071"/>
                      <a:pt x="106271" y="21656"/>
                      <a:pt x="97732" y="13182"/>
                    </a:cubicBezTo>
                    <a:cubicBezTo>
                      <a:pt x="89192" y="5649"/>
                      <a:pt x="79703" y="2825"/>
                      <a:pt x="69266" y="942"/>
                    </a:cubicBezTo>
                    <a:cubicBezTo>
                      <a:pt x="59778" y="0"/>
                      <a:pt x="50289" y="0"/>
                      <a:pt x="40801" y="0"/>
                    </a:cubicBezTo>
                    <a:cubicBezTo>
                      <a:pt x="28466" y="0"/>
                      <a:pt x="16130" y="0"/>
                      <a:pt x="3795" y="0"/>
                    </a:cubicBezTo>
                    <a:cubicBezTo>
                      <a:pt x="949" y="0"/>
                      <a:pt x="0" y="942"/>
                      <a:pt x="0" y="3766"/>
                    </a:cubicBezTo>
                    <a:cubicBezTo>
                      <a:pt x="0" y="4708"/>
                      <a:pt x="0" y="5649"/>
                      <a:pt x="0" y="7532"/>
                    </a:cubicBezTo>
                    <a:cubicBezTo>
                      <a:pt x="0" y="30130"/>
                      <a:pt x="0" y="52727"/>
                      <a:pt x="0" y="75324"/>
                    </a:cubicBezTo>
                    <a:cubicBezTo>
                      <a:pt x="0" y="93214"/>
                      <a:pt x="0" y="112045"/>
                      <a:pt x="0" y="129934"/>
                    </a:cubicBezTo>
                    <a:cubicBezTo>
                      <a:pt x="0" y="134642"/>
                      <a:pt x="0" y="140291"/>
                      <a:pt x="0" y="144999"/>
                    </a:cubicBezTo>
                    <a:cubicBezTo>
                      <a:pt x="0" y="148765"/>
                      <a:pt x="0" y="148765"/>
                      <a:pt x="3795" y="148765"/>
                    </a:cubicBezTo>
                    <a:cubicBezTo>
                      <a:pt x="9489" y="148765"/>
                      <a:pt x="15182" y="148765"/>
                      <a:pt x="20875" y="148765"/>
                    </a:cubicBezTo>
                    <a:cubicBezTo>
                      <a:pt x="26568" y="148765"/>
                      <a:pt x="26568" y="149707"/>
                      <a:pt x="26568" y="143116"/>
                    </a:cubicBezTo>
                    <a:cubicBezTo>
                      <a:pt x="26568" y="128051"/>
                      <a:pt x="26568" y="112986"/>
                      <a:pt x="26568" y="97921"/>
                    </a:cubicBezTo>
                    <a:cubicBezTo>
                      <a:pt x="26568" y="94155"/>
                      <a:pt x="26568" y="94155"/>
                      <a:pt x="30363" y="94155"/>
                    </a:cubicBezTo>
                    <a:cubicBezTo>
                      <a:pt x="39852" y="94155"/>
                      <a:pt x="48391" y="94155"/>
                      <a:pt x="57880" y="94155"/>
                    </a:cubicBezTo>
                    <a:cubicBezTo>
                      <a:pt x="64522" y="94155"/>
                      <a:pt x="71164" y="93214"/>
                      <a:pt x="77806" y="92272"/>
                    </a:cubicBezTo>
                    <a:cubicBezTo>
                      <a:pt x="95834" y="87564"/>
                      <a:pt x="109118" y="77207"/>
                      <a:pt x="112913" y="58376"/>
                    </a:cubicBezTo>
                    <a:cubicBezTo>
                      <a:pt x="111964" y="52727"/>
                      <a:pt x="111964" y="48019"/>
                      <a:pt x="111964" y="43311"/>
                    </a:cubicBezTo>
                    <a:moveTo>
                      <a:pt x="83499" y="59318"/>
                    </a:moveTo>
                    <a:cubicBezTo>
                      <a:pt x="79703" y="66850"/>
                      <a:pt x="74010" y="70616"/>
                      <a:pt x="66420" y="71558"/>
                    </a:cubicBezTo>
                    <a:cubicBezTo>
                      <a:pt x="62624" y="72499"/>
                      <a:pt x="59778" y="72499"/>
                      <a:pt x="55982" y="72499"/>
                    </a:cubicBezTo>
                    <a:cubicBezTo>
                      <a:pt x="47443" y="72499"/>
                      <a:pt x="37954" y="72499"/>
                      <a:pt x="29414" y="72499"/>
                    </a:cubicBezTo>
                    <a:cubicBezTo>
                      <a:pt x="26568" y="72499"/>
                      <a:pt x="25619" y="71558"/>
                      <a:pt x="25619" y="68733"/>
                    </a:cubicBezTo>
                    <a:cubicBezTo>
                      <a:pt x="25619" y="61201"/>
                      <a:pt x="25619" y="53668"/>
                      <a:pt x="25619" y="47078"/>
                    </a:cubicBezTo>
                    <a:cubicBezTo>
                      <a:pt x="25619" y="39545"/>
                      <a:pt x="25619" y="32013"/>
                      <a:pt x="25619" y="24480"/>
                    </a:cubicBezTo>
                    <a:cubicBezTo>
                      <a:pt x="25619" y="22597"/>
                      <a:pt x="25619" y="21656"/>
                      <a:pt x="28466" y="21656"/>
                    </a:cubicBezTo>
                    <a:cubicBezTo>
                      <a:pt x="39852" y="21656"/>
                      <a:pt x="52187" y="20714"/>
                      <a:pt x="63573" y="22597"/>
                    </a:cubicBezTo>
                    <a:cubicBezTo>
                      <a:pt x="81601" y="24480"/>
                      <a:pt x="91090" y="42370"/>
                      <a:pt x="83499" y="5931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54"/>
              <p:cNvSpPr/>
              <p:nvPr/>
            </p:nvSpPr>
            <p:spPr>
              <a:xfrm>
                <a:off x="8138128" y="4840311"/>
                <a:ext cx="40052" cy="62660"/>
              </a:xfrm>
              <a:custGeom>
                <a:avLst/>
                <a:gdLst/>
                <a:ahLst/>
                <a:cxnLst/>
                <a:rect l="l" t="t" r="r" b="b"/>
                <a:pathLst>
                  <a:path w="99207" h="155205" extrusionOk="0">
                    <a:moveTo>
                      <a:pt x="92038" y="23388"/>
                    </a:moveTo>
                    <a:cubicBezTo>
                      <a:pt x="79703" y="-2034"/>
                      <a:pt x="47443" y="-7683"/>
                      <a:pt x="26568" y="11148"/>
                    </a:cubicBezTo>
                    <a:cubicBezTo>
                      <a:pt x="25619" y="12090"/>
                      <a:pt x="25619" y="12090"/>
                      <a:pt x="24670" y="12090"/>
                    </a:cubicBezTo>
                    <a:cubicBezTo>
                      <a:pt x="24670" y="10206"/>
                      <a:pt x="23721" y="7382"/>
                      <a:pt x="23721" y="5499"/>
                    </a:cubicBezTo>
                    <a:cubicBezTo>
                      <a:pt x="23721" y="3616"/>
                      <a:pt x="22772" y="2674"/>
                      <a:pt x="20875" y="2674"/>
                    </a:cubicBezTo>
                    <a:cubicBezTo>
                      <a:pt x="15182" y="2674"/>
                      <a:pt x="8540" y="2674"/>
                      <a:pt x="2847" y="2674"/>
                    </a:cubicBezTo>
                    <a:cubicBezTo>
                      <a:pt x="949" y="2674"/>
                      <a:pt x="0" y="3616"/>
                      <a:pt x="0" y="5499"/>
                    </a:cubicBezTo>
                    <a:cubicBezTo>
                      <a:pt x="0" y="6440"/>
                      <a:pt x="0" y="8323"/>
                      <a:pt x="0" y="9265"/>
                    </a:cubicBezTo>
                    <a:cubicBezTo>
                      <a:pt x="0" y="55401"/>
                      <a:pt x="0" y="102479"/>
                      <a:pt x="0" y="148615"/>
                    </a:cubicBezTo>
                    <a:cubicBezTo>
                      <a:pt x="0" y="149556"/>
                      <a:pt x="0" y="150498"/>
                      <a:pt x="0" y="151439"/>
                    </a:cubicBezTo>
                    <a:cubicBezTo>
                      <a:pt x="0" y="154264"/>
                      <a:pt x="949" y="155205"/>
                      <a:pt x="3795" y="155205"/>
                    </a:cubicBezTo>
                    <a:cubicBezTo>
                      <a:pt x="9489" y="155205"/>
                      <a:pt x="15182" y="155205"/>
                      <a:pt x="20875" y="155205"/>
                    </a:cubicBezTo>
                    <a:cubicBezTo>
                      <a:pt x="25619" y="155205"/>
                      <a:pt x="25619" y="155205"/>
                      <a:pt x="25619" y="150498"/>
                    </a:cubicBezTo>
                    <a:cubicBezTo>
                      <a:pt x="25619" y="135433"/>
                      <a:pt x="25619" y="120368"/>
                      <a:pt x="25619" y="104362"/>
                    </a:cubicBezTo>
                    <a:cubicBezTo>
                      <a:pt x="27517" y="104362"/>
                      <a:pt x="27517" y="104362"/>
                      <a:pt x="28466" y="105303"/>
                    </a:cubicBezTo>
                    <a:cubicBezTo>
                      <a:pt x="51238" y="123193"/>
                      <a:pt x="80652" y="115660"/>
                      <a:pt x="92987" y="90238"/>
                    </a:cubicBezTo>
                    <a:cubicBezTo>
                      <a:pt x="93936" y="87414"/>
                      <a:pt x="94885" y="85531"/>
                      <a:pt x="95834" y="82706"/>
                    </a:cubicBezTo>
                    <a:cubicBezTo>
                      <a:pt x="99629" y="70466"/>
                      <a:pt x="99629" y="58226"/>
                      <a:pt x="98680" y="45985"/>
                    </a:cubicBezTo>
                    <a:cubicBezTo>
                      <a:pt x="96783" y="38453"/>
                      <a:pt x="94885" y="30921"/>
                      <a:pt x="92038" y="23388"/>
                    </a:cubicBezTo>
                    <a:moveTo>
                      <a:pt x="70215" y="77998"/>
                    </a:moveTo>
                    <a:cubicBezTo>
                      <a:pt x="65471" y="92121"/>
                      <a:pt x="53136" y="98712"/>
                      <a:pt x="38903" y="94005"/>
                    </a:cubicBezTo>
                    <a:cubicBezTo>
                      <a:pt x="34159" y="93063"/>
                      <a:pt x="30363" y="90238"/>
                      <a:pt x="27517" y="86472"/>
                    </a:cubicBezTo>
                    <a:cubicBezTo>
                      <a:pt x="25619" y="83647"/>
                      <a:pt x="24670" y="81764"/>
                      <a:pt x="24670" y="77998"/>
                    </a:cubicBezTo>
                    <a:cubicBezTo>
                      <a:pt x="24670" y="71407"/>
                      <a:pt x="24670" y="64816"/>
                      <a:pt x="24670" y="57284"/>
                    </a:cubicBezTo>
                    <a:cubicBezTo>
                      <a:pt x="24670" y="50693"/>
                      <a:pt x="24670" y="43161"/>
                      <a:pt x="24670" y="36570"/>
                    </a:cubicBezTo>
                    <a:cubicBezTo>
                      <a:pt x="24670" y="33745"/>
                      <a:pt x="25619" y="30921"/>
                      <a:pt x="27517" y="29037"/>
                    </a:cubicBezTo>
                    <a:cubicBezTo>
                      <a:pt x="35107" y="18680"/>
                      <a:pt x="57880" y="15856"/>
                      <a:pt x="67368" y="30921"/>
                    </a:cubicBezTo>
                    <a:cubicBezTo>
                      <a:pt x="70215" y="34687"/>
                      <a:pt x="72113" y="39395"/>
                      <a:pt x="72113" y="44102"/>
                    </a:cubicBezTo>
                    <a:cubicBezTo>
                      <a:pt x="74010" y="56342"/>
                      <a:pt x="74010" y="67641"/>
                      <a:pt x="70215" y="7799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54"/>
              <p:cNvSpPr/>
              <p:nvPr/>
            </p:nvSpPr>
            <p:spPr>
              <a:xfrm>
                <a:off x="8397084" y="4822765"/>
                <a:ext cx="39858" cy="64351"/>
              </a:xfrm>
              <a:custGeom>
                <a:avLst/>
                <a:gdLst/>
                <a:ahLst/>
                <a:cxnLst/>
                <a:rect l="l" t="t" r="r" b="b"/>
                <a:pathLst>
                  <a:path w="98727" h="159394" extrusionOk="0">
                    <a:moveTo>
                      <a:pt x="94885" y="0"/>
                    </a:move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4010" y="53668"/>
                      <a:pt x="73061" y="55552"/>
                    </a:cubicBezTo>
                    <a:cubicBezTo>
                      <a:pt x="72113" y="55552"/>
                      <a:pt x="71164" y="55552"/>
                      <a:pt x="71164" y="54610"/>
                    </a:cubicBezTo>
                    <a:cubicBezTo>
                      <a:pt x="50289" y="37662"/>
                      <a:pt x="22772" y="42370"/>
                      <a:pt x="8540" y="64967"/>
                    </a:cubicBezTo>
                    <a:cubicBezTo>
                      <a:pt x="6642" y="68733"/>
                      <a:pt x="4744" y="72499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6168"/>
                      <a:pt x="5693" y="134642"/>
                      <a:pt x="11386" y="143116"/>
                    </a:cubicBezTo>
                    <a:cubicBezTo>
                      <a:pt x="27517" y="164772"/>
                      <a:pt x="57880" y="162888"/>
                      <a:pt x="72113" y="148765"/>
                    </a:cubicBezTo>
                    <a:cubicBezTo>
                      <a:pt x="73061" y="147824"/>
                      <a:pt x="73061" y="146882"/>
                      <a:pt x="74959" y="147824"/>
                    </a:cubicBezTo>
                    <a:cubicBezTo>
                      <a:pt x="74959" y="149707"/>
                      <a:pt x="74959" y="151590"/>
                      <a:pt x="75908" y="154414"/>
                    </a:cubicBezTo>
                    <a:cubicBezTo>
                      <a:pt x="75908" y="157239"/>
                      <a:pt x="76857" y="158181"/>
                      <a:pt x="79703" y="158181"/>
                    </a:cubicBezTo>
                    <a:cubicBezTo>
                      <a:pt x="84448" y="158181"/>
                      <a:pt x="88243" y="158181"/>
                      <a:pt x="92987" y="158181"/>
                    </a:cubicBezTo>
                    <a:cubicBezTo>
                      <a:pt x="99629" y="158181"/>
                      <a:pt x="98680" y="159122"/>
                      <a:pt x="98680" y="152531"/>
                    </a:cubicBezTo>
                    <a:cubicBezTo>
                      <a:pt x="98680" y="104512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4708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0215" y="128993"/>
                    </a:moveTo>
                    <a:cubicBezTo>
                      <a:pt x="61675" y="141233"/>
                      <a:pt x="37954" y="143116"/>
                      <a:pt x="29414" y="125226"/>
                    </a:cubicBezTo>
                    <a:cubicBezTo>
                      <a:pt x="26568" y="119577"/>
                      <a:pt x="25619" y="113928"/>
                      <a:pt x="25619" y="107337"/>
                    </a:cubicBezTo>
                    <a:cubicBezTo>
                      <a:pt x="24670" y="97921"/>
                      <a:pt x="25619" y="88506"/>
                      <a:pt x="29414" y="79090"/>
                    </a:cubicBezTo>
                    <a:cubicBezTo>
                      <a:pt x="37954" y="60259"/>
                      <a:pt x="62624" y="63084"/>
                      <a:pt x="71164" y="75324"/>
                    </a:cubicBezTo>
                    <a:cubicBezTo>
                      <a:pt x="73061" y="77207"/>
                      <a:pt x="74010" y="80032"/>
                      <a:pt x="74010" y="82857"/>
                    </a:cubicBezTo>
                    <a:cubicBezTo>
                      <a:pt x="74010" y="89447"/>
                      <a:pt x="74010" y="96038"/>
                      <a:pt x="74010" y="102629"/>
                    </a:cubicBezTo>
                    <a:cubicBezTo>
                      <a:pt x="74010" y="109220"/>
                      <a:pt x="74010" y="114869"/>
                      <a:pt x="74010" y="121460"/>
                    </a:cubicBezTo>
                    <a:cubicBezTo>
                      <a:pt x="73061" y="124285"/>
                      <a:pt x="72113" y="126168"/>
                      <a:pt x="70215" y="1289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54"/>
              <p:cNvSpPr/>
              <p:nvPr/>
            </p:nvSpPr>
            <p:spPr>
              <a:xfrm>
                <a:off x="7839715" y="4822765"/>
                <a:ext cx="39839" cy="64148"/>
              </a:xfrm>
              <a:custGeom>
                <a:avLst/>
                <a:gdLst/>
                <a:ahLst/>
                <a:cxnLst/>
                <a:rect l="l" t="t" r="r" b="b"/>
                <a:pathLst>
                  <a:path w="98680" h="158892" extrusionOk="0">
                    <a:moveTo>
                      <a:pt x="94885" y="0"/>
                    </a:moveTo>
                    <a:cubicBezTo>
                      <a:pt x="89192" y="0"/>
                      <a:pt x="83499" y="0"/>
                      <a:pt x="77806" y="0"/>
                    </a:cubicBezTo>
                    <a:cubicBezTo>
                      <a:pt x="74010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3061" y="53668"/>
                      <a:pt x="73061" y="54610"/>
                    </a:cubicBezTo>
                    <a:cubicBezTo>
                      <a:pt x="71164" y="55552"/>
                      <a:pt x="70215" y="53668"/>
                      <a:pt x="70215" y="53668"/>
                    </a:cubicBezTo>
                    <a:cubicBezTo>
                      <a:pt x="52187" y="38604"/>
                      <a:pt x="25619" y="42370"/>
                      <a:pt x="11386" y="61201"/>
                    </a:cubicBezTo>
                    <a:cubicBezTo>
                      <a:pt x="7591" y="65909"/>
                      <a:pt x="5693" y="70616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2847" y="126168"/>
                      <a:pt x="5693" y="136525"/>
                      <a:pt x="13284" y="144057"/>
                    </a:cubicBezTo>
                    <a:cubicBezTo>
                      <a:pt x="27517" y="161947"/>
                      <a:pt x="55033" y="163830"/>
                      <a:pt x="72113" y="148765"/>
                    </a:cubicBezTo>
                    <a:cubicBezTo>
                      <a:pt x="73061" y="147824"/>
                      <a:pt x="73061" y="146882"/>
                      <a:pt x="74959" y="146882"/>
                    </a:cubicBezTo>
                    <a:cubicBezTo>
                      <a:pt x="74959" y="148765"/>
                      <a:pt x="75908" y="151590"/>
                      <a:pt x="75908" y="154414"/>
                    </a:cubicBezTo>
                    <a:cubicBezTo>
                      <a:pt x="75908" y="156298"/>
                      <a:pt x="76857" y="157239"/>
                      <a:pt x="78755" y="157239"/>
                    </a:cubicBezTo>
                    <a:cubicBezTo>
                      <a:pt x="83499" y="157239"/>
                      <a:pt x="89192" y="157239"/>
                      <a:pt x="93936" y="157239"/>
                    </a:cubicBezTo>
                    <a:cubicBezTo>
                      <a:pt x="97732" y="157239"/>
                      <a:pt x="97732" y="157239"/>
                      <a:pt x="98680" y="153473"/>
                    </a:cubicBezTo>
                    <a:cubicBezTo>
                      <a:pt x="98680" y="152531"/>
                      <a:pt x="98680" y="151590"/>
                      <a:pt x="98680" y="151590"/>
                    </a:cubicBezTo>
                    <a:cubicBezTo>
                      <a:pt x="98680" y="103571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3766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3061" y="101688"/>
                    </a:moveTo>
                    <a:cubicBezTo>
                      <a:pt x="73061" y="108278"/>
                      <a:pt x="73061" y="114869"/>
                      <a:pt x="73061" y="121460"/>
                    </a:cubicBezTo>
                    <a:cubicBezTo>
                      <a:pt x="73061" y="124285"/>
                      <a:pt x="72113" y="126168"/>
                      <a:pt x="71164" y="128051"/>
                    </a:cubicBezTo>
                    <a:cubicBezTo>
                      <a:pt x="62624" y="141233"/>
                      <a:pt x="37954" y="143116"/>
                      <a:pt x="29414" y="124285"/>
                    </a:cubicBezTo>
                    <a:cubicBezTo>
                      <a:pt x="26568" y="118636"/>
                      <a:pt x="25619" y="112986"/>
                      <a:pt x="25619" y="106395"/>
                    </a:cubicBezTo>
                    <a:cubicBezTo>
                      <a:pt x="25619" y="96980"/>
                      <a:pt x="25619" y="87564"/>
                      <a:pt x="29414" y="79090"/>
                    </a:cubicBezTo>
                    <a:cubicBezTo>
                      <a:pt x="37954" y="60259"/>
                      <a:pt x="62624" y="63084"/>
                      <a:pt x="71164" y="74383"/>
                    </a:cubicBezTo>
                    <a:cubicBezTo>
                      <a:pt x="73061" y="76266"/>
                      <a:pt x="74010" y="79090"/>
                      <a:pt x="74010" y="81915"/>
                    </a:cubicBezTo>
                    <a:cubicBezTo>
                      <a:pt x="73061" y="88506"/>
                      <a:pt x="73061" y="95097"/>
                      <a:pt x="73061" y="10168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54"/>
              <p:cNvSpPr/>
              <p:nvPr/>
            </p:nvSpPr>
            <p:spPr>
              <a:xfrm>
                <a:off x="8377931" y="4721652"/>
                <a:ext cx="39480" cy="64339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159364" extrusionOk="0">
                    <a:moveTo>
                      <a:pt x="74010" y="146882"/>
                    </a:moveTo>
                    <a:cubicBezTo>
                      <a:pt x="74010" y="148765"/>
                      <a:pt x="74010" y="150648"/>
                      <a:pt x="74959" y="153473"/>
                    </a:cubicBezTo>
                    <a:cubicBezTo>
                      <a:pt x="74959" y="156298"/>
                      <a:pt x="75908" y="157239"/>
                      <a:pt x="78755" y="157239"/>
                    </a:cubicBezTo>
                    <a:cubicBezTo>
                      <a:pt x="83499" y="157239"/>
                      <a:pt x="88243" y="157239"/>
                      <a:pt x="92987" y="157239"/>
                    </a:cubicBezTo>
                    <a:cubicBezTo>
                      <a:pt x="98680" y="157239"/>
                      <a:pt x="97732" y="157239"/>
                      <a:pt x="97732" y="152531"/>
                    </a:cubicBezTo>
                    <a:cubicBezTo>
                      <a:pt x="97732" y="151590"/>
                      <a:pt x="97732" y="151590"/>
                      <a:pt x="97732" y="150648"/>
                    </a:cubicBezTo>
                    <a:cubicBezTo>
                      <a:pt x="97732" y="102629"/>
                      <a:pt x="97732" y="54610"/>
                      <a:pt x="97732" y="6591"/>
                    </a:cubicBezTo>
                    <a:cubicBezTo>
                      <a:pt x="97732" y="5649"/>
                      <a:pt x="97732" y="4708"/>
                      <a:pt x="97732" y="2825"/>
                    </a:cubicBezTo>
                    <a:cubicBezTo>
                      <a:pt x="97732" y="0"/>
                      <a:pt x="96783" y="0"/>
                      <a:pt x="94885" y="0"/>
                    </a:cubicBez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lnTo>
                      <a:pt x="73061" y="56493"/>
                    </a:lnTo>
                    <a:cubicBezTo>
                      <a:pt x="70215" y="54610"/>
                      <a:pt x="68317" y="52727"/>
                      <a:pt x="66420" y="50844"/>
                    </a:cubicBezTo>
                    <a:cubicBezTo>
                      <a:pt x="53136" y="41428"/>
                      <a:pt x="28466" y="41428"/>
                      <a:pt x="14233" y="57435"/>
                    </a:cubicBezTo>
                    <a:cubicBezTo>
                      <a:pt x="9489" y="63084"/>
                      <a:pt x="5693" y="68733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5226"/>
                      <a:pt x="4744" y="133700"/>
                      <a:pt x="10437" y="141233"/>
                    </a:cubicBezTo>
                    <a:cubicBezTo>
                      <a:pt x="16130" y="149707"/>
                      <a:pt x="23721" y="156298"/>
                      <a:pt x="34159" y="158181"/>
                    </a:cubicBezTo>
                    <a:cubicBezTo>
                      <a:pt x="48391" y="161005"/>
                      <a:pt x="61675" y="159122"/>
                      <a:pt x="73061" y="148765"/>
                    </a:cubicBezTo>
                    <a:cubicBezTo>
                      <a:pt x="72113" y="147824"/>
                      <a:pt x="72113" y="146882"/>
                      <a:pt x="74010" y="146882"/>
                    </a:cubicBezTo>
                    <a:moveTo>
                      <a:pt x="28466" y="124285"/>
                    </a:moveTo>
                    <a:cubicBezTo>
                      <a:pt x="25619" y="118636"/>
                      <a:pt x="24670" y="112986"/>
                      <a:pt x="24670" y="106395"/>
                    </a:cubicBezTo>
                    <a:cubicBezTo>
                      <a:pt x="23721" y="96980"/>
                      <a:pt x="24670" y="87564"/>
                      <a:pt x="28466" y="78149"/>
                    </a:cubicBezTo>
                    <a:cubicBezTo>
                      <a:pt x="37005" y="59318"/>
                      <a:pt x="61675" y="62142"/>
                      <a:pt x="69266" y="73441"/>
                    </a:cubicBezTo>
                    <a:cubicBezTo>
                      <a:pt x="71164" y="76266"/>
                      <a:pt x="72113" y="78149"/>
                      <a:pt x="72113" y="81915"/>
                    </a:cubicBezTo>
                    <a:cubicBezTo>
                      <a:pt x="72113" y="88506"/>
                      <a:pt x="72113" y="95097"/>
                      <a:pt x="72113" y="101688"/>
                    </a:cubicBezTo>
                    <a:cubicBezTo>
                      <a:pt x="72113" y="108278"/>
                      <a:pt x="72113" y="114869"/>
                      <a:pt x="72113" y="120519"/>
                    </a:cubicBezTo>
                    <a:cubicBezTo>
                      <a:pt x="72113" y="123343"/>
                      <a:pt x="71164" y="125226"/>
                      <a:pt x="70215" y="128051"/>
                    </a:cubicBezTo>
                    <a:cubicBezTo>
                      <a:pt x="61675" y="140291"/>
                      <a:pt x="37005" y="143116"/>
                      <a:pt x="28466" y="12428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54"/>
              <p:cNvSpPr/>
              <p:nvPr/>
            </p:nvSpPr>
            <p:spPr>
              <a:xfrm>
                <a:off x="7957118" y="4825806"/>
                <a:ext cx="48467" cy="61628"/>
              </a:xfrm>
              <a:custGeom>
                <a:avLst/>
                <a:gdLst/>
                <a:ahLst/>
                <a:cxnLst/>
                <a:rect l="l" t="t" r="r" b="b"/>
                <a:pathLst>
                  <a:path w="120050" h="152649" extrusionOk="0">
                    <a:moveTo>
                      <a:pt x="102972" y="100746"/>
                    </a:moveTo>
                    <a:cubicBezTo>
                      <a:pt x="100125" y="100746"/>
                      <a:pt x="96330" y="99804"/>
                      <a:pt x="94432" y="101688"/>
                    </a:cubicBezTo>
                    <a:cubicBezTo>
                      <a:pt x="92534" y="102629"/>
                      <a:pt x="93483" y="106395"/>
                      <a:pt x="92534" y="109220"/>
                    </a:cubicBezTo>
                    <a:cubicBezTo>
                      <a:pt x="91585" y="112045"/>
                      <a:pt x="90637" y="113928"/>
                      <a:pt x="89688" y="116752"/>
                    </a:cubicBezTo>
                    <a:cubicBezTo>
                      <a:pt x="86841" y="122402"/>
                      <a:pt x="82097" y="127109"/>
                      <a:pt x="76404" y="128993"/>
                    </a:cubicBezTo>
                    <a:cubicBezTo>
                      <a:pt x="56478" y="134642"/>
                      <a:pt x="35603" y="131817"/>
                      <a:pt x="28961" y="103571"/>
                    </a:cubicBezTo>
                    <a:cubicBezTo>
                      <a:pt x="28961" y="103571"/>
                      <a:pt x="28961" y="102629"/>
                      <a:pt x="28961" y="102629"/>
                    </a:cubicBezTo>
                    <a:cubicBezTo>
                      <a:pt x="26115" y="88506"/>
                      <a:pt x="26115" y="73441"/>
                      <a:pt x="27064" y="59318"/>
                    </a:cubicBezTo>
                    <a:cubicBezTo>
                      <a:pt x="27064" y="54610"/>
                      <a:pt x="28012" y="49902"/>
                      <a:pt x="29910" y="46136"/>
                    </a:cubicBezTo>
                    <a:cubicBezTo>
                      <a:pt x="36552" y="25422"/>
                      <a:pt x="51734" y="18831"/>
                      <a:pt x="71660" y="21656"/>
                    </a:cubicBezTo>
                    <a:cubicBezTo>
                      <a:pt x="83046" y="23539"/>
                      <a:pt x="89688" y="30130"/>
                      <a:pt x="92534" y="40487"/>
                    </a:cubicBezTo>
                    <a:cubicBezTo>
                      <a:pt x="93483" y="43311"/>
                      <a:pt x="93483" y="46136"/>
                      <a:pt x="94432" y="48961"/>
                    </a:cubicBezTo>
                    <a:cubicBezTo>
                      <a:pt x="94432" y="49902"/>
                      <a:pt x="95381" y="50844"/>
                      <a:pt x="96330" y="50844"/>
                    </a:cubicBezTo>
                    <a:cubicBezTo>
                      <a:pt x="103921" y="50844"/>
                      <a:pt x="112460" y="50844"/>
                      <a:pt x="120051" y="50844"/>
                    </a:cubicBezTo>
                    <a:cubicBezTo>
                      <a:pt x="120051" y="31071"/>
                      <a:pt x="107716" y="12240"/>
                      <a:pt x="88739" y="4708"/>
                    </a:cubicBezTo>
                    <a:cubicBezTo>
                      <a:pt x="80199" y="942"/>
                      <a:pt x="71660" y="0"/>
                      <a:pt x="62171" y="0"/>
                    </a:cubicBezTo>
                    <a:cubicBezTo>
                      <a:pt x="33706" y="0"/>
                      <a:pt x="12831" y="15065"/>
                      <a:pt x="4291" y="42370"/>
                    </a:cubicBezTo>
                    <a:cubicBezTo>
                      <a:pt x="-453" y="58376"/>
                      <a:pt x="-453" y="74383"/>
                      <a:pt x="496" y="90389"/>
                    </a:cubicBezTo>
                    <a:cubicBezTo>
                      <a:pt x="496" y="96038"/>
                      <a:pt x="1445" y="101688"/>
                      <a:pt x="3342" y="107337"/>
                    </a:cubicBezTo>
                    <a:cubicBezTo>
                      <a:pt x="9035" y="128051"/>
                      <a:pt x="21371" y="143116"/>
                      <a:pt x="42245" y="149707"/>
                    </a:cubicBezTo>
                    <a:cubicBezTo>
                      <a:pt x="58376" y="154414"/>
                      <a:pt x="73557" y="153473"/>
                      <a:pt x="88739" y="146882"/>
                    </a:cubicBezTo>
                    <a:cubicBezTo>
                      <a:pt x="106767" y="139350"/>
                      <a:pt x="120051" y="120519"/>
                      <a:pt x="120051" y="101688"/>
                    </a:cubicBezTo>
                    <a:cubicBezTo>
                      <a:pt x="114358" y="100746"/>
                      <a:pt x="108665" y="100746"/>
                      <a:pt x="102972" y="10074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54"/>
              <p:cNvSpPr/>
              <p:nvPr/>
            </p:nvSpPr>
            <p:spPr>
              <a:xfrm>
                <a:off x="7845748" y="4723851"/>
                <a:ext cx="48605" cy="61756"/>
              </a:xfrm>
              <a:custGeom>
                <a:avLst/>
                <a:gdLst/>
                <a:ahLst/>
                <a:cxnLst/>
                <a:rect l="l" t="t" r="r" b="b"/>
                <a:pathLst>
                  <a:path w="120393" h="152967" extrusionOk="0">
                    <a:moveTo>
                      <a:pt x="99867" y="102830"/>
                    </a:moveTo>
                    <a:cubicBezTo>
                      <a:pt x="95122" y="102830"/>
                      <a:pt x="95122" y="102830"/>
                      <a:pt x="94173" y="107538"/>
                    </a:cubicBezTo>
                    <a:cubicBezTo>
                      <a:pt x="93225" y="110363"/>
                      <a:pt x="93225" y="112246"/>
                      <a:pt x="92276" y="115070"/>
                    </a:cubicBezTo>
                    <a:cubicBezTo>
                      <a:pt x="89429" y="123544"/>
                      <a:pt x="82787" y="129194"/>
                      <a:pt x="74248" y="131077"/>
                    </a:cubicBezTo>
                    <a:cubicBezTo>
                      <a:pt x="69503" y="132018"/>
                      <a:pt x="64759" y="132018"/>
                      <a:pt x="60015" y="132018"/>
                    </a:cubicBezTo>
                    <a:cubicBezTo>
                      <a:pt x="49577" y="132018"/>
                      <a:pt x="41038" y="126369"/>
                      <a:pt x="35345" y="117895"/>
                    </a:cubicBezTo>
                    <a:cubicBezTo>
                      <a:pt x="32498" y="113187"/>
                      <a:pt x="30600" y="107538"/>
                      <a:pt x="29652" y="100947"/>
                    </a:cubicBezTo>
                    <a:cubicBezTo>
                      <a:pt x="26805" y="86824"/>
                      <a:pt x="27754" y="71759"/>
                      <a:pt x="28703" y="57636"/>
                    </a:cubicBezTo>
                    <a:cubicBezTo>
                      <a:pt x="29652" y="51045"/>
                      <a:pt x="30600" y="45396"/>
                      <a:pt x="34396" y="38805"/>
                    </a:cubicBezTo>
                    <a:cubicBezTo>
                      <a:pt x="38191" y="30331"/>
                      <a:pt x="44833" y="24681"/>
                      <a:pt x="53373" y="22798"/>
                    </a:cubicBezTo>
                    <a:cubicBezTo>
                      <a:pt x="60964" y="20915"/>
                      <a:pt x="68554" y="20915"/>
                      <a:pt x="76145" y="22798"/>
                    </a:cubicBezTo>
                    <a:cubicBezTo>
                      <a:pt x="83736" y="24681"/>
                      <a:pt x="88480" y="29389"/>
                      <a:pt x="91327" y="35980"/>
                    </a:cubicBezTo>
                    <a:cubicBezTo>
                      <a:pt x="93225" y="39746"/>
                      <a:pt x="94173" y="43512"/>
                      <a:pt x="94173" y="47279"/>
                    </a:cubicBezTo>
                    <a:cubicBezTo>
                      <a:pt x="94173" y="50103"/>
                      <a:pt x="96071" y="51045"/>
                      <a:pt x="97969" y="51045"/>
                    </a:cubicBezTo>
                    <a:cubicBezTo>
                      <a:pt x="102713" y="51045"/>
                      <a:pt x="108406" y="51045"/>
                      <a:pt x="113150" y="51045"/>
                    </a:cubicBezTo>
                    <a:cubicBezTo>
                      <a:pt x="122639" y="51045"/>
                      <a:pt x="120741" y="51045"/>
                      <a:pt x="118844" y="43512"/>
                    </a:cubicBezTo>
                    <a:cubicBezTo>
                      <a:pt x="115048" y="22798"/>
                      <a:pt x="102713" y="8675"/>
                      <a:pt x="81838" y="2084"/>
                    </a:cubicBezTo>
                    <a:cubicBezTo>
                      <a:pt x="77094" y="1143"/>
                      <a:pt x="72350" y="201"/>
                      <a:pt x="68554" y="201"/>
                    </a:cubicBezTo>
                    <a:cubicBezTo>
                      <a:pt x="41987" y="-1682"/>
                      <a:pt x="17317" y="9617"/>
                      <a:pt x="5930" y="35980"/>
                    </a:cubicBezTo>
                    <a:cubicBezTo>
                      <a:pt x="3084" y="41629"/>
                      <a:pt x="2135" y="48220"/>
                      <a:pt x="1186" y="53870"/>
                    </a:cubicBezTo>
                    <a:cubicBezTo>
                      <a:pt x="-712" y="65168"/>
                      <a:pt x="237" y="77408"/>
                      <a:pt x="237" y="88707"/>
                    </a:cubicBezTo>
                    <a:cubicBezTo>
                      <a:pt x="237" y="97181"/>
                      <a:pt x="2135" y="105655"/>
                      <a:pt x="4981" y="113187"/>
                    </a:cubicBezTo>
                    <a:cubicBezTo>
                      <a:pt x="11623" y="132018"/>
                      <a:pt x="24907" y="145200"/>
                      <a:pt x="44833" y="150849"/>
                    </a:cubicBezTo>
                    <a:cubicBezTo>
                      <a:pt x="55271" y="153674"/>
                      <a:pt x="66657" y="153674"/>
                      <a:pt x="77094" y="150849"/>
                    </a:cubicBezTo>
                    <a:cubicBezTo>
                      <a:pt x="101764" y="146142"/>
                      <a:pt x="118844" y="127311"/>
                      <a:pt x="119792" y="101889"/>
                    </a:cubicBezTo>
                    <a:cubicBezTo>
                      <a:pt x="114099" y="102830"/>
                      <a:pt x="106508" y="102830"/>
                      <a:pt x="99867" y="10283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54"/>
              <p:cNvSpPr/>
              <p:nvPr/>
            </p:nvSpPr>
            <p:spPr>
              <a:xfrm>
                <a:off x="8445734" y="4840861"/>
                <a:ext cx="39073" cy="46589"/>
              </a:xfrm>
              <a:custGeom>
                <a:avLst/>
                <a:gdLst/>
                <a:ahLst/>
                <a:cxnLst/>
                <a:rect l="l" t="t" r="r" b="b"/>
                <a:pathLst>
                  <a:path w="96782" h="115399" extrusionOk="0">
                    <a:moveTo>
                      <a:pt x="92987" y="81344"/>
                    </a:moveTo>
                    <a:cubicBezTo>
                      <a:pt x="92987" y="67221"/>
                      <a:pt x="92987" y="52156"/>
                      <a:pt x="92987" y="38033"/>
                    </a:cubicBezTo>
                    <a:cubicBezTo>
                      <a:pt x="92987" y="20143"/>
                      <a:pt x="83499" y="7903"/>
                      <a:pt x="66420" y="2254"/>
                    </a:cubicBezTo>
                    <a:cubicBezTo>
                      <a:pt x="56931" y="-571"/>
                      <a:pt x="46494" y="-571"/>
                      <a:pt x="37005" y="1312"/>
                    </a:cubicBezTo>
                    <a:cubicBezTo>
                      <a:pt x="25619" y="3196"/>
                      <a:pt x="15182" y="7903"/>
                      <a:pt x="7591" y="18260"/>
                    </a:cubicBezTo>
                    <a:cubicBezTo>
                      <a:pt x="4744" y="22968"/>
                      <a:pt x="1898" y="27676"/>
                      <a:pt x="2847" y="34267"/>
                    </a:cubicBezTo>
                    <a:cubicBezTo>
                      <a:pt x="10437" y="34267"/>
                      <a:pt x="18028" y="34267"/>
                      <a:pt x="25619" y="34267"/>
                    </a:cubicBezTo>
                    <a:cubicBezTo>
                      <a:pt x="27517" y="34267"/>
                      <a:pt x="27517" y="33325"/>
                      <a:pt x="28466" y="32384"/>
                    </a:cubicBezTo>
                    <a:cubicBezTo>
                      <a:pt x="28466" y="29559"/>
                      <a:pt x="30363" y="26734"/>
                      <a:pt x="32261" y="24851"/>
                    </a:cubicBezTo>
                    <a:cubicBezTo>
                      <a:pt x="39852" y="18260"/>
                      <a:pt x="48391" y="18260"/>
                      <a:pt x="56931" y="21085"/>
                    </a:cubicBezTo>
                    <a:cubicBezTo>
                      <a:pt x="65471" y="23910"/>
                      <a:pt x="67368" y="31442"/>
                      <a:pt x="67368" y="38974"/>
                    </a:cubicBezTo>
                    <a:cubicBezTo>
                      <a:pt x="67368" y="39916"/>
                      <a:pt x="67368" y="40858"/>
                      <a:pt x="67368" y="41799"/>
                    </a:cubicBezTo>
                    <a:cubicBezTo>
                      <a:pt x="67368" y="44624"/>
                      <a:pt x="66420" y="45565"/>
                      <a:pt x="63573" y="45565"/>
                    </a:cubicBezTo>
                    <a:cubicBezTo>
                      <a:pt x="56931" y="45565"/>
                      <a:pt x="50289" y="45565"/>
                      <a:pt x="43647" y="45565"/>
                    </a:cubicBezTo>
                    <a:cubicBezTo>
                      <a:pt x="35107" y="45565"/>
                      <a:pt x="25619" y="47448"/>
                      <a:pt x="18028" y="52156"/>
                    </a:cubicBezTo>
                    <a:cubicBezTo>
                      <a:pt x="5693" y="58747"/>
                      <a:pt x="0" y="69104"/>
                      <a:pt x="0" y="82286"/>
                    </a:cubicBezTo>
                    <a:cubicBezTo>
                      <a:pt x="0" y="95468"/>
                      <a:pt x="6642" y="104883"/>
                      <a:pt x="18028" y="110532"/>
                    </a:cubicBezTo>
                    <a:cubicBezTo>
                      <a:pt x="34159" y="118065"/>
                      <a:pt x="49340" y="117123"/>
                      <a:pt x="64522" y="105825"/>
                    </a:cubicBezTo>
                    <a:cubicBezTo>
                      <a:pt x="65471" y="104883"/>
                      <a:pt x="66420" y="103942"/>
                      <a:pt x="68317" y="103000"/>
                    </a:cubicBezTo>
                    <a:cubicBezTo>
                      <a:pt x="69266" y="104883"/>
                      <a:pt x="69266" y="107708"/>
                      <a:pt x="70215" y="109591"/>
                    </a:cubicBezTo>
                    <a:cubicBezTo>
                      <a:pt x="70215" y="111474"/>
                      <a:pt x="71164" y="112416"/>
                      <a:pt x="73061" y="112416"/>
                    </a:cubicBezTo>
                    <a:cubicBezTo>
                      <a:pt x="80652" y="112416"/>
                      <a:pt x="88243" y="112416"/>
                      <a:pt x="96783" y="112416"/>
                    </a:cubicBezTo>
                    <a:cubicBezTo>
                      <a:pt x="96783" y="111474"/>
                      <a:pt x="96783" y="110532"/>
                      <a:pt x="96783" y="110532"/>
                    </a:cubicBezTo>
                    <a:cubicBezTo>
                      <a:pt x="92987" y="101117"/>
                      <a:pt x="92987" y="90760"/>
                      <a:pt x="92987" y="81344"/>
                    </a:cubicBezTo>
                    <a:moveTo>
                      <a:pt x="61675" y="87935"/>
                    </a:moveTo>
                    <a:cubicBezTo>
                      <a:pt x="55033" y="93584"/>
                      <a:pt x="46494" y="95468"/>
                      <a:pt x="37954" y="93584"/>
                    </a:cubicBezTo>
                    <a:cubicBezTo>
                      <a:pt x="31312" y="91701"/>
                      <a:pt x="27517" y="88877"/>
                      <a:pt x="25619" y="82286"/>
                    </a:cubicBezTo>
                    <a:cubicBezTo>
                      <a:pt x="24670" y="75695"/>
                      <a:pt x="25619" y="70046"/>
                      <a:pt x="31312" y="65338"/>
                    </a:cubicBezTo>
                    <a:cubicBezTo>
                      <a:pt x="35107" y="62513"/>
                      <a:pt x="39852" y="60630"/>
                      <a:pt x="45545" y="60630"/>
                    </a:cubicBezTo>
                    <a:cubicBezTo>
                      <a:pt x="52187" y="60630"/>
                      <a:pt x="57880" y="60630"/>
                      <a:pt x="64522" y="60630"/>
                    </a:cubicBezTo>
                    <a:cubicBezTo>
                      <a:pt x="66420" y="60630"/>
                      <a:pt x="67368" y="61572"/>
                      <a:pt x="67368" y="63455"/>
                    </a:cubicBezTo>
                    <a:cubicBezTo>
                      <a:pt x="67368" y="66279"/>
                      <a:pt x="67368" y="69104"/>
                      <a:pt x="67368" y="71929"/>
                    </a:cubicBezTo>
                    <a:cubicBezTo>
                      <a:pt x="67368" y="72870"/>
                      <a:pt x="67368" y="74753"/>
                      <a:pt x="67368" y="75695"/>
                    </a:cubicBezTo>
                    <a:cubicBezTo>
                      <a:pt x="69266" y="81344"/>
                      <a:pt x="65471" y="85111"/>
                      <a:pt x="61675" y="8793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54"/>
              <p:cNvSpPr/>
              <p:nvPr/>
            </p:nvSpPr>
            <p:spPr>
              <a:xfrm>
                <a:off x="8331662" y="4739598"/>
                <a:ext cx="39373" cy="46703"/>
              </a:xfrm>
              <a:custGeom>
                <a:avLst/>
                <a:gdLst/>
                <a:ahLst/>
                <a:cxnLst/>
                <a:rect l="l" t="t" r="r" b="b"/>
                <a:pathLst>
                  <a:path w="97525" h="115681" extrusionOk="0">
                    <a:moveTo>
                      <a:pt x="91832" y="69475"/>
                    </a:moveTo>
                    <a:cubicBezTo>
                      <a:pt x="91832" y="58176"/>
                      <a:pt x="91832" y="46878"/>
                      <a:pt x="91832" y="36521"/>
                    </a:cubicBezTo>
                    <a:cubicBezTo>
                      <a:pt x="91832" y="19573"/>
                      <a:pt x="82344" y="7333"/>
                      <a:pt x="66213" y="2625"/>
                    </a:cubicBezTo>
                    <a:cubicBezTo>
                      <a:pt x="52929" y="-1141"/>
                      <a:pt x="39645" y="-1141"/>
                      <a:pt x="26361" y="4508"/>
                    </a:cubicBezTo>
                    <a:cubicBezTo>
                      <a:pt x="18771" y="7333"/>
                      <a:pt x="11180" y="12040"/>
                      <a:pt x="6436" y="19573"/>
                    </a:cubicBezTo>
                    <a:cubicBezTo>
                      <a:pt x="3589" y="24281"/>
                      <a:pt x="1691" y="28988"/>
                      <a:pt x="1691" y="34638"/>
                    </a:cubicBezTo>
                    <a:cubicBezTo>
                      <a:pt x="9282" y="34638"/>
                      <a:pt x="16873" y="34638"/>
                      <a:pt x="24464" y="34638"/>
                    </a:cubicBezTo>
                    <a:cubicBezTo>
                      <a:pt x="26361" y="34638"/>
                      <a:pt x="26361" y="32754"/>
                      <a:pt x="27310" y="31813"/>
                    </a:cubicBezTo>
                    <a:cubicBezTo>
                      <a:pt x="28259" y="26164"/>
                      <a:pt x="32055" y="23339"/>
                      <a:pt x="37748" y="21456"/>
                    </a:cubicBezTo>
                    <a:cubicBezTo>
                      <a:pt x="53878" y="14865"/>
                      <a:pt x="67162" y="24281"/>
                      <a:pt x="67162" y="41228"/>
                    </a:cubicBezTo>
                    <a:cubicBezTo>
                      <a:pt x="67162" y="42170"/>
                      <a:pt x="67162" y="42170"/>
                      <a:pt x="67162" y="43112"/>
                    </a:cubicBezTo>
                    <a:cubicBezTo>
                      <a:pt x="67162" y="44995"/>
                      <a:pt x="66213" y="45936"/>
                      <a:pt x="64315" y="45936"/>
                    </a:cubicBezTo>
                    <a:cubicBezTo>
                      <a:pt x="59571" y="45936"/>
                      <a:pt x="54827" y="45936"/>
                      <a:pt x="50083" y="45936"/>
                    </a:cubicBezTo>
                    <a:cubicBezTo>
                      <a:pt x="38697" y="45936"/>
                      <a:pt x="27310" y="47819"/>
                      <a:pt x="16873" y="53469"/>
                    </a:cubicBezTo>
                    <a:cubicBezTo>
                      <a:pt x="-4002" y="63826"/>
                      <a:pt x="-6848" y="96780"/>
                      <a:pt x="15924" y="109962"/>
                    </a:cubicBezTo>
                    <a:cubicBezTo>
                      <a:pt x="30157" y="118436"/>
                      <a:pt x="50083" y="117494"/>
                      <a:pt x="63367" y="107137"/>
                    </a:cubicBezTo>
                    <a:cubicBezTo>
                      <a:pt x="64315" y="106196"/>
                      <a:pt x="66213" y="104312"/>
                      <a:pt x="68111" y="104312"/>
                    </a:cubicBezTo>
                    <a:cubicBezTo>
                      <a:pt x="69060" y="106196"/>
                      <a:pt x="69060" y="109020"/>
                      <a:pt x="70009" y="110903"/>
                    </a:cubicBezTo>
                    <a:cubicBezTo>
                      <a:pt x="70009" y="112786"/>
                      <a:pt x="71906" y="113728"/>
                      <a:pt x="73804" y="113728"/>
                    </a:cubicBezTo>
                    <a:cubicBezTo>
                      <a:pt x="81395" y="113728"/>
                      <a:pt x="88986" y="113728"/>
                      <a:pt x="97525" y="113728"/>
                    </a:cubicBezTo>
                    <a:cubicBezTo>
                      <a:pt x="90883" y="97722"/>
                      <a:pt x="91832" y="83598"/>
                      <a:pt x="91832" y="69475"/>
                    </a:cubicBezTo>
                    <a:moveTo>
                      <a:pt x="59571" y="89248"/>
                    </a:moveTo>
                    <a:cubicBezTo>
                      <a:pt x="52929" y="93955"/>
                      <a:pt x="46287" y="95838"/>
                      <a:pt x="38697" y="93955"/>
                    </a:cubicBezTo>
                    <a:cubicBezTo>
                      <a:pt x="32055" y="93014"/>
                      <a:pt x="27310" y="89248"/>
                      <a:pt x="25413" y="82657"/>
                    </a:cubicBezTo>
                    <a:cubicBezTo>
                      <a:pt x="23515" y="76066"/>
                      <a:pt x="25413" y="69475"/>
                      <a:pt x="31106" y="65709"/>
                    </a:cubicBezTo>
                    <a:cubicBezTo>
                      <a:pt x="33952" y="62884"/>
                      <a:pt x="38697" y="61943"/>
                      <a:pt x="42492" y="61001"/>
                    </a:cubicBezTo>
                    <a:cubicBezTo>
                      <a:pt x="50083" y="60059"/>
                      <a:pt x="56725" y="60059"/>
                      <a:pt x="64315" y="60059"/>
                    </a:cubicBezTo>
                    <a:cubicBezTo>
                      <a:pt x="66213" y="60059"/>
                      <a:pt x="67162" y="61001"/>
                      <a:pt x="67162" y="62884"/>
                    </a:cubicBezTo>
                    <a:cubicBezTo>
                      <a:pt x="67162" y="65709"/>
                      <a:pt x="67162" y="68533"/>
                      <a:pt x="67162" y="71358"/>
                    </a:cubicBezTo>
                    <a:cubicBezTo>
                      <a:pt x="67162" y="72300"/>
                      <a:pt x="67162" y="74183"/>
                      <a:pt x="67162" y="75124"/>
                    </a:cubicBezTo>
                    <a:cubicBezTo>
                      <a:pt x="68111" y="81715"/>
                      <a:pt x="64315" y="85481"/>
                      <a:pt x="59571" y="892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54"/>
              <p:cNvSpPr/>
              <p:nvPr/>
            </p:nvSpPr>
            <p:spPr>
              <a:xfrm>
                <a:off x="8042341" y="4739778"/>
                <a:ext cx="40624" cy="46167"/>
              </a:xfrm>
              <a:custGeom>
                <a:avLst/>
                <a:gdLst/>
                <a:ahLst/>
                <a:cxnLst/>
                <a:rect l="l" t="t" r="r" b="b"/>
                <a:pathLst>
                  <a:path w="100623" h="114353" extrusionOk="0">
                    <a:moveTo>
                      <a:pt x="74055" y="111398"/>
                    </a:moveTo>
                    <a:cubicBezTo>
                      <a:pt x="83544" y="108574"/>
                      <a:pt x="91135" y="103866"/>
                      <a:pt x="96828" y="96334"/>
                    </a:cubicBezTo>
                    <a:cubicBezTo>
                      <a:pt x="97777" y="94451"/>
                      <a:pt x="98725" y="93509"/>
                      <a:pt x="96828" y="91626"/>
                    </a:cubicBezTo>
                    <a:cubicBezTo>
                      <a:pt x="93032" y="87860"/>
                      <a:pt x="89237" y="85035"/>
                      <a:pt x="85442" y="81269"/>
                    </a:cubicBezTo>
                    <a:cubicBezTo>
                      <a:pt x="74055" y="93509"/>
                      <a:pt x="60771" y="98217"/>
                      <a:pt x="44641" y="92567"/>
                    </a:cubicBezTo>
                    <a:cubicBezTo>
                      <a:pt x="33255" y="87860"/>
                      <a:pt x="28510" y="78444"/>
                      <a:pt x="26613" y="66204"/>
                    </a:cubicBezTo>
                    <a:cubicBezTo>
                      <a:pt x="28510" y="65262"/>
                      <a:pt x="30408" y="65262"/>
                      <a:pt x="33255" y="65262"/>
                    </a:cubicBezTo>
                    <a:cubicBezTo>
                      <a:pt x="53181" y="65262"/>
                      <a:pt x="74055" y="65262"/>
                      <a:pt x="93981" y="65262"/>
                    </a:cubicBezTo>
                    <a:cubicBezTo>
                      <a:pt x="94930" y="65262"/>
                      <a:pt x="96828" y="65262"/>
                      <a:pt x="97777" y="65262"/>
                    </a:cubicBezTo>
                    <a:cubicBezTo>
                      <a:pt x="99674" y="65262"/>
                      <a:pt x="100623" y="65262"/>
                      <a:pt x="100623" y="62438"/>
                    </a:cubicBezTo>
                    <a:cubicBezTo>
                      <a:pt x="100623" y="50198"/>
                      <a:pt x="100623" y="38899"/>
                      <a:pt x="95879" y="27600"/>
                    </a:cubicBezTo>
                    <a:cubicBezTo>
                      <a:pt x="91135" y="16302"/>
                      <a:pt x="83544" y="6886"/>
                      <a:pt x="71209" y="3120"/>
                    </a:cubicBezTo>
                    <a:cubicBezTo>
                      <a:pt x="61720" y="-646"/>
                      <a:pt x="52232" y="-646"/>
                      <a:pt x="42743" y="1237"/>
                    </a:cubicBezTo>
                    <a:cubicBezTo>
                      <a:pt x="22817" y="5003"/>
                      <a:pt x="10482" y="17243"/>
                      <a:pt x="3840" y="36074"/>
                    </a:cubicBezTo>
                    <a:cubicBezTo>
                      <a:pt x="-904" y="49256"/>
                      <a:pt x="-904" y="62438"/>
                      <a:pt x="1943" y="75620"/>
                    </a:cubicBezTo>
                    <a:cubicBezTo>
                      <a:pt x="5738" y="93509"/>
                      <a:pt x="17124" y="105749"/>
                      <a:pt x="35152" y="112340"/>
                    </a:cubicBezTo>
                    <a:cubicBezTo>
                      <a:pt x="48436" y="115165"/>
                      <a:pt x="61720" y="115165"/>
                      <a:pt x="74055" y="111398"/>
                    </a:cubicBezTo>
                    <a:moveTo>
                      <a:pt x="37050" y="24776"/>
                    </a:moveTo>
                    <a:cubicBezTo>
                      <a:pt x="49385" y="14419"/>
                      <a:pt x="68362" y="19126"/>
                      <a:pt x="73106" y="34191"/>
                    </a:cubicBezTo>
                    <a:cubicBezTo>
                      <a:pt x="74055" y="37957"/>
                      <a:pt x="75004" y="41724"/>
                      <a:pt x="75004" y="45490"/>
                    </a:cubicBezTo>
                    <a:lnTo>
                      <a:pt x="27562" y="45490"/>
                    </a:lnTo>
                    <a:cubicBezTo>
                      <a:pt x="28510" y="37957"/>
                      <a:pt x="31357" y="30425"/>
                      <a:pt x="37050" y="2477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54"/>
              <p:cNvSpPr/>
              <p:nvPr/>
            </p:nvSpPr>
            <p:spPr>
              <a:xfrm>
                <a:off x="7888288" y="4840731"/>
                <a:ext cx="40300" cy="46799"/>
              </a:xfrm>
              <a:custGeom>
                <a:avLst/>
                <a:gdLst/>
                <a:ahLst/>
                <a:cxnLst/>
                <a:rect l="l" t="t" r="r" b="b"/>
                <a:pathLst>
                  <a:path w="99820" h="115920" extrusionOk="0">
                    <a:moveTo>
                      <a:pt x="71355" y="3516"/>
                    </a:moveTo>
                    <a:cubicBezTo>
                      <a:pt x="44787" y="-5899"/>
                      <a:pt x="15373" y="3516"/>
                      <a:pt x="4935" y="32704"/>
                    </a:cubicBezTo>
                    <a:cubicBezTo>
                      <a:pt x="-758" y="47769"/>
                      <a:pt x="-1707" y="63776"/>
                      <a:pt x="3038" y="79782"/>
                    </a:cubicBezTo>
                    <a:cubicBezTo>
                      <a:pt x="7782" y="94847"/>
                      <a:pt x="17270" y="106145"/>
                      <a:pt x="32452" y="111795"/>
                    </a:cubicBezTo>
                    <a:cubicBezTo>
                      <a:pt x="47634" y="117444"/>
                      <a:pt x="61866" y="117444"/>
                      <a:pt x="77048" y="110853"/>
                    </a:cubicBezTo>
                    <a:cubicBezTo>
                      <a:pt x="84639" y="108028"/>
                      <a:pt x="91281" y="103321"/>
                      <a:pt x="96025" y="96730"/>
                    </a:cubicBezTo>
                    <a:cubicBezTo>
                      <a:pt x="96974" y="95788"/>
                      <a:pt x="97923" y="94847"/>
                      <a:pt x="96025" y="92964"/>
                    </a:cubicBezTo>
                    <a:cubicBezTo>
                      <a:pt x="92230" y="89197"/>
                      <a:pt x="88434" y="85431"/>
                      <a:pt x="83690" y="81665"/>
                    </a:cubicBezTo>
                    <a:cubicBezTo>
                      <a:pt x="72304" y="93905"/>
                      <a:pt x="59020" y="98613"/>
                      <a:pt x="43838" y="92964"/>
                    </a:cubicBezTo>
                    <a:cubicBezTo>
                      <a:pt x="32452" y="88256"/>
                      <a:pt x="26759" y="78840"/>
                      <a:pt x="25810" y="66600"/>
                    </a:cubicBezTo>
                    <a:cubicBezTo>
                      <a:pt x="28657" y="65659"/>
                      <a:pt x="30554" y="65659"/>
                      <a:pt x="32452" y="65659"/>
                    </a:cubicBezTo>
                    <a:cubicBezTo>
                      <a:pt x="52378" y="65659"/>
                      <a:pt x="73253" y="65659"/>
                      <a:pt x="93178" y="65659"/>
                    </a:cubicBezTo>
                    <a:cubicBezTo>
                      <a:pt x="94127" y="65659"/>
                      <a:pt x="96025" y="65659"/>
                      <a:pt x="96974" y="65659"/>
                    </a:cubicBezTo>
                    <a:cubicBezTo>
                      <a:pt x="98872" y="65659"/>
                      <a:pt x="99820" y="65659"/>
                      <a:pt x="99820" y="63776"/>
                    </a:cubicBezTo>
                    <a:cubicBezTo>
                      <a:pt x="99820" y="50594"/>
                      <a:pt x="99820" y="38354"/>
                      <a:pt x="94127" y="26114"/>
                    </a:cubicBezTo>
                    <a:cubicBezTo>
                      <a:pt x="89383" y="14815"/>
                      <a:pt x="82741" y="7282"/>
                      <a:pt x="71355" y="3516"/>
                    </a:cubicBezTo>
                    <a:moveTo>
                      <a:pt x="65662" y="46828"/>
                    </a:moveTo>
                    <a:lnTo>
                      <a:pt x="32452" y="46828"/>
                    </a:lnTo>
                    <a:lnTo>
                      <a:pt x="26759" y="46828"/>
                    </a:lnTo>
                    <a:cubicBezTo>
                      <a:pt x="27708" y="40237"/>
                      <a:pt x="28657" y="35529"/>
                      <a:pt x="31503" y="30821"/>
                    </a:cubicBezTo>
                    <a:cubicBezTo>
                      <a:pt x="37196" y="22347"/>
                      <a:pt x="44787" y="19523"/>
                      <a:pt x="54276" y="20464"/>
                    </a:cubicBezTo>
                    <a:cubicBezTo>
                      <a:pt x="64713" y="21406"/>
                      <a:pt x="70406" y="27055"/>
                      <a:pt x="73253" y="37412"/>
                    </a:cubicBezTo>
                    <a:cubicBezTo>
                      <a:pt x="73253" y="37412"/>
                      <a:pt x="73253" y="37412"/>
                      <a:pt x="73253" y="38354"/>
                    </a:cubicBezTo>
                    <a:cubicBezTo>
                      <a:pt x="76099" y="46828"/>
                      <a:pt x="76099" y="46828"/>
                      <a:pt x="65662" y="4682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54"/>
              <p:cNvSpPr/>
              <p:nvPr/>
            </p:nvSpPr>
            <p:spPr>
              <a:xfrm>
                <a:off x="8184742" y="4840712"/>
                <a:ext cx="40342" cy="46223"/>
              </a:xfrm>
              <a:custGeom>
                <a:avLst/>
                <a:gdLst/>
                <a:ahLst/>
                <a:cxnLst/>
                <a:rect l="l" t="t" r="r" b="b"/>
                <a:pathLst>
                  <a:path w="99926" h="114491" extrusionOk="0">
                    <a:moveTo>
                      <a:pt x="68615" y="2625"/>
                    </a:moveTo>
                    <a:cubicBezTo>
                      <a:pt x="41098" y="-5849"/>
                      <a:pt x="12633" y="6391"/>
                      <a:pt x="3144" y="36521"/>
                    </a:cubicBezTo>
                    <a:cubicBezTo>
                      <a:pt x="-651" y="47819"/>
                      <a:pt x="-651" y="59118"/>
                      <a:pt x="1246" y="70416"/>
                    </a:cubicBezTo>
                    <a:cubicBezTo>
                      <a:pt x="4093" y="91131"/>
                      <a:pt x="16428" y="105254"/>
                      <a:pt x="36354" y="111845"/>
                    </a:cubicBezTo>
                    <a:cubicBezTo>
                      <a:pt x="46791" y="114669"/>
                      <a:pt x="57229" y="115611"/>
                      <a:pt x="67666" y="112786"/>
                    </a:cubicBezTo>
                    <a:cubicBezTo>
                      <a:pt x="79052" y="109962"/>
                      <a:pt x="88541" y="105254"/>
                      <a:pt x="96132" y="95838"/>
                    </a:cubicBezTo>
                    <a:cubicBezTo>
                      <a:pt x="97080" y="94897"/>
                      <a:pt x="98029" y="93014"/>
                      <a:pt x="96132" y="92072"/>
                    </a:cubicBezTo>
                    <a:cubicBezTo>
                      <a:pt x="92336" y="88306"/>
                      <a:pt x="88541" y="84540"/>
                      <a:pt x="84745" y="81715"/>
                    </a:cubicBezTo>
                    <a:cubicBezTo>
                      <a:pt x="83797" y="81715"/>
                      <a:pt x="83797" y="81715"/>
                      <a:pt x="83797" y="81715"/>
                    </a:cubicBezTo>
                    <a:cubicBezTo>
                      <a:pt x="82848" y="82657"/>
                      <a:pt x="82848" y="82657"/>
                      <a:pt x="81899" y="83598"/>
                    </a:cubicBezTo>
                    <a:cubicBezTo>
                      <a:pt x="75257" y="90189"/>
                      <a:pt x="67666" y="93955"/>
                      <a:pt x="59126" y="94897"/>
                    </a:cubicBezTo>
                    <a:cubicBezTo>
                      <a:pt x="42996" y="96780"/>
                      <a:pt x="28763" y="85481"/>
                      <a:pt x="26865" y="70416"/>
                    </a:cubicBezTo>
                    <a:cubicBezTo>
                      <a:pt x="25917" y="65709"/>
                      <a:pt x="25917" y="65709"/>
                      <a:pt x="30661" y="65709"/>
                    </a:cubicBezTo>
                    <a:cubicBezTo>
                      <a:pt x="38252" y="65709"/>
                      <a:pt x="45843" y="65709"/>
                      <a:pt x="53433" y="65709"/>
                    </a:cubicBezTo>
                    <a:cubicBezTo>
                      <a:pt x="67666" y="65709"/>
                      <a:pt x="81899" y="65709"/>
                      <a:pt x="96132" y="65709"/>
                    </a:cubicBezTo>
                    <a:cubicBezTo>
                      <a:pt x="99927" y="65709"/>
                      <a:pt x="99927" y="65709"/>
                      <a:pt x="99927" y="61001"/>
                    </a:cubicBezTo>
                    <a:cubicBezTo>
                      <a:pt x="99927" y="53468"/>
                      <a:pt x="99927" y="44994"/>
                      <a:pt x="98029" y="37462"/>
                    </a:cubicBezTo>
                    <a:cubicBezTo>
                      <a:pt x="94234" y="20514"/>
                      <a:pt x="85694" y="8274"/>
                      <a:pt x="68615" y="2625"/>
                    </a:cubicBezTo>
                    <a:moveTo>
                      <a:pt x="71461" y="46878"/>
                    </a:moveTo>
                    <a:cubicBezTo>
                      <a:pt x="61973" y="46878"/>
                      <a:pt x="52484" y="46878"/>
                      <a:pt x="42996" y="46878"/>
                    </a:cubicBezTo>
                    <a:cubicBezTo>
                      <a:pt x="37303" y="46878"/>
                      <a:pt x="32559" y="46878"/>
                      <a:pt x="25917" y="46878"/>
                    </a:cubicBezTo>
                    <a:cubicBezTo>
                      <a:pt x="26865" y="40287"/>
                      <a:pt x="28763" y="34637"/>
                      <a:pt x="31610" y="29930"/>
                    </a:cubicBezTo>
                    <a:cubicBezTo>
                      <a:pt x="37303" y="21456"/>
                      <a:pt x="45843" y="18631"/>
                      <a:pt x="55331" y="20514"/>
                    </a:cubicBezTo>
                    <a:cubicBezTo>
                      <a:pt x="64820" y="22397"/>
                      <a:pt x="70513" y="28047"/>
                      <a:pt x="72410" y="37462"/>
                    </a:cubicBezTo>
                    <a:cubicBezTo>
                      <a:pt x="73359" y="39345"/>
                      <a:pt x="73359" y="42170"/>
                      <a:pt x="73359" y="44053"/>
                    </a:cubicBezTo>
                    <a:cubicBezTo>
                      <a:pt x="74308" y="46878"/>
                      <a:pt x="73359" y="46878"/>
                      <a:pt x="71461" y="4687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54"/>
              <p:cNvSpPr/>
              <p:nvPr/>
            </p:nvSpPr>
            <p:spPr>
              <a:xfrm>
                <a:off x="8110401" y="4739517"/>
                <a:ext cx="42283" cy="45995"/>
              </a:xfrm>
              <a:custGeom>
                <a:avLst/>
                <a:gdLst/>
                <a:ahLst/>
                <a:cxnLst/>
                <a:rect l="l" t="t" r="r" b="b"/>
                <a:pathLst>
                  <a:path w="104734" h="113927" extrusionOk="0">
                    <a:moveTo>
                      <a:pt x="99041" y="86623"/>
                    </a:moveTo>
                    <a:cubicBezTo>
                      <a:pt x="103786" y="77207"/>
                      <a:pt x="104735" y="67792"/>
                      <a:pt x="104735" y="58376"/>
                    </a:cubicBezTo>
                    <a:cubicBezTo>
                      <a:pt x="104735" y="52727"/>
                      <a:pt x="104735" y="48019"/>
                      <a:pt x="103786" y="42370"/>
                    </a:cubicBezTo>
                    <a:cubicBezTo>
                      <a:pt x="99990" y="23539"/>
                      <a:pt x="89553" y="10357"/>
                      <a:pt x="71525" y="2825"/>
                    </a:cubicBezTo>
                    <a:cubicBezTo>
                      <a:pt x="63934" y="0"/>
                      <a:pt x="57292" y="0"/>
                      <a:pt x="49701" y="0"/>
                    </a:cubicBezTo>
                    <a:cubicBezTo>
                      <a:pt x="29775" y="942"/>
                      <a:pt x="14594" y="10357"/>
                      <a:pt x="6054" y="29188"/>
                    </a:cubicBezTo>
                    <a:cubicBezTo>
                      <a:pt x="-2486" y="48019"/>
                      <a:pt x="-1537" y="66850"/>
                      <a:pt x="6054" y="84740"/>
                    </a:cubicBezTo>
                    <a:cubicBezTo>
                      <a:pt x="11747" y="98863"/>
                      <a:pt x="23133" y="108278"/>
                      <a:pt x="38315" y="112045"/>
                    </a:cubicBezTo>
                    <a:cubicBezTo>
                      <a:pt x="44957" y="113928"/>
                      <a:pt x="51599" y="113928"/>
                      <a:pt x="58241" y="113928"/>
                    </a:cubicBezTo>
                    <a:cubicBezTo>
                      <a:pt x="76269" y="112986"/>
                      <a:pt x="90502" y="103571"/>
                      <a:pt x="99041" y="86623"/>
                    </a:cubicBezTo>
                    <a:moveTo>
                      <a:pt x="75320" y="80032"/>
                    </a:moveTo>
                    <a:cubicBezTo>
                      <a:pt x="69627" y="93214"/>
                      <a:pt x="57292" y="96980"/>
                      <a:pt x="44008" y="94155"/>
                    </a:cubicBezTo>
                    <a:cubicBezTo>
                      <a:pt x="38315" y="92272"/>
                      <a:pt x="34520" y="88506"/>
                      <a:pt x="30724" y="83798"/>
                    </a:cubicBezTo>
                    <a:cubicBezTo>
                      <a:pt x="27878" y="79090"/>
                      <a:pt x="25980" y="74383"/>
                      <a:pt x="25980" y="69675"/>
                    </a:cubicBezTo>
                    <a:cubicBezTo>
                      <a:pt x="25031" y="58376"/>
                      <a:pt x="25031" y="48019"/>
                      <a:pt x="28827" y="37662"/>
                    </a:cubicBezTo>
                    <a:cubicBezTo>
                      <a:pt x="34520" y="23539"/>
                      <a:pt x="47804" y="18831"/>
                      <a:pt x="60139" y="22597"/>
                    </a:cubicBezTo>
                    <a:cubicBezTo>
                      <a:pt x="66781" y="24480"/>
                      <a:pt x="70576" y="29188"/>
                      <a:pt x="74371" y="34837"/>
                    </a:cubicBezTo>
                    <a:cubicBezTo>
                      <a:pt x="79116" y="42370"/>
                      <a:pt x="79116" y="50844"/>
                      <a:pt x="79116" y="58376"/>
                    </a:cubicBezTo>
                    <a:cubicBezTo>
                      <a:pt x="79116" y="65909"/>
                      <a:pt x="78167" y="73441"/>
                      <a:pt x="75320" y="8003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54"/>
              <p:cNvSpPr/>
              <p:nvPr/>
            </p:nvSpPr>
            <p:spPr>
              <a:xfrm>
                <a:off x="8012280" y="4840923"/>
                <a:ext cx="42338" cy="46169"/>
              </a:xfrm>
              <a:custGeom>
                <a:avLst/>
                <a:gdLst/>
                <a:ahLst/>
                <a:cxnLst/>
                <a:rect l="l" t="t" r="r" b="b"/>
                <a:pathLst>
                  <a:path w="104869" h="114359" extrusionOk="0">
                    <a:moveTo>
                      <a:pt x="104869" y="49177"/>
                    </a:moveTo>
                    <a:cubicBezTo>
                      <a:pt x="102972" y="22814"/>
                      <a:pt x="85892" y="2100"/>
                      <a:pt x="58376" y="216"/>
                    </a:cubicBezTo>
                    <a:cubicBezTo>
                      <a:pt x="35603" y="-1667"/>
                      <a:pt x="13780" y="8690"/>
                      <a:pt x="4291" y="33171"/>
                    </a:cubicBezTo>
                    <a:cubicBezTo>
                      <a:pt x="-453" y="44469"/>
                      <a:pt x="-453" y="56710"/>
                      <a:pt x="496" y="68950"/>
                    </a:cubicBezTo>
                    <a:cubicBezTo>
                      <a:pt x="3342" y="88722"/>
                      <a:pt x="16626" y="112261"/>
                      <a:pt x="46989" y="114144"/>
                    </a:cubicBezTo>
                    <a:cubicBezTo>
                      <a:pt x="69762" y="116027"/>
                      <a:pt x="92534" y="105670"/>
                      <a:pt x="101074" y="78365"/>
                    </a:cubicBezTo>
                    <a:cubicBezTo>
                      <a:pt x="102972" y="71774"/>
                      <a:pt x="103921" y="64242"/>
                      <a:pt x="103921" y="57651"/>
                    </a:cubicBezTo>
                    <a:cubicBezTo>
                      <a:pt x="104869" y="54826"/>
                      <a:pt x="104869" y="52002"/>
                      <a:pt x="104869" y="49177"/>
                    </a:cubicBezTo>
                    <a:moveTo>
                      <a:pt x="76404" y="77424"/>
                    </a:moveTo>
                    <a:cubicBezTo>
                      <a:pt x="71660" y="90605"/>
                      <a:pt x="60273" y="96255"/>
                      <a:pt x="46989" y="93430"/>
                    </a:cubicBezTo>
                    <a:cubicBezTo>
                      <a:pt x="39399" y="91547"/>
                      <a:pt x="33706" y="86839"/>
                      <a:pt x="29910" y="80248"/>
                    </a:cubicBezTo>
                    <a:cubicBezTo>
                      <a:pt x="26115" y="72716"/>
                      <a:pt x="25166" y="65183"/>
                      <a:pt x="25166" y="57651"/>
                    </a:cubicBezTo>
                    <a:cubicBezTo>
                      <a:pt x="25166" y="51060"/>
                      <a:pt x="26115" y="43528"/>
                      <a:pt x="28012" y="36937"/>
                    </a:cubicBezTo>
                    <a:cubicBezTo>
                      <a:pt x="31808" y="26580"/>
                      <a:pt x="40348" y="19989"/>
                      <a:pt x="50785" y="19989"/>
                    </a:cubicBezTo>
                    <a:cubicBezTo>
                      <a:pt x="61222" y="19989"/>
                      <a:pt x="69762" y="25638"/>
                      <a:pt x="74506" y="35995"/>
                    </a:cubicBezTo>
                    <a:cubicBezTo>
                      <a:pt x="77353" y="41645"/>
                      <a:pt x="78302" y="47294"/>
                      <a:pt x="78302" y="52943"/>
                    </a:cubicBezTo>
                    <a:cubicBezTo>
                      <a:pt x="80199" y="60476"/>
                      <a:pt x="79250" y="69891"/>
                      <a:pt x="76404" y="7742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54"/>
              <p:cNvSpPr/>
              <p:nvPr/>
            </p:nvSpPr>
            <p:spPr>
              <a:xfrm>
                <a:off x="7901316" y="4739517"/>
                <a:ext cx="42644" cy="45995"/>
              </a:xfrm>
              <a:custGeom>
                <a:avLst/>
                <a:gdLst/>
                <a:ahLst/>
                <a:cxnLst/>
                <a:rect l="l" t="t" r="r" b="b"/>
                <a:pathLst>
                  <a:path w="105628" h="113927" extrusionOk="0">
                    <a:moveTo>
                      <a:pt x="67550" y="1883"/>
                    </a:move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5422"/>
                    </a:cubicBezTo>
                    <a:cubicBezTo>
                      <a:pt x="2079" y="34837"/>
                      <a:pt x="-767" y="45194"/>
                      <a:pt x="182" y="56493"/>
                    </a:cubicBezTo>
                    <a:cubicBezTo>
                      <a:pt x="182" y="62142"/>
                      <a:pt x="182" y="67792"/>
                      <a:pt x="2079" y="73441"/>
                    </a:cubicBezTo>
                    <a:cubicBezTo>
                      <a:pt x="6824" y="93214"/>
                      <a:pt x="17261" y="106395"/>
                      <a:pt x="37187" y="112045"/>
                    </a:cubicBezTo>
                    <a:cubicBezTo>
                      <a:pt x="43829" y="113928"/>
                      <a:pt x="50471" y="113928"/>
                      <a:pt x="57113" y="113928"/>
                    </a:cubicBezTo>
                    <a:cubicBezTo>
                      <a:pt x="77039" y="112986"/>
                      <a:pt x="92220" y="103571"/>
                      <a:pt x="99811" y="84740"/>
                    </a:cubicBezTo>
                    <a:cubicBezTo>
                      <a:pt x="107402" y="66850"/>
                      <a:pt x="107402" y="48019"/>
                      <a:pt x="100760" y="30130"/>
                    </a:cubicBezTo>
                    <a:cubicBezTo>
                      <a:pt x="94118" y="16006"/>
                      <a:pt x="83681" y="6591"/>
                      <a:pt x="67550" y="1883"/>
                    </a:cubicBezTo>
                    <a:moveTo>
                      <a:pt x="79885" y="56493"/>
                    </a:move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8136" y="91331"/>
                      <a:pt x="33392" y="86623"/>
                      <a:pt x="30545" y="80032"/>
                    </a:cubicBezTo>
                    <a:cubicBezTo>
                      <a:pt x="27698" y="74383"/>
                      <a:pt x="26750" y="68733"/>
                      <a:pt x="26750" y="62142"/>
                    </a:cubicBezTo>
                    <a:cubicBezTo>
                      <a:pt x="26750" y="52727"/>
                      <a:pt x="26750" y="43311"/>
                      <a:pt x="30545" y="34837"/>
                    </a:cubicBezTo>
                    <a:cubicBezTo>
                      <a:pt x="36238" y="21656"/>
                      <a:pt x="49522" y="16948"/>
                      <a:pt x="61857" y="20714"/>
                    </a:cubicBezTo>
                    <a:cubicBezTo>
                      <a:pt x="68499" y="22597"/>
                      <a:pt x="73243" y="27305"/>
                      <a:pt x="76090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54"/>
              <p:cNvSpPr/>
              <p:nvPr/>
            </p:nvSpPr>
            <p:spPr>
              <a:xfrm>
                <a:off x="8426124" y="4739897"/>
                <a:ext cx="42594" cy="45995"/>
              </a:xfrm>
              <a:custGeom>
                <a:avLst/>
                <a:gdLst/>
                <a:ahLst/>
                <a:cxnLst/>
                <a:rect l="l" t="t" r="r" b="b"/>
                <a:pathLst>
                  <a:path w="105504" h="113927" extrusionOk="0">
                    <a:moveTo>
                      <a:pt x="56164" y="113928"/>
                    </a:moveTo>
                    <a:cubicBezTo>
                      <a:pt x="76090" y="112986"/>
                      <a:pt x="91271" y="103571"/>
                      <a:pt x="99811" y="84740"/>
                    </a:cubicBezTo>
                    <a:cubicBezTo>
                      <a:pt x="107402" y="66850"/>
                      <a:pt x="107402" y="48019"/>
                      <a:pt x="99811" y="30130"/>
                    </a:cubicBezTo>
                    <a:cubicBezTo>
                      <a:pt x="94118" y="16006"/>
                      <a:pt x="82732" y="5649"/>
                      <a:pt x="67550" y="1883"/>
                    </a:cubicBez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6363"/>
                    </a:cubicBezTo>
                    <a:cubicBezTo>
                      <a:pt x="2079" y="35779"/>
                      <a:pt x="-767" y="46136"/>
                      <a:pt x="182" y="57435"/>
                    </a:cubicBezTo>
                    <a:cubicBezTo>
                      <a:pt x="182" y="63084"/>
                      <a:pt x="182" y="67792"/>
                      <a:pt x="1131" y="73441"/>
                    </a:cubicBezTo>
                    <a:cubicBezTo>
                      <a:pt x="5875" y="93214"/>
                      <a:pt x="16312" y="107337"/>
                      <a:pt x="36238" y="112986"/>
                    </a:cubicBezTo>
                    <a:cubicBezTo>
                      <a:pt x="43829" y="113928"/>
                      <a:pt x="49522" y="113928"/>
                      <a:pt x="56164" y="113928"/>
                    </a:cubicBezTo>
                    <a:moveTo>
                      <a:pt x="29596" y="79090"/>
                    </a:moveTo>
                    <a:cubicBezTo>
                      <a:pt x="26750" y="73441"/>
                      <a:pt x="25801" y="67792"/>
                      <a:pt x="25801" y="62142"/>
                    </a:cubicBezTo>
                    <a:cubicBezTo>
                      <a:pt x="24852" y="52727"/>
                      <a:pt x="25801" y="43311"/>
                      <a:pt x="29596" y="34837"/>
                    </a:cubicBezTo>
                    <a:cubicBezTo>
                      <a:pt x="35289" y="21656"/>
                      <a:pt x="48573" y="16948"/>
                      <a:pt x="60908" y="20714"/>
                    </a:cubicBezTo>
                    <a:cubicBezTo>
                      <a:pt x="67550" y="22597"/>
                      <a:pt x="72294" y="27305"/>
                      <a:pt x="75141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7187" y="90389"/>
                      <a:pt x="32443" y="85681"/>
                      <a:pt x="29596" y="7909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54"/>
              <p:cNvSpPr/>
              <p:nvPr/>
            </p:nvSpPr>
            <p:spPr>
              <a:xfrm>
                <a:off x="7951572" y="4739686"/>
                <a:ext cx="38307" cy="45826"/>
              </a:xfrm>
              <a:custGeom>
                <a:avLst/>
                <a:gdLst/>
                <a:ahLst/>
                <a:cxnLst/>
                <a:rect l="l" t="t" r="r" b="b"/>
                <a:pathLst>
                  <a:path w="94885" h="113509" extrusionOk="0">
                    <a:moveTo>
                      <a:pt x="23721" y="111626"/>
                    </a:moveTo>
                    <a:cubicBezTo>
                      <a:pt x="25619" y="111626"/>
                      <a:pt x="26568" y="110685"/>
                      <a:pt x="26568" y="108802"/>
                    </a:cubicBezTo>
                    <a:cubicBezTo>
                      <a:pt x="26568" y="107860"/>
                      <a:pt x="26568" y="105977"/>
                      <a:pt x="26568" y="105035"/>
                    </a:cubicBezTo>
                    <a:cubicBezTo>
                      <a:pt x="26568" y="83380"/>
                      <a:pt x="26568" y="60782"/>
                      <a:pt x="26568" y="39127"/>
                    </a:cubicBezTo>
                    <a:cubicBezTo>
                      <a:pt x="26568" y="35360"/>
                      <a:pt x="27517" y="32536"/>
                      <a:pt x="30363" y="29711"/>
                    </a:cubicBezTo>
                    <a:cubicBezTo>
                      <a:pt x="36056" y="22179"/>
                      <a:pt x="44596" y="20296"/>
                      <a:pt x="53136" y="21237"/>
                    </a:cubicBezTo>
                    <a:cubicBezTo>
                      <a:pt x="62624" y="22179"/>
                      <a:pt x="67368" y="26887"/>
                      <a:pt x="69266" y="36302"/>
                    </a:cubicBezTo>
                    <a:cubicBezTo>
                      <a:pt x="69266" y="40068"/>
                      <a:pt x="70215" y="43834"/>
                      <a:pt x="70215" y="47601"/>
                    </a:cubicBezTo>
                    <a:cubicBezTo>
                      <a:pt x="70215" y="68315"/>
                      <a:pt x="70215" y="88087"/>
                      <a:pt x="70215" y="108802"/>
                    </a:cubicBezTo>
                    <a:cubicBezTo>
                      <a:pt x="70215" y="112568"/>
                      <a:pt x="70215" y="112568"/>
                      <a:pt x="74010" y="113509"/>
                    </a:cubicBezTo>
                    <a:cubicBezTo>
                      <a:pt x="79703" y="113509"/>
                      <a:pt x="86345" y="113509"/>
                      <a:pt x="92039" y="113509"/>
                    </a:cubicBezTo>
                    <a:cubicBezTo>
                      <a:pt x="93936" y="113509"/>
                      <a:pt x="94885" y="112568"/>
                      <a:pt x="94885" y="110685"/>
                    </a:cubicBezTo>
                    <a:cubicBezTo>
                      <a:pt x="94885" y="86204"/>
                      <a:pt x="94885" y="60782"/>
                      <a:pt x="94885" y="36302"/>
                    </a:cubicBezTo>
                    <a:cubicBezTo>
                      <a:pt x="94885" y="30653"/>
                      <a:pt x="92987" y="25003"/>
                      <a:pt x="91090" y="19354"/>
                    </a:cubicBezTo>
                    <a:cubicBezTo>
                      <a:pt x="87294" y="10880"/>
                      <a:pt x="81601" y="6172"/>
                      <a:pt x="73062" y="3348"/>
                    </a:cubicBezTo>
                    <a:cubicBezTo>
                      <a:pt x="64522" y="-418"/>
                      <a:pt x="56931" y="-418"/>
                      <a:pt x="49340" y="523"/>
                    </a:cubicBezTo>
                    <a:cubicBezTo>
                      <a:pt x="40801" y="2406"/>
                      <a:pt x="33210" y="6172"/>
                      <a:pt x="25619" y="13705"/>
                    </a:cubicBezTo>
                    <a:cubicBezTo>
                      <a:pt x="25619" y="9939"/>
                      <a:pt x="24670" y="7114"/>
                      <a:pt x="24670" y="4289"/>
                    </a:cubicBezTo>
                    <a:cubicBezTo>
                      <a:pt x="24670" y="2406"/>
                      <a:pt x="23721" y="1465"/>
                      <a:pt x="21824" y="1465"/>
                    </a:cubicBezTo>
                    <a:cubicBezTo>
                      <a:pt x="15182" y="1465"/>
                      <a:pt x="9489" y="1465"/>
                      <a:pt x="2847" y="1465"/>
                    </a:cubicBezTo>
                    <a:cubicBezTo>
                      <a:pt x="949" y="1465"/>
                      <a:pt x="0" y="2406"/>
                      <a:pt x="0" y="4289"/>
                    </a:cubicBezTo>
                    <a:cubicBezTo>
                      <a:pt x="0" y="5231"/>
                      <a:pt x="0" y="6172"/>
                      <a:pt x="0" y="8055"/>
                    </a:cubicBezTo>
                    <a:cubicBezTo>
                      <a:pt x="0" y="41010"/>
                      <a:pt x="0" y="73023"/>
                      <a:pt x="0" y="105977"/>
                    </a:cubicBezTo>
                    <a:cubicBezTo>
                      <a:pt x="0" y="106918"/>
                      <a:pt x="0" y="107860"/>
                      <a:pt x="0" y="109743"/>
                    </a:cubicBezTo>
                    <a:cubicBezTo>
                      <a:pt x="0" y="111626"/>
                      <a:pt x="949" y="112568"/>
                      <a:pt x="2847" y="112568"/>
                    </a:cubicBezTo>
                    <a:cubicBezTo>
                      <a:pt x="11386" y="111626"/>
                      <a:pt x="17079" y="111626"/>
                      <a:pt x="23721" y="11162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54"/>
              <p:cNvSpPr/>
              <p:nvPr/>
            </p:nvSpPr>
            <p:spPr>
              <a:xfrm>
                <a:off x="7998903" y="4739290"/>
                <a:ext cx="37557" cy="46424"/>
              </a:xfrm>
              <a:custGeom>
                <a:avLst/>
                <a:gdLst/>
                <a:ahLst/>
                <a:cxnLst/>
                <a:rect l="l" t="t" r="r" b="b"/>
                <a:pathLst>
                  <a:path w="93027" h="114991" extrusionOk="0">
                    <a:moveTo>
                      <a:pt x="68739" y="111666"/>
                    </a:moveTo>
                    <a:cubicBezTo>
                      <a:pt x="74432" y="109783"/>
                      <a:pt x="78227" y="106958"/>
                      <a:pt x="82972" y="103192"/>
                    </a:cubicBezTo>
                    <a:cubicBezTo>
                      <a:pt x="94358" y="92835"/>
                      <a:pt x="96256" y="69296"/>
                      <a:pt x="79176" y="58939"/>
                    </a:cubicBezTo>
                    <a:cubicBezTo>
                      <a:pt x="76330" y="57056"/>
                      <a:pt x="73483" y="56115"/>
                      <a:pt x="70637" y="54232"/>
                    </a:cubicBezTo>
                    <a:cubicBezTo>
                      <a:pt x="64944" y="52348"/>
                      <a:pt x="58302" y="50465"/>
                      <a:pt x="52608" y="48582"/>
                    </a:cubicBezTo>
                    <a:cubicBezTo>
                      <a:pt x="46915" y="47641"/>
                      <a:pt x="40273" y="45758"/>
                      <a:pt x="34580" y="42933"/>
                    </a:cubicBezTo>
                    <a:cubicBezTo>
                      <a:pt x="26041" y="39167"/>
                      <a:pt x="25092" y="28810"/>
                      <a:pt x="32683" y="23160"/>
                    </a:cubicBezTo>
                    <a:cubicBezTo>
                      <a:pt x="44069" y="13745"/>
                      <a:pt x="62097" y="19394"/>
                      <a:pt x="66841" y="33517"/>
                    </a:cubicBezTo>
                    <a:cubicBezTo>
                      <a:pt x="66841" y="35401"/>
                      <a:pt x="67790" y="35401"/>
                      <a:pt x="69688" y="35401"/>
                    </a:cubicBezTo>
                    <a:cubicBezTo>
                      <a:pt x="76330" y="35401"/>
                      <a:pt x="82972" y="35401"/>
                      <a:pt x="90563" y="35401"/>
                    </a:cubicBezTo>
                    <a:cubicBezTo>
                      <a:pt x="93409" y="35401"/>
                      <a:pt x="93409" y="33517"/>
                      <a:pt x="92460" y="32576"/>
                    </a:cubicBezTo>
                    <a:cubicBezTo>
                      <a:pt x="91511" y="25043"/>
                      <a:pt x="88665" y="17511"/>
                      <a:pt x="82023" y="11862"/>
                    </a:cubicBezTo>
                    <a:cubicBezTo>
                      <a:pt x="77279" y="7154"/>
                      <a:pt x="71586" y="4329"/>
                      <a:pt x="65892" y="2446"/>
                    </a:cubicBezTo>
                    <a:cubicBezTo>
                      <a:pt x="56404" y="-378"/>
                      <a:pt x="46915" y="-378"/>
                      <a:pt x="37427" y="563"/>
                    </a:cubicBezTo>
                    <a:cubicBezTo>
                      <a:pt x="26990" y="1505"/>
                      <a:pt x="17501" y="6212"/>
                      <a:pt x="10859" y="13745"/>
                    </a:cubicBezTo>
                    <a:cubicBezTo>
                      <a:pt x="4217" y="21277"/>
                      <a:pt x="1371" y="29751"/>
                      <a:pt x="4217" y="40108"/>
                    </a:cubicBezTo>
                    <a:cubicBezTo>
                      <a:pt x="6115" y="47641"/>
                      <a:pt x="10859" y="52348"/>
                      <a:pt x="16552" y="56115"/>
                    </a:cubicBezTo>
                    <a:cubicBezTo>
                      <a:pt x="24143" y="60822"/>
                      <a:pt x="32683" y="63647"/>
                      <a:pt x="41222" y="65530"/>
                    </a:cubicBezTo>
                    <a:cubicBezTo>
                      <a:pt x="47864" y="67413"/>
                      <a:pt x="54506" y="68355"/>
                      <a:pt x="60199" y="71180"/>
                    </a:cubicBezTo>
                    <a:cubicBezTo>
                      <a:pt x="64944" y="73063"/>
                      <a:pt x="67790" y="76829"/>
                      <a:pt x="67790" y="82478"/>
                    </a:cubicBezTo>
                    <a:cubicBezTo>
                      <a:pt x="67790" y="88127"/>
                      <a:pt x="63995" y="90952"/>
                      <a:pt x="59250" y="92835"/>
                    </a:cubicBezTo>
                    <a:cubicBezTo>
                      <a:pt x="55455" y="94718"/>
                      <a:pt x="50711" y="94718"/>
                      <a:pt x="45967" y="94718"/>
                    </a:cubicBezTo>
                    <a:cubicBezTo>
                      <a:pt x="33631" y="94718"/>
                      <a:pt x="27938" y="90011"/>
                      <a:pt x="24143" y="78712"/>
                    </a:cubicBezTo>
                    <a:cubicBezTo>
                      <a:pt x="24143" y="77770"/>
                      <a:pt x="23194" y="76829"/>
                      <a:pt x="22245" y="76829"/>
                    </a:cubicBezTo>
                    <a:cubicBezTo>
                      <a:pt x="14654" y="76829"/>
                      <a:pt x="7064" y="76829"/>
                      <a:pt x="422" y="76829"/>
                    </a:cubicBezTo>
                    <a:cubicBezTo>
                      <a:pt x="-527" y="79653"/>
                      <a:pt x="422" y="82478"/>
                      <a:pt x="422" y="84361"/>
                    </a:cubicBezTo>
                    <a:cubicBezTo>
                      <a:pt x="4217" y="97543"/>
                      <a:pt x="12757" y="105075"/>
                      <a:pt x="25092" y="109783"/>
                    </a:cubicBezTo>
                    <a:cubicBezTo>
                      <a:pt x="38376" y="116374"/>
                      <a:pt x="53557" y="116374"/>
                      <a:pt x="68739" y="1116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54"/>
              <p:cNvSpPr/>
              <p:nvPr/>
            </p:nvSpPr>
            <p:spPr>
              <a:xfrm>
                <a:off x="8330047" y="4841011"/>
                <a:ext cx="39797" cy="44855"/>
              </a:xfrm>
              <a:custGeom>
                <a:avLst/>
                <a:gdLst/>
                <a:ahLst/>
                <a:cxnLst/>
                <a:rect l="l" t="t" r="r" b="b"/>
                <a:pathLst>
                  <a:path w="98575" h="111103" extrusionOk="0">
                    <a:moveTo>
                      <a:pt x="78755" y="1883"/>
                    </a:moveTo>
                    <a:cubicBezTo>
                      <a:pt x="72113" y="1883"/>
                      <a:pt x="74010" y="942"/>
                      <a:pt x="72113" y="6591"/>
                    </a:cubicBezTo>
                    <a:cubicBezTo>
                      <a:pt x="65471" y="29188"/>
                      <a:pt x="58829" y="51785"/>
                      <a:pt x="52187" y="73441"/>
                    </a:cubicBezTo>
                    <a:cubicBezTo>
                      <a:pt x="51238" y="75324"/>
                      <a:pt x="51238" y="76266"/>
                      <a:pt x="50289" y="78149"/>
                    </a:cubicBezTo>
                    <a:cubicBezTo>
                      <a:pt x="48391" y="77207"/>
                      <a:pt x="48391" y="76266"/>
                      <a:pt x="48391" y="75324"/>
                    </a:cubicBezTo>
                    <a:cubicBezTo>
                      <a:pt x="45545" y="65909"/>
                      <a:pt x="42698" y="56493"/>
                      <a:pt x="39852" y="47078"/>
                    </a:cubicBezTo>
                    <a:cubicBezTo>
                      <a:pt x="35107" y="32954"/>
                      <a:pt x="31312" y="18831"/>
                      <a:pt x="26568" y="4708"/>
                    </a:cubicBezTo>
                    <a:cubicBezTo>
                      <a:pt x="25619" y="2825"/>
                      <a:pt x="25619" y="942"/>
                      <a:pt x="22772" y="942"/>
                    </a:cubicBezTo>
                    <a:cubicBezTo>
                      <a:pt x="15182" y="942"/>
                      <a:pt x="7591" y="942"/>
                      <a:pt x="0" y="942"/>
                    </a:cubicBezTo>
                    <a:cubicBezTo>
                      <a:pt x="0" y="2825"/>
                      <a:pt x="949" y="4708"/>
                      <a:pt x="949" y="6591"/>
                    </a:cubicBezTo>
                    <a:cubicBezTo>
                      <a:pt x="6642" y="21656"/>
                      <a:pt x="11386" y="36720"/>
                      <a:pt x="17079" y="51785"/>
                    </a:cubicBezTo>
                    <a:cubicBezTo>
                      <a:pt x="23721" y="70616"/>
                      <a:pt x="30363" y="88506"/>
                      <a:pt x="37005" y="107337"/>
                    </a:cubicBezTo>
                    <a:cubicBezTo>
                      <a:pt x="37954" y="110162"/>
                      <a:pt x="38903" y="111103"/>
                      <a:pt x="42698" y="111103"/>
                    </a:cubicBezTo>
                    <a:cubicBezTo>
                      <a:pt x="46494" y="111103"/>
                      <a:pt x="51238" y="111103"/>
                      <a:pt x="55033" y="111103"/>
                    </a:cubicBezTo>
                    <a:cubicBezTo>
                      <a:pt x="59778" y="111103"/>
                      <a:pt x="59778" y="111103"/>
                      <a:pt x="61675" y="106395"/>
                    </a:cubicBezTo>
                    <a:cubicBezTo>
                      <a:pt x="74010" y="72499"/>
                      <a:pt x="85397" y="38604"/>
                      <a:pt x="97732" y="4708"/>
                    </a:cubicBezTo>
                    <a:cubicBezTo>
                      <a:pt x="97732" y="3766"/>
                      <a:pt x="99629" y="1883"/>
                      <a:pt x="97732" y="0"/>
                    </a:cubicBezTo>
                    <a:cubicBezTo>
                      <a:pt x="92987" y="1883"/>
                      <a:pt x="85397" y="942"/>
                      <a:pt x="78755" y="188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54"/>
              <p:cNvSpPr/>
              <p:nvPr/>
            </p:nvSpPr>
            <p:spPr>
              <a:xfrm>
                <a:off x="8286376" y="4740658"/>
                <a:ext cx="39998" cy="44474"/>
              </a:xfrm>
              <a:custGeom>
                <a:avLst/>
                <a:gdLst/>
                <a:ahLst/>
                <a:cxnLst/>
                <a:rect l="l" t="t" r="r" b="b"/>
                <a:pathLst>
                  <a:path w="99073" h="110161" extrusionOk="0">
                    <a:moveTo>
                      <a:pt x="77806" y="0"/>
                    </a:moveTo>
                    <a:cubicBezTo>
                      <a:pt x="74010" y="0"/>
                      <a:pt x="74010" y="0"/>
                      <a:pt x="72113" y="4708"/>
                    </a:cubicBezTo>
                    <a:cubicBezTo>
                      <a:pt x="65471" y="26363"/>
                      <a:pt x="58829" y="48019"/>
                      <a:pt x="52187" y="70616"/>
                    </a:cubicBezTo>
                    <a:cubicBezTo>
                      <a:pt x="51238" y="73441"/>
                      <a:pt x="51238" y="75324"/>
                      <a:pt x="49340" y="78149"/>
                    </a:cubicBezTo>
                    <a:cubicBezTo>
                      <a:pt x="48391" y="77207"/>
                      <a:pt x="48391" y="75324"/>
                      <a:pt x="47443" y="73441"/>
                    </a:cubicBezTo>
                    <a:cubicBezTo>
                      <a:pt x="44596" y="63084"/>
                      <a:pt x="40801" y="51785"/>
                      <a:pt x="37954" y="41428"/>
                    </a:cubicBezTo>
                    <a:cubicBezTo>
                      <a:pt x="34159" y="29188"/>
                      <a:pt x="30363" y="16948"/>
                      <a:pt x="26568" y="4708"/>
                    </a:cubicBezTo>
                    <a:cubicBezTo>
                      <a:pt x="25619" y="1883"/>
                      <a:pt x="24670" y="942"/>
                      <a:pt x="21824" y="942"/>
                    </a:cubicBezTo>
                    <a:cubicBezTo>
                      <a:pt x="14233" y="942"/>
                      <a:pt x="7591" y="942"/>
                      <a:pt x="0" y="942"/>
                    </a:cubicBezTo>
                    <a:cubicBezTo>
                      <a:pt x="0" y="3766"/>
                      <a:pt x="949" y="6591"/>
                      <a:pt x="1898" y="8474"/>
                    </a:cubicBezTo>
                    <a:cubicBezTo>
                      <a:pt x="13284" y="40487"/>
                      <a:pt x="24670" y="73441"/>
                      <a:pt x="37005" y="105454"/>
                    </a:cubicBezTo>
                    <a:cubicBezTo>
                      <a:pt x="38903" y="110162"/>
                      <a:pt x="38903" y="110162"/>
                      <a:pt x="43647" y="110162"/>
                    </a:cubicBezTo>
                    <a:cubicBezTo>
                      <a:pt x="47443" y="110162"/>
                      <a:pt x="52187" y="110162"/>
                      <a:pt x="55982" y="110162"/>
                    </a:cubicBezTo>
                    <a:cubicBezTo>
                      <a:pt x="60726" y="110162"/>
                      <a:pt x="60726" y="110162"/>
                      <a:pt x="61675" y="105454"/>
                    </a:cubicBezTo>
                    <a:cubicBezTo>
                      <a:pt x="74010" y="71558"/>
                      <a:pt x="85397" y="38604"/>
                      <a:pt x="97732" y="4708"/>
                    </a:cubicBezTo>
                    <a:cubicBezTo>
                      <a:pt x="98680" y="2825"/>
                      <a:pt x="99629" y="1883"/>
                      <a:pt x="98680" y="0"/>
                    </a:cubicBezTo>
                    <a:cubicBezTo>
                      <a:pt x="92039" y="0"/>
                      <a:pt x="84448" y="0"/>
                      <a:pt x="77806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54"/>
              <p:cNvSpPr/>
              <p:nvPr/>
            </p:nvSpPr>
            <p:spPr>
              <a:xfrm>
                <a:off x="8228150" y="4831507"/>
                <a:ext cx="26049" cy="56598"/>
              </a:xfrm>
              <a:custGeom>
                <a:avLst/>
                <a:gdLst/>
                <a:ahLst/>
                <a:cxnLst/>
                <a:rect l="l" t="t" r="r" b="b"/>
                <a:pathLst>
                  <a:path w="64521" h="140190" extrusionOk="0">
                    <a:moveTo>
                      <a:pt x="64522" y="115811"/>
                    </a:moveTo>
                    <a:cubicBezTo>
                      <a:pt x="60726" y="115811"/>
                      <a:pt x="57880" y="116752"/>
                      <a:pt x="55033" y="116752"/>
                    </a:cubicBezTo>
                    <a:cubicBezTo>
                      <a:pt x="47443" y="116752"/>
                      <a:pt x="44596" y="113928"/>
                      <a:pt x="44596" y="106395"/>
                    </a:cubicBezTo>
                    <a:cubicBezTo>
                      <a:pt x="44596" y="86623"/>
                      <a:pt x="44596" y="66850"/>
                      <a:pt x="44596" y="47078"/>
                    </a:cubicBezTo>
                    <a:cubicBezTo>
                      <a:pt x="44596" y="44253"/>
                      <a:pt x="45545" y="44253"/>
                      <a:pt x="47443" y="44253"/>
                    </a:cubicBezTo>
                    <a:cubicBezTo>
                      <a:pt x="52187" y="44253"/>
                      <a:pt x="56931" y="44253"/>
                      <a:pt x="61675" y="44253"/>
                    </a:cubicBezTo>
                    <a:cubicBezTo>
                      <a:pt x="63573" y="44253"/>
                      <a:pt x="64522" y="43311"/>
                      <a:pt x="64522" y="41428"/>
                    </a:cubicBezTo>
                    <a:cubicBezTo>
                      <a:pt x="64522" y="37662"/>
                      <a:pt x="64522" y="32954"/>
                      <a:pt x="64522" y="29188"/>
                    </a:cubicBezTo>
                    <a:cubicBezTo>
                      <a:pt x="64522" y="27305"/>
                      <a:pt x="63573" y="26363"/>
                      <a:pt x="61675" y="26363"/>
                    </a:cubicBezTo>
                    <a:cubicBezTo>
                      <a:pt x="56931" y="26363"/>
                      <a:pt x="52187" y="26363"/>
                      <a:pt x="47443" y="26363"/>
                    </a:cubicBezTo>
                    <a:cubicBezTo>
                      <a:pt x="44596" y="26363"/>
                      <a:pt x="44596" y="25422"/>
                      <a:pt x="44596" y="23539"/>
                    </a:cubicBezTo>
                    <a:cubicBezTo>
                      <a:pt x="44596" y="16948"/>
                      <a:pt x="44596" y="10357"/>
                      <a:pt x="44596" y="3766"/>
                    </a:cubicBezTo>
                    <a:cubicBezTo>
                      <a:pt x="44596" y="942"/>
                      <a:pt x="43647" y="0"/>
                      <a:pt x="40801" y="0"/>
                    </a:cubicBezTo>
                    <a:cubicBezTo>
                      <a:pt x="35107" y="0"/>
                      <a:pt x="28466" y="0"/>
                      <a:pt x="22772" y="0"/>
                    </a:cubicBezTo>
                    <a:cubicBezTo>
                      <a:pt x="19926" y="0"/>
                      <a:pt x="18977" y="942"/>
                      <a:pt x="18977" y="3766"/>
                    </a:cubicBezTo>
                    <a:cubicBezTo>
                      <a:pt x="18977" y="10357"/>
                      <a:pt x="18977" y="16948"/>
                      <a:pt x="18977" y="23539"/>
                    </a:cubicBezTo>
                    <a:cubicBezTo>
                      <a:pt x="18977" y="26363"/>
                      <a:pt x="18028" y="27305"/>
                      <a:pt x="15182" y="27305"/>
                    </a:cubicBezTo>
                    <a:cubicBezTo>
                      <a:pt x="11386" y="27305"/>
                      <a:pt x="6642" y="27305"/>
                      <a:pt x="2847" y="27305"/>
                    </a:cubicBezTo>
                    <a:cubicBezTo>
                      <a:pt x="949" y="27305"/>
                      <a:pt x="0" y="28247"/>
                      <a:pt x="0" y="30130"/>
                    </a:cubicBezTo>
                    <a:cubicBezTo>
                      <a:pt x="0" y="34837"/>
                      <a:pt x="0" y="38604"/>
                      <a:pt x="0" y="43311"/>
                    </a:cubicBezTo>
                    <a:cubicBezTo>
                      <a:pt x="0" y="45194"/>
                      <a:pt x="949" y="46136"/>
                      <a:pt x="2847" y="46136"/>
                    </a:cubicBezTo>
                    <a:cubicBezTo>
                      <a:pt x="6642" y="46136"/>
                      <a:pt x="10437" y="46136"/>
                      <a:pt x="14233" y="46136"/>
                    </a:cubicBezTo>
                    <a:cubicBezTo>
                      <a:pt x="18028" y="46136"/>
                      <a:pt x="18028" y="46136"/>
                      <a:pt x="18028" y="50844"/>
                    </a:cubicBezTo>
                    <a:cubicBezTo>
                      <a:pt x="18028" y="69675"/>
                      <a:pt x="18028" y="88506"/>
                      <a:pt x="18028" y="107337"/>
                    </a:cubicBezTo>
                    <a:cubicBezTo>
                      <a:pt x="18028" y="111103"/>
                      <a:pt x="18028" y="115811"/>
                      <a:pt x="18977" y="119577"/>
                    </a:cubicBezTo>
                    <a:cubicBezTo>
                      <a:pt x="20875" y="128993"/>
                      <a:pt x="26568" y="135583"/>
                      <a:pt x="36056" y="138408"/>
                    </a:cubicBezTo>
                    <a:cubicBezTo>
                      <a:pt x="44596" y="141233"/>
                      <a:pt x="53136" y="140291"/>
                      <a:pt x="61675" y="138408"/>
                    </a:cubicBezTo>
                    <a:cubicBezTo>
                      <a:pt x="63573" y="138408"/>
                      <a:pt x="63573" y="137467"/>
                      <a:pt x="63573" y="135583"/>
                    </a:cubicBezTo>
                    <a:cubicBezTo>
                      <a:pt x="64522" y="127109"/>
                      <a:pt x="64522" y="121460"/>
                      <a:pt x="64522" y="11581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54"/>
              <p:cNvSpPr/>
              <p:nvPr/>
            </p:nvSpPr>
            <p:spPr>
              <a:xfrm>
                <a:off x="8278715" y="4831128"/>
                <a:ext cx="25666" cy="56501"/>
              </a:xfrm>
              <a:custGeom>
                <a:avLst/>
                <a:gdLst/>
                <a:ahLst/>
                <a:cxnLst/>
                <a:rect l="l" t="t" r="r" b="b"/>
                <a:pathLst>
                  <a:path w="63573" h="139950" extrusionOk="0">
                    <a:moveTo>
                      <a:pt x="56931" y="117694"/>
                    </a:moveTo>
                    <a:cubicBezTo>
                      <a:pt x="48391" y="117694"/>
                      <a:pt x="44596" y="114869"/>
                      <a:pt x="43647" y="106395"/>
                    </a:cubicBezTo>
                    <a:cubicBezTo>
                      <a:pt x="43647" y="105454"/>
                      <a:pt x="43647" y="104512"/>
                      <a:pt x="43647" y="102629"/>
                    </a:cubicBezTo>
                    <a:cubicBezTo>
                      <a:pt x="43647" y="96038"/>
                      <a:pt x="43647" y="89447"/>
                      <a:pt x="43647" y="82857"/>
                    </a:cubicBezTo>
                    <a:cubicBezTo>
                      <a:pt x="43647" y="71558"/>
                      <a:pt x="43647" y="59318"/>
                      <a:pt x="43647" y="48019"/>
                    </a:cubicBezTo>
                    <a:cubicBezTo>
                      <a:pt x="43647" y="44253"/>
                      <a:pt x="43647" y="44253"/>
                      <a:pt x="47443" y="44253"/>
                    </a:cubicBezTo>
                    <a:cubicBezTo>
                      <a:pt x="51238" y="44253"/>
                      <a:pt x="55982" y="44253"/>
                      <a:pt x="60726" y="44253"/>
                    </a:cubicBezTo>
                    <a:cubicBezTo>
                      <a:pt x="63573" y="44253"/>
                      <a:pt x="63573" y="43311"/>
                      <a:pt x="63573" y="41428"/>
                    </a:cubicBezTo>
                    <a:cubicBezTo>
                      <a:pt x="63573" y="37662"/>
                      <a:pt x="63573" y="32954"/>
                      <a:pt x="63573" y="29188"/>
                    </a:cubicBezTo>
                    <a:cubicBezTo>
                      <a:pt x="63573" y="27305"/>
                      <a:pt x="62624" y="26363"/>
                      <a:pt x="60726" y="26363"/>
                    </a:cubicBezTo>
                    <a:cubicBezTo>
                      <a:pt x="55982" y="26363"/>
                      <a:pt x="52187" y="26363"/>
                      <a:pt x="47443" y="26363"/>
                    </a:cubicBezTo>
                    <a:cubicBezTo>
                      <a:pt x="44596" y="26363"/>
                      <a:pt x="43647" y="25422"/>
                      <a:pt x="43647" y="22597"/>
                    </a:cubicBezTo>
                    <a:cubicBezTo>
                      <a:pt x="43647" y="16006"/>
                      <a:pt x="43647" y="9416"/>
                      <a:pt x="43647" y="2825"/>
                    </a:cubicBezTo>
                    <a:cubicBezTo>
                      <a:pt x="43647" y="942"/>
                      <a:pt x="42698" y="0"/>
                      <a:pt x="40801" y="0"/>
                    </a:cubicBezTo>
                    <a:cubicBezTo>
                      <a:pt x="35108" y="0"/>
                      <a:pt x="28466" y="0"/>
                      <a:pt x="22772" y="0"/>
                    </a:cubicBezTo>
                    <a:cubicBezTo>
                      <a:pt x="18977" y="0"/>
                      <a:pt x="18977" y="0"/>
                      <a:pt x="18977" y="4708"/>
                    </a:cubicBezTo>
                    <a:cubicBezTo>
                      <a:pt x="18977" y="10357"/>
                      <a:pt x="18977" y="16948"/>
                      <a:pt x="18977" y="22597"/>
                    </a:cubicBezTo>
                    <a:cubicBezTo>
                      <a:pt x="18977" y="27305"/>
                      <a:pt x="18977" y="27305"/>
                      <a:pt x="14233" y="27305"/>
                    </a:cubicBezTo>
                    <a:cubicBezTo>
                      <a:pt x="10437" y="27305"/>
                      <a:pt x="7591" y="27305"/>
                      <a:pt x="3795" y="27305"/>
                    </a:cubicBezTo>
                    <a:cubicBezTo>
                      <a:pt x="0" y="27305"/>
                      <a:pt x="0" y="27305"/>
                      <a:pt x="0" y="31071"/>
                    </a:cubicBezTo>
                    <a:cubicBezTo>
                      <a:pt x="0" y="34837"/>
                      <a:pt x="0" y="37662"/>
                      <a:pt x="0" y="41428"/>
                    </a:cubicBezTo>
                    <a:cubicBezTo>
                      <a:pt x="0" y="44253"/>
                      <a:pt x="0" y="45195"/>
                      <a:pt x="3795" y="45195"/>
                    </a:cubicBezTo>
                    <a:cubicBezTo>
                      <a:pt x="6642" y="45195"/>
                      <a:pt x="10437" y="45195"/>
                      <a:pt x="14233" y="45195"/>
                    </a:cubicBezTo>
                    <a:cubicBezTo>
                      <a:pt x="18977" y="45195"/>
                      <a:pt x="18977" y="45195"/>
                      <a:pt x="18977" y="50844"/>
                    </a:cubicBezTo>
                    <a:cubicBezTo>
                      <a:pt x="18977" y="68733"/>
                      <a:pt x="18977" y="87564"/>
                      <a:pt x="18977" y="105454"/>
                    </a:cubicBezTo>
                    <a:cubicBezTo>
                      <a:pt x="18977" y="109220"/>
                      <a:pt x="18977" y="112045"/>
                      <a:pt x="18977" y="115811"/>
                    </a:cubicBezTo>
                    <a:cubicBezTo>
                      <a:pt x="19926" y="126168"/>
                      <a:pt x="24670" y="133700"/>
                      <a:pt x="34159" y="137467"/>
                    </a:cubicBezTo>
                    <a:cubicBezTo>
                      <a:pt x="43647" y="141233"/>
                      <a:pt x="53136" y="140291"/>
                      <a:pt x="61675" y="137467"/>
                    </a:cubicBezTo>
                    <a:cubicBezTo>
                      <a:pt x="62624" y="137467"/>
                      <a:pt x="63573" y="136525"/>
                      <a:pt x="63573" y="135583"/>
                    </a:cubicBezTo>
                    <a:cubicBezTo>
                      <a:pt x="63573" y="129934"/>
                      <a:pt x="63573" y="124285"/>
                      <a:pt x="63573" y="117694"/>
                    </a:cubicBezTo>
                    <a:cubicBezTo>
                      <a:pt x="61675" y="116752"/>
                      <a:pt x="58829" y="116752"/>
                      <a:pt x="56931" y="11769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54"/>
              <p:cNvSpPr/>
              <p:nvPr/>
            </p:nvSpPr>
            <p:spPr>
              <a:xfrm>
                <a:off x="8082582" y="4740658"/>
                <a:ext cx="19153" cy="62019"/>
              </a:xfrm>
              <a:custGeom>
                <a:avLst/>
                <a:gdLst/>
                <a:ahLst/>
                <a:cxnLst/>
                <a:rect l="l" t="t" r="r" b="b"/>
                <a:pathLst>
                  <a:path w="47442" h="153618" extrusionOk="0">
                    <a:moveTo>
                      <a:pt x="0" y="134642"/>
                    </a:moveTo>
                    <a:cubicBezTo>
                      <a:pt x="0" y="139350"/>
                      <a:pt x="0" y="144057"/>
                      <a:pt x="0" y="148765"/>
                    </a:cubicBezTo>
                    <a:cubicBezTo>
                      <a:pt x="0" y="150648"/>
                      <a:pt x="949" y="151590"/>
                      <a:pt x="2847" y="152531"/>
                    </a:cubicBezTo>
                    <a:cubicBezTo>
                      <a:pt x="9489" y="153473"/>
                      <a:pt x="16130" y="154414"/>
                      <a:pt x="23721" y="152531"/>
                    </a:cubicBezTo>
                    <a:cubicBezTo>
                      <a:pt x="37005" y="149707"/>
                      <a:pt x="44596" y="141233"/>
                      <a:pt x="46494" y="127109"/>
                    </a:cubicBezTo>
                    <a:cubicBezTo>
                      <a:pt x="47443" y="123343"/>
                      <a:pt x="47443" y="118636"/>
                      <a:pt x="47443" y="114869"/>
                    </a:cubicBezTo>
                    <a:cubicBezTo>
                      <a:pt x="47443" y="96980"/>
                      <a:pt x="47443" y="79090"/>
                      <a:pt x="47443" y="62142"/>
                    </a:cubicBezTo>
                    <a:cubicBezTo>
                      <a:pt x="47443" y="43311"/>
                      <a:pt x="47443" y="24480"/>
                      <a:pt x="47443" y="5649"/>
                    </a:cubicBezTo>
                    <a:cubicBezTo>
                      <a:pt x="47443" y="4708"/>
                      <a:pt x="47443" y="2825"/>
                      <a:pt x="47443" y="1883"/>
                    </a:cubicBezTo>
                    <a:cubicBezTo>
                      <a:pt x="47443" y="0"/>
                      <a:pt x="46494" y="0"/>
                      <a:pt x="45545" y="0"/>
                    </a:cubicBezTo>
                    <a:cubicBezTo>
                      <a:pt x="38903" y="0"/>
                      <a:pt x="32261" y="0"/>
                      <a:pt x="24670" y="0"/>
                    </a:cubicBezTo>
                    <a:cubicBezTo>
                      <a:pt x="22772" y="0"/>
                      <a:pt x="21824" y="942"/>
                      <a:pt x="21824" y="2825"/>
                    </a:cubicBezTo>
                    <a:cubicBezTo>
                      <a:pt x="21824" y="3766"/>
                      <a:pt x="21824" y="5649"/>
                      <a:pt x="21824" y="6591"/>
                    </a:cubicBezTo>
                    <a:cubicBezTo>
                      <a:pt x="21824" y="43311"/>
                      <a:pt x="21824" y="79090"/>
                      <a:pt x="21824" y="115811"/>
                    </a:cubicBezTo>
                    <a:cubicBezTo>
                      <a:pt x="21824" y="118636"/>
                      <a:pt x="21824" y="120519"/>
                      <a:pt x="21824" y="123343"/>
                    </a:cubicBezTo>
                    <a:cubicBezTo>
                      <a:pt x="19926" y="129934"/>
                      <a:pt x="17079" y="132759"/>
                      <a:pt x="10437" y="132759"/>
                    </a:cubicBezTo>
                    <a:cubicBezTo>
                      <a:pt x="7591" y="132759"/>
                      <a:pt x="5693" y="132759"/>
                      <a:pt x="2847" y="132759"/>
                    </a:cubicBezTo>
                    <a:cubicBezTo>
                      <a:pt x="0" y="131817"/>
                      <a:pt x="0" y="132759"/>
                      <a:pt x="0" y="13464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54"/>
              <p:cNvSpPr/>
              <p:nvPr/>
            </p:nvSpPr>
            <p:spPr>
              <a:xfrm>
                <a:off x="8237726" y="4739807"/>
                <a:ext cx="24133" cy="45325"/>
              </a:xfrm>
              <a:custGeom>
                <a:avLst/>
                <a:gdLst/>
                <a:ahLst/>
                <a:cxnLst/>
                <a:rect l="l" t="t" r="r" b="b"/>
                <a:pathLst>
                  <a:path w="59777" h="112268" extrusionOk="0">
                    <a:moveTo>
                      <a:pt x="59778" y="3048"/>
                    </a:moveTo>
                    <a:cubicBezTo>
                      <a:pt x="59778" y="1165"/>
                      <a:pt x="57880" y="224"/>
                      <a:pt x="55982" y="224"/>
                    </a:cubicBezTo>
                    <a:cubicBezTo>
                      <a:pt x="45545" y="-718"/>
                      <a:pt x="37005" y="1165"/>
                      <a:pt x="29414" y="8698"/>
                    </a:cubicBezTo>
                    <a:cubicBezTo>
                      <a:pt x="28466" y="9639"/>
                      <a:pt x="27517" y="11522"/>
                      <a:pt x="25619" y="12464"/>
                    </a:cubicBezTo>
                    <a:cubicBezTo>
                      <a:pt x="24670" y="9639"/>
                      <a:pt x="24670" y="7756"/>
                      <a:pt x="24670" y="4931"/>
                    </a:cubicBezTo>
                    <a:cubicBezTo>
                      <a:pt x="24670" y="3048"/>
                      <a:pt x="23721" y="2107"/>
                      <a:pt x="21824" y="2107"/>
                    </a:cubicBezTo>
                    <a:cubicBezTo>
                      <a:pt x="15182" y="2107"/>
                      <a:pt x="9489" y="2107"/>
                      <a:pt x="2847" y="2107"/>
                    </a:cubicBezTo>
                    <a:cubicBezTo>
                      <a:pt x="949" y="2107"/>
                      <a:pt x="0" y="3048"/>
                      <a:pt x="0" y="4931"/>
                    </a:cubicBezTo>
                    <a:cubicBezTo>
                      <a:pt x="0" y="5873"/>
                      <a:pt x="0" y="6815"/>
                      <a:pt x="0" y="8698"/>
                    </a:cubicBezTo>
                    <a:cubicBezTo>
                      <a:pt x="0" y="40710"/>
                      <a:pt x="0" y="73665"/>
                      <a:pt x="0" y="105678"/>
                    </a:cubicBezTo>
                    <a:cubicBezTo>
                      <a:pt x="0" y="106619"/>
                      <a:pt x="0" y="107561"/>
                      <a:pt x="0" y="109444"/>
                    </a:cubicBezTo>
                    <a:cubicBezTo>
                      <a:pt x="0" y="112268"/>
                      <a:pt x="949" y="112268"/>
                      <a:pt x="2847" y="112268"/>
                    </a:cubicBezTo>
                    <a:cubicBezTo>
                      <a:pt x="8540" y="112268"/>
                      <a:pt x="15182" y="112268"/>
                      <a:pt x="20875" y="112268"/>
                    </a:cubicBezTo>
                    <a:cubicBezTo>
                      <a:pt x="25619" y="112268"/>
                      <a:pt x="25619" y="112268"/>
                      <a:pt x="25619" y="107561"/>
                    </a:cubicBezTo>
                    <a:cubicBezTo>
                      <a:pt x="25619" y="85905"/>
                      <a:pt x="25619" y="63308"/>
                      <a:pt x="25619" y="41652"/>
                    </a:cubicBezTo>
                    <a:cubicBezTo>
                      <a:pt x="25619" y="36944"/>
                      <a:pt x="27517" y="33178"/>
                      <a:pt x="30363" y="30353"/>
                    </a:cubicBezTo>
                    <a:cubicBezTo>
                      <a:pt x="33210" y="27529"/>
                      <a:pt x="37005" y="25646"/>
                      <a:pt x="41749" y="24704"/>
                    </a:cubicBezTo>
                    <a:cubicBezTo>
                      <a:pt x="47443" y="23763"/>
                      <a:pt x="53136" y="23763"/>
                      <a:pt x="59778" y="24704"/>
                    </a:cubicBezTo>
                    <a:cubicBezTo>
                      <a:pt x="59778" y="16230"/>
                      <a:pt x="59778" y="9639"/>
                      <a:pt x="59778" y="30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54"/>
              <p:cNvSpPr/>
              <p:nvPr/>
            </p:nvSpPr>
            <p:spPr>
              <a:xfrm>
                <a:off x="8261860" y="4841391"/>
                <a:ext cx="10486" cy="44474"/>
              </a:xfrm>
              <a:custGeom>
                <a:avLst/>
                <a:gdLst/>
                <a:ahLst/>
                <a:cxnLst/>
                <a:rect l="l" t="t" r="r" b="b"/>
                <a:pathLst>
                  <a:path w="25974" h="110161" extrusionOk="0">
                    <a:moveTo>
                      <a:pt x="22772" y="0"/>
                    </a:moveTo>
                    <a:cubicBezTo>
                      <a:pt x="17079" y="0"/>
                      <a:pt x="10437" y="0"/>
                      <a:pt x="4744" y="0"/>
                    </a:cubicBezTo>
                    <a:cubicBezTo>
                      <a:pt x="949" y="0"/>
                      <a:pt x="0" y="0"/>
                      <a:pt x="0" y="4708"/>
                    </a:cubicBezTo>
                    <a:cubicBezTo>
                      <a:pt x="0" y="21656"/>
                      <a:pt x="0" y="38604"/>
                      <a:pt x="0" y="54610"/>
                    </a:cubicBezTo>
                    <a:cubicBezTo>
                      <a:pt x="0" y="71558"/>
                      <a:pt x="0" y="89447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10437" y="110162"/>
                      <a:pt x="16131" y="110162"/>
                      <a:pt x="22772" y="110162"/>
                    </a:cubicBezTo>
                    <a:cubicBezTo>
                      <a:pt x="24670" y="110162"/>
                      <a:pt x="25619" y="109220"/>
                      <a:pt x="25619" y="107337"/>
                    </a:cubicBezTo>
                    <a:cubicBezTo>
                      <a:pt x="25619" y="106395"/>
                      <a:pt x="25619" y="105454"/>
                      <a:pt x="25619" y="104512"/>
                    </a:cubicBezTo>
                    <a:cubicBezTo>
                      <a:pt x="25619" y="71558"/>
                      <a:pt x="25619" y="38604"/>
                      <a:pt x="25619" y="5649"/>
                    </a:cubicBezTo>
                    <a:cubicBezTo>
                      <a:pt x="25619" y="4708"/>
                      <a:pt x="25619" y="3766"/>
                      <a:pt x="25619" y="2825"/>
                    </a:cubicBezTo>
                    <a:cubicBezTo>
                      <a:pt x="26568" y="942"/>
                      <a:pt x="25619" y="0"/>
                      <a:pt x="22772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54"/>
              <p:cNvSpPr/>
              <p:nvPr/>
            </p:nvSpPr>
            <p:spPr>
              <a:xfrm>
                <a:off x="8377165" y="4841747"/>
                <a:ext cx="10343" cy="44498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220" extrusionOk="0">
                    <a:moveTo>
                      <a:pt x="20875" y="59"/>
                    </a:moveTo>
                    <a:cubicBezTo>
                      <a:pt x="15182" y="59"/>
                      <a:pt x="10437" y="59"/>
                      <a:pt x="4744" y="59"/>
                    </a:cubicBezTo>
                    <a:cubicBezTo>
                      <a:pt x="949" y="59"/>
                      <a:pt x="0" y="59"/>
                      <a:pt x="0" y="3825"/>
                    </a:cubicBezTo>
                    <a:cubicBezTo>
                      <a:pt x="0" y="4767"/>
                      <a:pt x="0" y="5708"/>
                      <a:pt x="0" y="5708"/>
                    </a:cubicBezTo>
                    <a:cubicBezTo>
                      <a:pt x="0" y="38662"/>
                      <a:pt x="0" y="70675"/>
                      <a:pt x="0" y="103630"/>
                    </a:cubicBezTo>
                    <a:cubicBezTo>
                      <a:pt x="0" y="104571"/>
                      <a:pt x="0" y="105513"/>
                      <a:pt x="0" y="107396"/>
                    </a:cubicBezTo>
                    <a:cubicBezTo>
                      <a:pt x="0" y="109279"/>
                      <a:pt x="949" y="110220"/>
                      <a:pt x="2847" y="110220"/>
                    </a:cubicBezTo>
                    <a:cubicBezTo>
                      <a:pt x="8540" y="110220"/>
                      <a:pt x="15182" y="110220"/>
                      <a:pt x="20875" y="110220"/>
                    </a:cubicBezTo>
                    <a:cubicBezTo>
                      <a:pt x="25619" y="110220"/>
                      <a:pt x="25619" y="110220"/>
                      <a:pt x="25619" y="105513"/>
                    </a:cubicBezTo>
                    <a:cubicBezTo>
                      <a:pt x="25619" y="88565"/>
                      <a:pt x="25619" y="71617"/>
                      <a:pt x="25619" y="55610"/>
                    </a:cubicBezTo>
                    <a:cubicBezTo>
                      <a:pt x="25619" y="38662"/>
                      <a:pt x="25619" y="21715"/>
                      <a:pt x="25619" y="4767"/>
                    </a:cubicBezTo>
                    <a:cubicBezTo>
                      <a:pt x="25619" y="-883"/>
                      <a:pt x="25619" y="59"/>
                      <a:pt x="20875" y="5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54"/>
              <p:cNvSpPr/>
              <p:nvPr/>
            </p:nvSpPr>
            <p:spPr>
              <a:xfrm>
                <a:off x="8312808" y="4841391"/>
                <a:ext cx="10343" cy="44474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161" extrusionOk="0">
                    <a:moveTo>
                      <a:pt x="25619" y="6591"/>
                    </a:moveTo>
                    <a:cubicBezTo>
                      <a:pt x="25619" y="5649"/>
                      <a:pt x="25619" y="3766"/>
                      <a:pt x="25619" y="2825"/>
                    </a:cubicBezTo>
                    <a:cubicBezTo>
                      <a:pt x="25619" y="942"/>
                      <a:pt x="24670" y="0"/>
                      <a:pt x="23721" y="0"/>
                    </a:cubicBezTo>
                    <a:cubicBezTo>
                      <a:pt x="17079" y="0"/>
                      <a:pt x="10437" y="0"/>
                      <a:pt x="2847" y="0"/>
                    </a:cubicBezTo>
                    <a:cubicBezTo>
                      <a:pt x="949" y="0"/>
                      <a:pt x="0" y="942"/>
                      <a:pt x="0" y="2825"/>
                    </a:cubicBezTo>
                    <a:cubicBezTo>
                      <a:pt x="0" y="3766"/>
                      <a:pt x="0" y="5649"/>
                      <a:pt x="0" y="6591"/>
                    </a:cubicBezTo>
                    <a:cubicBezTo>
                      <a:pt x="0" y="38604"/>
                      <a:pt x="0" y="71558"/>
                      <a:pt x="0" y="103571"/>
                    </a:cubicBezTo>
                    <a:cubicBezTo>
                      <a:pt x="0" y="104512"/>
                      <a:pt x="0" y="105454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9489" y="110162"/>
                      <a:pt x="15182" y="110162"/>
                      <a:pt x="20875" y="110162"/>
                    </a:cubicBezTo>
                    <a:cubicBezTo>
                      <a:pt x="25619" y="110162"/>
                      <a:pt x="25619" y="110162"/>
                      <a:pt x="25619" y="105454"/>
                    </a:cubicBezTo>
                    <a:cubicBezTo>
                      <a:pt x="25619" y="88506"/>
                      <a:pt x="25619" y="71558"/>
                      <a:pt x="25619" y="55552"/>
                    </a:cubicBezTo>
                    <a:cubicBezTo>
                      <a:pt x="25619" y="39545"/>
                      <a:pt x="25619" y="23539"/>
                      <a:pt x="25619" y="659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54"/>
              <p:cNvSpPr/>
              <p:nvPr/>
            </p:nvSpPr>
            <p:spPr>
              <a:xfrm>
                <a:off x="8268755" y="4740278"/>
                <a:ext cx="10358" cy="44493"/>
              </a:xfrm>
              <a:custGeom>
                <a:avLst/>
                <a:gdLst/>
                <a:ahLst/>
                <a:cxnLst/>
                <a:rect l="l" t="t" r="r" b="b"/>
                <a:pathLst>
                  <a:path w="25656" h="110208" extrusionOk="0">
                    <a:moveTo>
                      <a:pt x="25619" y="104512"/>
                    </a:moveTo>
                    <a:cubicBezTo>
                      <a:pt x="25619" y="79090"/>
                      <a:pt x="25619" y="53668"/>
                      <a:pt x="25619" y="28247"/>
                    </a:cubicBezTo>
                    <a:cubicBezTo>
                      <a:pt x="25619" y="19773"/>
                      <a:pt x="25619" y="12240"/>
                      <a:pt x="25619" y="3766"/>
                    </a:cubicBezTo>
                    <a:cubicBezTo>
                      <a:pt x="25619" y="942"/>
                      <a:pt x="24670" y="0"/>
                      <a:pt x="21824" y="0"/>
                    </a:cubicBezTo>
                    <a:cubicBezTo>
                      <a:pt x="16130" y="0"/>
                      <a:pt x="10437" y="0"/>
                      <a:pt x="4744" y="0"/>
                    </a:cubicBezTo>
                    <a:cubicBezTo>
                      <a:pt x="0" y="0"/>
                      <a:pt x="0" y="0"/>
                      <a:pt x="0" y="4708"/>
                    </a:cubicBezTo>
                    <a:cubicBezTo>
                      <a:pt x="0" y="21656"/>
                      <a:pt x="0" y="37662"/>
                      <a:pt x="0" y="54610"/>
                    </a:cubicBezTo>
                    <a:cubicBezTo>
                      <a:pt x="0" y="71558"/>
                      <a:pt x="0" y="88506"/>
                      <a:pt x="0" y="105454"/>
                    </a:cubicBezTo>
                    <a:cubicBezTo>
                      <a:pt x="0" y="110162"/>
                      <a:pt x="0" y="110162"/>
                      <a:pt x="4744" y="110162"/>
                    </a:cubicBezTo>
                    <a:cubicBezTo>
                      <a:pt x="9489" y="110162"/>
                      <a:pt x="14233" y="110162"/>
                      <a:pt x="18977" y="110162"/>
                    </a:cubicBezTo>
                    <a:cubicBezTo>
                      <a:pt x="26568" y="110162"/>
                      <a:pt x="25619" y="111103"/>
                      <a:pt x="25619" y="10451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54"/>
              <p:cNvSpPr/>
              <p:nvPr/>
            </p:nvSpPr>
            <p:spPr>
              <a:xfrm>
                <a:off x="8090627" y="4723552"/>
                <a:ext cx="11492" cy="10643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3284" y="26363"/>
                    </a:moveTo>
                    <a:cubicBezTo>
                      <a:pt x="21824" y="26363"/>
                      <a:pt x="27517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  <a:cubicBezTo>
                      <a:pt x="5693" y="0"/>
                      <a:pt x="0" y="4708"/>
                      <a:pt x="0" y="13182"/>
                    </a:cubicBezTo>
                    <a:cubicBezTo>
                      <a:pt x="0" y="20714"/>
                      <a:pt x="4744" y="26363"/>
                      <a:pt x="13284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54"/>
              <p:cNvSpPr/>
              <p:nvPr/>
            </p:nvSpPr>
            <p:spPr>
              <a:xfrm>
                <a:off x="8312042" y="4824665"/>
                <a:ext cx="11492" cy="10643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54"/>
              <p:cNvSpPr/>
              <p:nvPr/>
            </p:nvSpPr>
            <p:spPr>
              <a:xfrm>
                <a:off x="8261477" y="4824665"/>
                <a:ext cx="11492" cy="10643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0714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54"/>
              <p:cNvSpPr/>
              <p:nvPr/>
            </p:nvSpPr>
            <p:spPr>
              <a:xfrm>
                <a:off x="8376781" y="4824665"/>
                <a:ext cx="11875" cy="10643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0714"/>
                      <a:pt x="5693" y="26363"/>
                      <a:pt x="14233" y="26363"/>
                    </a:cubicBezTo>
                    <a:cubicBezTo>
                      <a:pt x="22773" y="26363"/>
                      <a:pt x="28466" y="21656"/>
                      <a:pt x="29414" y="13182"/>
                    </a:cubicBezTo>
                    <a:cubicBezTo>
                      <a:pt x="28466" y="5649"/>
                      <a:pt x="22773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54"/>
              <p:cNvSpPr/>
              <p:nvPr/>
            </p:nvSpPr>
            <p:spPr>
              <a:xfrm>
                <a:off x="8267989" y="4723552"/>
                <a:ext cx="11875" cy="10643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5182" y="26363"/>
                    </a:moveTo>
                    <a:cubicBezTo>
                      <a:pt x="23721" y="26363"/>
                      <a:pt x="29414" y="20714"/>
                      <a:pt x="29414" y="13182"/>
                    </a:cubicBezTo>
                    <a:cubicBezTo>
                      <a:pt x="29414" y="5649"/>
                      <a:pt x="23721" y="0"/>
                      <a:pt x="15182" y="0"/>
                    </a:cubicBezTo>
                    <a:cubicBezTo>
                      <a:pt x="5693" y="0"/>
                      <a:pt x="949" y="4708"/>
                      <a:pt x="0" y="13182"/>
                    </a:cubicBezTo>
                    <a:cubicBezTo>
                      <a:pt x="949" y="20714"/>
                      <a:pt x="6642" y="26363"/>
                      <a:pt x="15182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51" name="Google Shape;351;p54"/>
          <p:cNvSpPr txBox="1">
            <a:spLocks noGrp="1"/>
          </p:cNvSpPr>
          <p:nvPr>
            <p:ph type="body" idx="2"/>
          </p:nvPr>
        </p:nvSpPr>
        <p:spPr>
          <a:xfrm>
            <a:off x="189821" y="4752068"/>
            <a:ext cx="7530228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952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050"/>
              <a:buChar char="•"/>
              <a:defRPr sz="105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570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2"/>
          <p:cNvSpPr txBox="1">
            <a:spLocks noGrp="1"/>
          </p:cNvSpPr>
          <p:nvPr>
            <p:ph type="ctrTitle"/>
          </p:nvPr>
        </p:nvSpPr>
        <p:spPr>
          <a:xfrm>
            <a:off x="312615" y="318402"/>
            <a:ext cx="4425639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946E"/>
              </a:buClr>
              <a:buSzPts val="2000"/>
              <a:buFont typeface="Arial"/>
              <a:buNone/>
              <a:defRPr sz="2000" b="1">
                <a:solidFill>
                  <a:srgbClr val="34946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62"/>
          <p:cNvSpPr txBox="1">
            <a:spLocks noGrp="1"/>
          </p:cNvSpPr>
          <p:nvPr>
            <p:ph type="subTitle" idx="1"/>
          </p:nvPr>
        </p:nvSpPr>
        <p:spPr>
          <a:xfrm>
            <a:off x="312616" y="600025"/>
            <a:ext cx="4424620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355" name="Google Shape;355;p62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356" name="Google Shape;356;p62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62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62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62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62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62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62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62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62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62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62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62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62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62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62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62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62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62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62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62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62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62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62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62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62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62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62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62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62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62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62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62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62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62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62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62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62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62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62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62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62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62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8" name="Google Shape;398;p62"/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sz="800" b="0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9" name="Google Shape;399;p62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62"/>
          <p:cNvSpPr>
            <a:spLocks noGrp="1"/>
          </p:cNvSpPr>
          <p:nvPr>
            <p:ph type="pic" idx="3"/>
          </p:nvPr>
        </p:nvSpPr>
        <p:spPr>
          <a:xfrm>
            <a:off x="4838700" y="307975"/>
            <a:ext cx="4097338" cy="4330700"/>
          </a:xfrm>
          <a:prstGeom prst="rect">
            <a:avLst/>
          </a:prstGeom>
          <a:noFill/>
          <a:ln>
            <a:noFill/>
          </a:ln>
        </p:spPr>
      </p:sp>
      <p:sp>
        <p:nvSpPr>
          <p:cNvPr id="401" name="Google Shape;401;p62"/>
          <p:cNvSpPr txBox="1">
            <a:spLocks noGrp="1"/>
          </p:cNvSpPr>
          <p:nvPr>
            <p:ph type="body" idx="4"/>
          </p:nvPr>
        </p:nvSpPr>
        <p:spPr>
          <a:xfrm>
            <a:off x="307975" y="1047403"/>
            <a:ext cx="4421967" cy="3599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marL="914400" lvl="1" indent="-298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marL="1371600" lvl="2" indent="-2952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marL="2286000" lvl="4" indent="-2921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7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>
  <p:cSld name="7_Title Slide"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3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263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Title Slide">
  <p:cSld name="10_Title Slide"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Google Shape;406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64"/>
          <p:cNvSpPr/>
          <p:nvPr/>
        </p:nvSpPr>
        <p:spPr>
          <a:xfrm rot="10800000">
            <a:off x="0" y="508000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8" name="Google Shape;408;p64"/>
          <p:cNvGrpSpPr/>
          <p:nvPr/>
        </p:nvGrpSpPr>
        <p:grpSpPr>
          <a:xfrm>
            <a:off x="3216462" y="2271653"/>
            <a:ext cx="2711076" cy="601783"/>
            <a:chOff x="3216462" y="930031"/>
            <a:chExt cx="2711076" cy="601783"/>
          </a:xfrm>
        </p:grpSpPr>
        <p:grpSp>
          <p:nvGrpSpPr>
            <p:cNvPr id="409" name="Google Shape;409;p64"/>
            <p:cNvGrpSpPr/>
            <p:nvPr/>
          </p:nvGrpSpPr>
          <p:grpSpPr>
            <a:xfrm>
              <a:off x="5213103" y="930031"/>
              <a:ext cx="714435" cy="601783"/>
              <a:chOff x="5213103" y="930031"/>
              <a:chExt cx="714435" cy="601783"/>
            </a:xfrm>
          </p:grpSpPr>
          <p:sp>
            <p:nvSpPr>
              <p:cNvPr id="410" name="Google Shape;410;p64"/>
              <p:cNvSpPr/>
              <p:nvPr/>
            </p:nvSpPr>
            <p:spPr>
              <a:xfrm>
                <a:off x="5607366" y="1113996"/>
                <a:ext cx="320172" cy="417818"/>
              </a:xfrm>
              <a:custGeom>
                <a:avLst/>
                <a:gdLst/>
                <a:ahLst/>
                <a:cxnLst/>
                <a:rect l="l" t="t" r="r" b="b"/>
                <a:pathLst>
                  <a:path w="292245" h="381374" extrusionOk="0">
                    <a:moveTo>
                      <a:pt x="287502" y="381005"/>
                    </a:moveTo>
                    <a:cubicBezTo>
                      <a:pt x="270422" y="374415"/>
                      <a:pt x="253343" y="366882"/>
                      <a:pt x="236264" y="360291"/>
                    </a:cubicBezTo>
                    <a:cubicBezTo>
                      <a:pt x="190719" y="340519"/>
                      <a:pt x="146123" y="318863"/>
                      <a:pt x="102476" y="292500"/>
                    </a:cubicBezTo>
                    <a:cubicBezTo>
                      <a:pt x="79703" y="279318"/>
                      <a:pt x="57880" y="264253"/>
                      <a:pt x="37954" y="247305"/>
                    </a:cubicBezTo>
                    <a:cubicBezTo>
                      <a:pt x="28466" y="238831"/>
                      <a:pt x="19926" y="230357"/>
                      <a:pt x="13284" y="220942"/>
                    </a:cubicBezTo>
                    <a:cubicBezTo>
                      <a:pt x="9489" y="215292"/>
                      <a:pt x="5693" y="209643"/>
                      <a:pt x="2847" y="202111"/>
                    </a:cubicBezTo>
                    <a:cubicBezTo>
                      <a:pt x="-949" y="191753"/>
                      <a:pt x="-949" y="182338"/>
                      <a:pt x="2847" y="171981"/>
                    </a:cubicBezTo>
                    <a:cubicBezTo>
                      <a:pt x="5693" y="163507"/>
                      <a:pt x="10437" y="156916"/>
                      <a:pt x="16130" y="150325"/>
                    </a:cubicBezTo>
                    <a:cubicBezTo>
                      <a:pt x="26568" y="138085"/>
                      <a:pt x="38903" y="126786"/>
                      <a:pt x="52187" y="117371"/>
                    </a:cubicBezTo>
                    <a:cubicBezTo>
                      <a:pt x="79703" y="96657"/>
                      <a:pt x="110067" y="79709"/>
                      <a:pt x="140430" y="64644"/>
                    </a:cubicBezTo>
                    <a:cubicBezTo>
                      <a:pt x="187872" y="41105"/>
                      <a:pt x="236264" y="20391"/>
                      <a:pt x="285604" y="1560"/>
                    </a:cubicBezTo>
                    <a:cubicBezTo>
                      <a:pt x="286553" y="1560"/>
                      <a:pt x="288451" y="618"/>
                      <a:pt x="289399" y="618"/>
                    </a:cubicBezTo>
                    <a:cubicBezTo>
                      <a:pt x="290348" y="-323"/>
                      <a:pt x="292246" y="-323"/>
                      <a:pt x="292246" y="1560"/>
                    </a:cubicBezTo>
                    <a:cubicBezTo>
                      <a:pt x="276116" y="15683"/>
                      <a:pt x="260934" y="30748"/>
                      <a:pt x="244804" y="44871"/>
                    </a:cubicBezTo>
                    <a:cubicBezTo>
                      <a:pt x="214440" y="74060"/>
                      <a:pt x="185026" y="103248"/>
                      <a:pt x="158458" y="135260"/>
                    </a:cubicBezTo>
                    <a:cubicBezTo>
                      <a:pt x="149918" y="144676"/>
                      <a:pt x="142328" y="155033"/>
                      <a:pt x="135686" y="166332"/>
                    </a:cubicBezTo>
                    <a:cubicBezTo>
                      <a:pt x="132839" y="171039"/>
                      <a:pt x="129993" y="175747"/>
                      <a:pt x="128095" y="180455"/>
                    </a:cubicBezTo>
                    <a:cubicBezTo>
                      <a:pt x="121453" y="193637"/>
                      <a:pt x="121453" y="205877"/>
                      <a:pt x="125248" y="220000"/>
                    </a:cubicBezTo>
                    <a:cubicBezTo>
                      <a:pt x="128095" y="229416"/>
                      <a:pt x="132839" y="238831"/>
                      <a:pt x="138532" y="247305"/>
                    </a:cubicBezTo>
                    <a:cubicBezTo>
                      <a:pt x="148970" y="263311"/>
                      <a:pt x="160356" y="276493"/>
                      <a:pt x="173640" y="289675"/>
                    </a:cubicBezTo>
                    <a:cubicBezTo>
                      <a:pt x="203054" y="318863"/>
                      <a:pt x="235315" y="344285"/>
                      <a:pt x="269474" y="366882"/>
                    </a:cubicBezTo>
                    <a:cubicBezTo>
                      <a:pt x="275167" y="370648"/>
                      <a:pt x="281809" y="375356"/>
                      <a:pt x="287502" y="379122"/>
                    </a:cubicBezTo>
                    <a:cubicBezTo>
                      <a:pt x="288451" y="381005"/>
                      <a:pt x="288451" y="381947"/>
                      <a:pt x="287502" y="381005"/>
                    </a:cubicBezTo>
                  </a:path>
                </a:pathLst>
              </a:custGeom>
              <a:solidFill>
                <a:srgbClr val="D92D1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64"/>
              <p:cNvSpPr/>
              <p:nvPr/>
            </p:nvSpPr>
            <p:spPr>
              <a:xfrm>
                <a:off x="5343327" y="931667"/>
                <a:ext cx="426984" cy="314269"/>
              </a:xfrm>
              <a:custGeom>
                <a:avLst/>
                <a:gdLst/>
                <a:ahLst/>
                <a:cxnLst/>
                <a:rect l="l" t="t" r="r" b="b"/>
                <a:pathLst>
                  <a:path w="389740" h="286857" extrusionOk="0">
                    <a:moveTo>
                      <a:pt x="389029" y="8864"/>
                    </a:moveTo>
                    <a:cubicBezTo>
                      <a:pt x="383336" y="22987"/>
                      <a:pt x="376694" y="37111"/>
                      <a:pt x="371001" y="51234"/>
                    </a:cubicBezTo>
                    <a:cubicBezTo>
                      <a:pt x="359614" y="76656"/>
                      <a:pt x="347279" y="103019"/>
                      <a:pt x="333046" y="127499"/>
                    </a:cubicBezTo>
                    <a:cubicBezTo>
                      <a:pt x="315018" y="161395"/>
                      <a:pt x="296041" y="194350"/>
                      <a:pt x="272320" y="225421"/>
                    </a:cubicBezTo>
                    <a:cubicBezTo>
                      <a:pt x="260934" y="240486"/>
                      <a:pt x="249548" y="253667"/>
                      <a:pt x="235315" y="265908"/>
                    </a:cubicBezTo>
                    <a:cubicBezTo>
                      <a:pt x="227724" y="272498"/>
                      <a:pt x="220133" y="277206"/>
                      <a:pt x="211594" y="281914"/>
                    </a:cubicBezTo>
                    <a:cubicBezTo>
                      <a:pt x="198310" y="288505"/>
                      <a:pt x="184077" y="288505"/>
                      <a:pt x="170793" y="281914"/>
                    </a:cubicBezTo>
                    <a:cubicBezTo>
                      <a:pt x="160356" y="277206"/>
                      <a:pt x="150867" y="269674"/>
                      <a:pt x="143276" y="262141"/>
                    </a:cubicBezTo>
                    <a:cubicBezTo>
                      <a:pt x="125248" y="244252"/>
                      <a:pt x="110067" y="224479"/>
                      <a:pt x="96783" y="202824"/>
                    </a:cubicBezTo>
                    <a:cubicBezTo>
                      <a:pt x="72113" y="163278"/>
                      <a:pt x="51238" y="121850"/>
                      <a:pt x="32261" y="80422"/>
                    </a:cubicBezTo>
                    <a:cubicBezTo>
                      <a:pt x="21823" y="56883"/>
                      <a:pt x="11386" y="32403"/>
                      <a:pt x="1898" y="7922"/>
                    </a:cubicBezTo>
                    <a:cubicBezTo>
                      <a:pt x="949" y="6039"/>
                      <a:pt x="0" y="4156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13284" y="13572"/>
                      <a:pt x="25619" y="25812"/>
                      <a:pt x="37954" y="38994"/>
                    </a:cubicBezTo>
                    <a:cubicBezTo>
                      <a:pt x="54084" y="55942"/>
                      <a:pt x="71164" y="71948"/>
                      <a:pt x="88243" y="87954"/>
                    </a:cubicBezTo>
                    <a:cubicBezTo>
                      <a:pt x="112913" y="110552"/>
                      <a:pt x="137583" y="132207"/>
                      <a:pt x="166049" y="151038"/>
                    </a:cubicBezTo>
                    <a:cubicBezTo>
                      <a:pt x="171742" y="154804"/>
                      <a:pt x="178384" y="158571"/>
                      <a:pt x="185026" y="161395"/>
                    </a:cubicBezTo>
                    <a:cubicBezTo>
                      <a:pt x="198310" y="167986"/>
                      <a:pt x="212542" y="168928"/>
                      <a:pt x="226775" y="164220"/>
                    </a:cubicBezTo>
                    <a:cubicBezTo>
                      <a:pt x="241957" y="159512"/>
                      <a:pt x="256190" y="151038"/>
                      <a:pt x="269474" y="141623"/>
                    </a:cubicBezTo>
                    <a:cubicBezTo>
                      <a:pt x="289399" y="126558"/>
                      <a:pt x="306479" y="109610"/>
                      <a:pt x="323558" y="90779"/>
                    </a:cubicBezTo>
                    <a:cubicBezTo>
                      <a:pt x="347279" y="64416"/>
                      <a:pt x="369103" y="36169"/>
                      <a:pt x="389029" y="6981"/>
                    </a:cubicBezTo>
                    <a:cubicBezTo>
                      <a:pt x="389978" y="6981"/>
                      <a:pt x="389978" y="7922"/>
                      <a:pt x="389029" y="8864"/>
                    </a:cubicBezTo>
                  </a:path>
                </a:pathLst>
              </a:custGeom>
              <a:solidFill>
                <a:srgbClr val="F0DF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64"/>
              <p:cNvSpPr/>
              <p:nvPr/>
            </p:nvSpPr>
            <p:spPr>
              <a:xfrm>
                <a:off x="5213995" y="1109516"/>
                <a:ext cx="320343" cy="417768"/>
              </a:xfrm>
              <a:custGeom>
                <a:avLst/>
                <a:gdLst/>
                <a:ahLst/>
                <a:cxnLst/>
                <a:rect l="l" t="t" r="r" b="b"/>
                <a:pathLst>
                  <a:path w="292401" h="381328" extrusionOk="0">
                    <a:moveTo>
                      <a:pt x="7035" y="0"/>
                    </a:moveTo>
                    <a:cubicBezTo>
                      <a:pt x="22217" y="5649"/>
                      <a:pt x="37398" y="12240"/>
                      <a:pt x="52580" y="18831"/>
                    </a:cubicBezTo>
                    <a:cubicBezTo>
                      <a:pt x="100022" y="39545"/>
                      <a:pt x="146516" y="62142"/>
                      <a:pt x="191112" y="88506"/>
                    </a:cubicBezTo>
                    <a:cubicBezTo>
                      <a:pt x="211987" y="100746"/>
                      <a:pt x="231913" y="113928"/>
                      <a:pt x="249941" y="129934"/>
                    </a:cubicBezTo>
                    <a:cubicBezTo>
                      <a:pt x="259429" y="138408"/>
                      <a:pt x="268918" y="146882"/>
                      <a:pt x="277457" y="157239"/>
                    </a:cubicBezTo>
                    <a:cubicBezTo>
                      <a:pt x="282202" y="162888"/>
                      <a:pt x="285997" y="169479"/>
                      <a:pt x="288844" y="176070"/>
                    </a:cubicBezTo>
                    <a:cubicBezTo>
                      <a:pt x="293588" y="187369"/>
                      <a:pt x="293588" y="198667"/>
                      <a:pt x="288844" y="209966"/>
                    </a:cubicBezTo>
                    <a:cubicBezTo>
                      <a:pt x="285048" y="219382"/>
                      <a:pt x="278406" y="227856"/>
                      <a:pt x="271764" y="235388"/>
                    </a:cubicBezTo>
                    <a:cubicBezTo>
                      <a:pt x="258480" y="249511"/>
                      <a:pt x="243299" y="260810"/>
                      <a:pt x="228117" y="272108"/>
                    </a:cubicBezTo>
                    <a:cubicBezTo>
                      <a:pt x="200601" y="290939"/>
                      <a:pt x="171186" y="306946"/>
                      <a:pt x="140823" y="322011"/>
                    </a:cubicBezTo>
                    <a:cubicBezTo>
                      <a:pt x="96227" y="343666"/>
                      <a:pt x="50682" y="363439"/>
                      <a:pt x="4188" y="380387"/>
                    </a:cubicBezTo>
                    <a:cubicBezTo>
                      <a:pt x="3240" y="380387"/>
                      <a:pt x="2291" y="381328"/>
                      <a:pt x="1342" y="381328"/>
                    </a:cubicBezTo>
                    <a:cubicBezTo>
                      <a:pt x="393" y="381328"/>
                      <a:pt x="-556" y="381328"/>
                      <a:pt x="393" y="380387"/>
                    </a:cubicBezTo>
                    <a:cubicBezTo>
                      <a:pt x="19370" y="362497"/>
                      <a:pt x="39296" y="345549"/>
                      <a:pt x="58273" y="327660"/>
                    </a:cubicBezTo>
                    <a:cubicBezTo>
                      <a:pt x="83892" y="303180"/>
                      <a:pt x="108562" y="277758"/>
                      <a:pt x="131334" y="250453"/>
                    </a:cubicBezTo>
                    <a:cubicBezTo>
                      <a:pt x="139874" y="240096"/>
                      <a:pt x="148414" y="228797"/>
                      <a:pt x="156005" y="217498"/>
                    </a:cubicBezTo>
                    <a:cubicBezTo>
                      <a:pt x="159800" y="211849"/>
                      <a:pt x="162647" y="206200"/>
                      <a:pt x="165493" y="200551"/>
                    </a:cubicBezTo>
                    <a:cubicBezTo>
                      <a:pt x="172135" y="188310"/>
                      <a:pt x="172135" y="175129"/>
                      <a:pt x="168340" y="161947"/>
                    </a:cubicBezTo>
                    <a:cubicBezTo>
                      <a:pt x="162647" y="145941"/>
                      <a:pt x="154107" y="131817"/>
                      <a:pt x="143669" y="118636"/>
                    </a:cubicBezTo>
                    <a:cubicBezTo>
                      <a:pt x="125641" y="96038"/>
                      <a:pt x="103818" y="76266"/>
                      <a:pt x="81045" y="57435"/>
                    </a:cubicBezTo>
                    <a:cubicBezTo>
                      <a:pt x="58273" y="38604"/>
                      <a:pt x="35500" y="21656"/>
                      <a:pt x="10830" y="5649"/>
                    </a:cubicBezTo>
                    <a:cubicBezTo>
                      <a:pt x="9881" y="4708"/>
                      <a:pt x="7984" y="3766"/>
                      <a:pt x="7035" y="2825"/>
                    </a:cubicBezTo>
                    <a:cubicBezTo>
                      <a:pt x="5137" y="942"/>
                      <a:pt x="5137" y="0"/>
                      <a:pt x="7035" y="0"/>
                    </a:cubicBezTo>
                  </a:path>
                </a:pathLst>
              </a:custGeom>
              <a:solidFill>
                <a:srgbClr val="264C8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64"/>
              <p:cNvSpPr/>
              <p:nvPr/>
            </p:nvSpPr>
            <p:spPr>
              <a:xfrm>
                <a:off x="5768492" y="933125"/>
                <a:ext cx="4158" cy="8252"/>
              </a:xfrm>
              <a:custGeom>
                <a:avLst/>
                <a:gdLst/>
                <a:ahLst/>
                <a:cxnLst/>
                <a:rect l="l" t="t" r="r" b="b"/>
                <a:pathLst>
                  <a:path w="3795" h="7532" extrusionOk="0">
                    <a:moveTo>
                      <a:pt x="949" y="7532"/>
                    </a:moveTo>
                    <a:cubicBezTo>
                      <a:pt x="949" y="6591"/>
                      <a:pt x="949" y="5649"/>
                      <a:pt x="0" y="5649"/>
                    </a:cubicBezTo>
                    <a:cubicBezTo>
                      <a:pt x="949" y="3766"/>
                      <a:pt x="1898" y="1883"/>
                      <a:pt x="3795" y="0"/>
                    </a:cubicBezTo>
                    <a:cubicBezTo>
                      <a:pt x="3795" y="2825"/>
                      <a:pt x="2847" y="5649"/>
                      <a:pt x="949" y="7532"/>
                    </a:cubicBezTo>
                  </a:path>
                </a:pathLst>
              </a:custGeom>
              <a:solidFill>
                <a:srgbClr val="F1E47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64"/>
              <p:cNvSpPr/>
              <p:nvPr/>
            </p:nvSpPr>
            <p:spPr>
              <a:xfrm>
                <a:off x="5215465" y="1105995"/>
                <a:ext cx="6237" cy="4553"/>
              </a:xfrm>
              <a:custGeom>
                <a:avLst/>
                <a:gdLst/>
                <a:ahLst/>
                <a:cxnLst/>
                <a:rect l="l" t="t" r="r" b="b"/>
                <a:pathLst>
                  <a:path w="5693" h="4156" extrusionOk="0">
                    <a:moveTo>
                      <a:pt x="5693" y="3215"/>
                    </a:moveTo>
                    <a:cubicBezTo>
                      <a:pt x="5693" y="3215"/>
                      <a:pt x="4744" y="4156"/>
                      <a:pt x="4744" y="4156"/>
                    </a:cubicBezTo>
                    <a:cubicBezTo>
                      <a:pt x="2847" y="4156"/>
                      <a:pt x="1898" y="2273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2847" y="2273"/>
                      <a:pt x="3795" y="2273"/>
                      <a:pt x="5693" y="3215"/>
                    </a:cubicBezTo>
                  </a:path>
                </a:pathLst>
              </a:custGeom>
              <a:solidFill>
                <a:srgbClr val="5F79A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64"/>
              <p:cNvSpPr/>
              <p:nvPr/>
            </p:nvSpPr>
            <p:spPr>
              <a:xfrm>
                <a:off x="5213103" y="1105995"/>
                <a:ext cx="3402" cy="2490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2273" extrusionOk="0">
                    <a:moveTo>
                      <a:pt x="3105" y="1332"/>
                    </a:moveTo>
                    <a:cubicBezTo>
                      <a:pt x="3105" y="1332"/>
                      <a:pt x="2156" y="2273"/>
                      <a:pt x="2156" y="2273"/>
                    </a:cubicBezTo>
                    <a:cubicBezTo>
                      <a:pt x="1207" y="2273"/>
                      <a:pt x="-690" y="1332"/>
                      <a:pt x="259" y="390"/>
                    </a:cubicBezTo>
                    <a:cubicBezTo>
                      <a:pt x="1207" y="-552"/>
                      <a:pt x="2156" y="390"/>
                      <a:pt x="3105" y="1332"/>
                    </a:cubicBezTo>
                  </a:path>
                </a:pathLst>
              </a:custGeom>
              <a:solidFill>
                <a:srgbClr val="94A3C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64"/>
              <p:cNvSpPr/>
              <p:nvPr/>
            </p:nvSpPr>
            <p:spPr>
              <a:xfrm>
                <a:off x="5341857" y="930031"/>
                <a:ext cx="2509" cy="3094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2824" extrusionOk="0">
                    <a:moveTo>
                      <a:pt x="2291" y="1883"/>
                    </a:moveTo>
                    <a:cubicBezTo>
                      <a:pt x="2291" y="1883"/>
                      <a:pt x="1342" y="2825"/>
                      <a:pt x="1342" y="2825"/>
                    </a:cubicBezTo>
                    <a:cubicBezTo>
                      <a:pt x="393" y="1883"/>
                      <a:pt x="-556" y="942"/>
                      <a:pt x="393" y="0"/>
                    </a:cubicBezTo>
                    <a:cubicBezTo>
                      <a:pt x="1342" y="0"/>
                      <a:pt x="2291" y="942"/>
                      <a:pt x="2291" y="1883"/>
                    </a:cubicBezTo>
                  </a:path>
                </a:pathLst>
              </a:custGeom>
              <a:solidFill>
                <a:srgbClr val="F1E4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7" name="Google Shape;417;p64"/>
            <p:cNvGrpSpPr/>
            <p:nvPr/>
          </p:nvGrpSpPr>
          <p:grpSpPr>
            <a:xfrm>
              <a:off x="3216462" y="1025963"/>
              <a:ext cx="1879457" cy="492038"/>
              <a:chOff x="3216462" y="1025963"/>
              <a:chExt cx="1879457" cy="492038"/>
            </a:xfrm>
          </p:grpSpPr>
          <p:sp>
            <p:nvSpPr>
              <p:cNvPr id="418" name="Google Shape;418;p64"/>
              <p:cNvSpPr/>
              <p:nvPr/>
            </p:nvSpPr>
            <p:spPr>
              <a:xfrm>
                <a:off x="3821465" y="1348679"/>
                <a:ext cx="175048" cy="124966"/>
              </a:xfrm>
              <a:custGeom>
                <a:avLst/>
                <a:gdLst/>
                <a:ahLst/>
                <a:cxnLst/>
                <a:rect l="l" t="t" r="r" b="b"/>
                <a:pathLst>
                  <a:path w="159779" h="114066" extrusionOk="0">
                    <a:moveTo>
                      <a:pt x="157509" y="20853"/>
                    </a:moveTo>
                    <a:cubicBezTo>
                      <a:pt x="153714" y="10496"/>
                      <a:pt x="146123" y="3905"/>
                      <a:pt x="134737" y="1080"/>
                    </a:cubicBezTo>
                    <a:cubicBezTo>
                      <a:pt x="132839" y="139"/>
                      <a:pt x="129993" y="139"/>
                      <a:pt x="128095" y="139"/>
                    </a:cubicBezTo>
                    <a:cubicBezTo>
                      <a:pt x="113862" y="-803"/>
                      <a:pt x="100578" y="2963"/>
                      <a:pt x="90141" y="14262"/>
                    </a:cubicBezTo>
                    <a:cubicBezTo>
                      <a:pt x="89192" y="15203"/>
                      <a:pt x="89192" y="16145"/>
                      <a:pt x="87294" y="16145"/>
                    </a:cubicBezTo>
                    <a:cubicBezTo>
                      <a:pt x="80652" y="5788"/>
                      <a:pt x="74959" y="2022"/>
                      <a:pt x="62624" y="1080"/>
                    </a:cubicBezTo>
                    <a:cubicBezTo>
                      <a:pt x="48391" y="-803"/>
                      <a:pt x="36056" y="2963"/>
                      <a:pt x="24670" y="13320"/>
                    </a:cubicBezTo>
                    <a:cubicBezTo>
                      <a:pt x="24670" y="9554"/>
                      <a:pt x="23721" y="7671"/>
                      <a:pt x="23721" y="4846"/>
                    </a:cubicBezTo>
                    <a:cubicBezTo>
                      <a:pt x="23721" y="2963"/>
                      <a:pt x="22772" y="2022"/>
                      <a:pt x="21824" y="2022"/>
                    </a:cubicBezTo>
                    <a:cubicBezTo>
                      <a:pt x="15182" y="2022"/>
                      <a:pt x="8540" y="2022"/>
                      <a:pt x="1898" y="2022"/>
                    </a:cubicBezTo>
                    <a:cubicBezTo>
                      <a:pt x="949" y="2022"/>
                      <a:pt x="0" y="2963"/>
                      <a:pt x="0" y="3905"/>
                    </a:cubicBezTo>
                    <a:cubicBezTo>
                      <a:pt x="0" y="5788"/>
                      <a:pt x="0" y="6729"/>
                      <a:pt x="0" y="8613"/>
                    </a:cubicBezTo>
                    <a:cubicBezTo>
                      <a:pt x="0" y="40625"/>
                      <a:pt x="0" y="73580"/>
                      <a:pt x="0" y="105592"/>
                    </a:cubicBezTo>
                    <a:cubicBezTo>
                      <a:pt x="0" y="106534"/>
                      <a:pt x="0" y="107475"/>
                      <a:pt x="0" y="109359"/>
                    </a:cubicBezTo>
                    <a:cubicBezTo>
                      <a:pt x="0" y="111242"/>
                      <a:pt x="949" y="112183"/>
                      <a:pt x="2847" y="112183"/>
                    </a:cubicBezTo>
                    <a:cubicBezTo>
                      <a:pt x="8540" y="112183"/>
                      <a:pt x="15182" y="112183"/>
                      <a:pt x="20875" y="112183"/>
                    </a:cubicBezTo>
                    <a:cubicBezTo>
                      <a:pt x="24670" y="112183"/>
                      <a:pt x="25619" y="112183"/>
                      <a:pt x="25619" y="108417"/>
                    </a:cubicBezTo>
                    <a:cubicBezTo>
                      <a:pt x="25619" y="107475"/>
                      <a:pt x="25619" y="106534"/>
                      <a:pt x="25619" y="104651"/>
                    </a:cubicBezTo>
                    <a:cubicBezTo>
                      <a:pt x="25619" y="82054"/>
                      <a:pt x="25619" y="59456"/>
                      <a:pt x="25619" y="36859"/>
                    </a:cubicBezTo>
                    <a:cubicBezTo>
                      <a:pt x="25619" y="32151"/>
                      <a:pt x="27517" y="29327"/>
                      <a:pt x="30363" y="26502"/>
                    </a:cubicBezTo>
                    <a:cubicBezTo>
                      <a:pt x="37005" y="19911"/>
                      <a:pt x="52187" y="18028"/>
                      <a:pt x="59778" y="23677"/>
                    </a:cubicBezTo>
                    <a:cubicBezTo>
                      <a:pt x="62624" y="25560"/>
                      <a:pt x="64522" y="28385"/>
                      <a:pt x="66420" y="32151"/>
                    </a:cubicBezTo>
                    <a:cubicBezTo>
                      <a:pt x="67368" y="35918"/>
                      <a:pt x="67368" y="39684"/>
                      <a:pt x="67368" y="43450"/>
                    </a:cubicBezTo>
                    <a:cubicBezTo>
                      <a:pt x="67368" y="64164"/>
                      <a:pt x="67368" y="85820"/>
                      <a:pt x="67368" y="106534"/>
                    </a:cubicBezTo>
                    <a:cubicBezTo>
                      <a:pt x="67368" y="107475"/>
                      <a:pt x="67368" y="109359"/>
                      <a:pt x="67368" y="110300"/>
                    </a:cubicBezTo>
                    <a:cubicBezTo>
                      <a:pt x="67368" y="112183"/>
                      <a:pt x="68317" y="113125"/>
                      <a:pt x="69266" y="113125"/>
                    </a:cubicBezTo>
                    <a:cubicBezTo>
                      <a:pt x="75908" y="113125"/>
                      <a:pt x="82550" y="113125"/>
                      <a:pt x="90141" y="113125"/>
                    </a:cubicBezTo>
                    <a:cubicBezTo>
                      <a:pt x="92039" y="113125"/>
                      <a:pt x="92987" y="112183"/>
                      <a:pt x="92987" y="110300"/>
                    </a:cubicBezTo>
                    <a:cubicBezTo>
                      <a:pt x="92987" y="109359"/>
                      <a:pt x="92987" y="107475"/>
                      <a:pt x="92987" y="106534"/>
                    </a:cubicBezTo>
                    <a:cubicBezTo>
                      <a:pt x="92987" y="84878"/>
                      <a:pt x="92987" y="64164"/>
                      <a:pt x="92987" y="42508"/>
                    </a:cubicBezTo>
                    <a:cubicBezTo>
                      <a:pt x="92987" y="40625"/>
                      <a:pt x="92987" y="38742"/>
                      <a:pt x="92987" y="36859"/>
                    </a:cubicBezTo>
                    <a:cubicBezTo>
                      <a:pt x="95834" y="27444"/>
                      <a:pt x="106271" y="20853"/>
                      <a:pt x="117657" y="22736"/>
                    </a:cubicBezTo>
                    <a:cubicBezTo>
                      <a:pt x="129044" y="23677"/>
                      <a:pt x="133788" y="29327"/>
                      <a:pt x="133788" y="41567"/>
                    </a:cubicBezTo>
                    <a:cubicBezTo>
                      <a:pt x="133788" y="43450"/>
                      <a:pt x="133788" y="45333"/>
                      <a:pt x="133788" y="47216"/>
                    </a:cubicBezTo>
                    <a:cubicBezTo>
                      <a:pt x="133788" y="56632"/>
                      <a:pt x="133788" y="65106"/>
                      <a:pt x="133788" y="74521"/>
                    </a:cubicBezTo>
                    <a:cubicBezTo>
                      <a:pt x="133788" y="86761"/>
                      <a:pt x="133788" y="98060"/>
                      <a:pt x="133788" y="110300"/>
                    </a:cubicBezTo>
                    <a:cubicBezTo>
                      <a:pt x="133788" y="113125"/>
                      <a:pt x="134737" y="114066"/>
                      <a:pt x="137583" y="114066"/>
                    </a:cubicBezTo>
                    <a:cubicBezTo>
                      <a:pt x="143276" y="114066"/>
                      <a:pt x="149918" y="114066"/>
                      <a:pt x="155611" y="114066"/>
                    </a:cubicBezTo>
                    <a:cubicBezTo>
                      <a:pt x="158458" y="114066"/>
                      <a:pt x="159407" y="113125"/>
                      <a:pt x="159407" y="110300"/>
                    </a:cubicBezTo>
                    <a:cubicBezTo>
                      <a:pt x="159407" y="85820"/>
                      <a:pt x="159407" y="61339"/>
                      <a:pt x="159407" y="36859"/>
                    </a:cubicBezTo>
                    <a:cubicBezTo>
                      <a:pt x="160356" y="31210"/>
                      <a:pt x="159407" y="25560"/>
                      <a:pt x="157509" y="2085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64"/>
              <p:cNvSpPr/>
              <p:nvPr/>
            </p:nvSpPr>
            <p:spPr>
              <a:xfrm>
                <a:off x="4986443" y="1300349"/>
                <a:ext cx="109476" cy="174480"/>
              </a:xfrm>
              <a:custGeom>
                <a:avLst/>
                <a:gdLst/>
                <a:ahLst/>
                <a:cxnLst/>
                <a:rect l="l" t="t" r="r" b="b"/>
                <a:pathLst>
                  <a:path w="99927" h="159261" extrusionOk="0">
                    <a:moveTo>
                      <a:pt x="96132" y="0"/>
                    </a:moveTo>
                    <a:cubicBezTo>
                      <a:pt x="90439" y="0"/>
                      <a:pt x="83797" y="0"/>
                      <a:pt x="78103" y="0"/>
                    </a:cubicBezTo>
                    <a:cubicBezTo>
                      <a:pt x="73359" y="0"/>
                      <a:pt x="73359" y="0"/>
                      <a:pt x="73359" y="4708"/>
                    </a:cubicBezTo>
                    <a:cubicBezTo>
                      <a:pt x="73359" y="19773"/>
                      <a:pt x="73359" y="35779"/>
                      <a:pt x="73359" y="50844"/>
                    </a:cubicBezTo>
                    <a:lnTo>
                      <a:pt x="73359" y="55552"/>
                    </a:lnTo>
                    <a:cubicBezTo>
                      <a:pt x="71462" y="54610"/>
                      <a:pt x="71462" y="53668"/>
                      <a:pt x="70513" y="53668"/>
                    </a:cubicBezTo>
                    <a:cubicBezTo>
                      <a:pt x="57229" y="40487"/>
                      <a:pt x="25917" y="38604"/>
                      <a:pt x="10735" y="61201"/>
                    </a:cubicBezTo>
                    <a:cubicBezTo>
                      <a:pt x="6940" y="65909"/>
                      <a:pt x="4093" y="71558"/>
                      <a:pt x="3144" y="77207"/>
                    </a:cubicBezTo>
                    <a:cubicBezTo>
                      <a:pt x="-651" y="90389"/>
                      <a:pt x="-651" y="103571"/>
                      <a:pt x="1246" y="116752"/>
                    </a:cubicBezTo>
                    <a:cubicBezTo>
                      <a:pt x="3144" y="127109"/>
                      <a:pt x="6940" y="137467"/>
                      <a:pt x="14530" y="145941"/>
                    </a:cubicBezTo>
                    <a:cubicBezTo>
                      <a:pt x="24019" y="156298"/>
                      <a:pt x="36354" y="160064"/>
                      <a:pt x="50587" y="159122"/>
                    </a:cubicBezTo>
                    <a:cubicBezTo>
                      <a:pt x="60075" y="158181"/>
                      <a:pt x="67666" y="154414"/>
                      <a:pt x="75257" y="146882"/>
                    </a:cubicBezTo>
                    <a:cubicBezTo>
                      <a:pt x="76206" y="149707"/>
                      <a:pt x="76206" y="152531"/>
                      <a:pt x="76206" y="154414"/>
                    </a:cubicBezTo>
                    <a:cubicBezTo>
                      <a:pt x="76206" y="157239"/>
                      <a:pt x="77155" y="157239"/>
                      <a:pt x="80001" y="157239"/>
                    </a:cubicBezTo>
                    <a:cubicBezTo>
                      <a:pt x="84745" y="157239"/>
                      <a:pt x="89490" y="157239"/>
                      <a:pt x="94234" y="157239"/>
                    </a:cubicBezTo>
                    <a:cubicBezTo>
                      <a:pt x="99927" y="157239"/>
                      <a:pt x="99927" y="157239"/>
                      <a:pt x="99927" y="151590"/>
                    </a:cubicBezTo>
                    <a:cubicBezTo>
                      <a:pt x="99927" y="151590"/>
                      <a:pt x="99927" y="150648"/>
                      <a:pt x="99927" y="150648"/>
                    </a:cubicBezTo>
                    <a:cubicBezTo>
                      <a:pt x="99927" y="102629"/>
                      <a:pt x="99927" y="54610"/>
                      <a:pt x="99927" y="6591"/>
                    </a:cubicBezTo>
                    <a:cubicBezTo>
                      <a:pt x="99927" y="5649"/>
                      <a:pt x="99927" y="4708"/>
                      <a:pt x="99927" y="2825"/>
                    </a:cubicBezTo>
                    <a:cubicBezTo>
                      <a:pt x="98978" y="942"/>
                      <a:pt x="98029" y="0"/>
                      <a:pt x="96132" y="0"/>
                    </a:cubicBezTo>
                    <a:moveTo>
                      <a:pt x="74308" y="84740"/>
                    </a:moveTo>
                    <a:cubicBezTo>
                      <a:pt x="73359" y="90389"/>
                      <a:pt x="74308" y="96038"/>
                      <a:pt x="74308" y="101688"/>
                    </a:cubicBezTo>
                    <a:cubicBezTo>
                      <a:pt x="74308" y="108278"/>
                      <a:pt x="74308" y="114869"/>
                      <a:pt x="74308" y="121460"/>
                    </a:cubicBezTo>
                    <a:cubicBezTo>
                      <a:pt x="74308" y="124285"/>
                      <a:pt x="73359" y="126168"/>
                      <a:pt x="71462" y="128993"/>
                    </a:cubicBezTo>
                    <a:cubicBezTo>
                      <a:pt x="62922" y="141233"/>
                      <a:pt x="38252" y="143116"/>
                      <a:pt x="29712" y="125226"/>
                    </a:cubicBezTo>
                    <a:cubicBezTo>
                      <a:pt x="27814" y="121460"/>
                      <a:pt x="26866" y="117694"/>
                      <a:pt x="25917" y="113928"/>
                    </a:cubicBezTo>
                    <a:cubicBezTo>
                      <a:pt x="24968" y="103571"/>
                      <a:pt x="24968" y="92272"/>
                      <a:pt x="28763" y="81915"/>
                    </a:cubicBezTo>
                    <a:cubicBezTo>
                      <a:pt x="34456" y="64967"/>
                      <a:pt x="51536" y="63084"/>
                      <a:pt x="62922" y="68733"/>
                    </a:cubicBezTo>
                    <a:cubicBezTo>
                      <a:pt x="69564" y="71558"/>
                      <a:pt x="74308" y="76266"/>
                      <a:pt x="74308" y="8474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64"/>
              <p:cNvSpPr/>
              <p:nvPr/>
            </p:nvSpPr>
            <p:spPr>
              <a:xfrm>
                <a:off x="4152033" y="1035246"/>
                <a:ext cx="123703" cy="163032"/>
              </a:xfrm>
              <a:custGeom>
                <a:avLst/>
                <a:gdLst/>
                <a:ahLst/>
                <a:cxnLst/>
                <a:rect l="l" t="t" r="r" b="b"/>
                <a:pathLst>
                  <a:path w="112913" h="148811" extrusionOk="0">
                    <a:moveTo>
                      <a:pt x="111964" y="43311"/>
                    </a:moveTo>
                    <a:cubicBezTo>
                      <a:pt x="111015" y="31071"/>
                      <a:pt x="106271" y="21656"/>
                      <a:pt x="97732" y="13182"/>
                    </a:cubicBezTo>
                    <a:cubicBezTo>
                      <a:pt x="89192" y="5649"/>
                      <a:pt x="79703" y="2825"/>
                      <a:pt x="69266" y="942"/>
                    </a:cubicBezTo>
                    <a:cubicBezTo>
                      <a:pt x="59778" y="0"/>
                      <a:pt x="50289" y="0"/>
                      <a:pt x="40801" y="0"/>
                    </a:cubicBezTo>
                    <a:cubicBezTo>
                      <a:pt x="28466" y="0"/>
                      <a:pt x="16130" y="0"/>
                      <a:pt x="3795" y="0"/>
                    </a:cubicBezTo>
                    <a:cubicBezTo>
                      <a:pt x="949" y="0"/>
                      <a:pt x="0" y="942"/>
                      <a:pt x="0" y="3766"/>
                    </a:cubicBezTo>
                    <a:cubicBezTo>
                      <a:pt x="0" y="4708"/>
                      <a:pt x="0" y="5649"/>
                      <a:pt x="0" y="7532"/>
                    </a:cubicBezTo>
                    <a:cubicBezTo>
                      <a:pt x="0" y="30130"/>
                      <a:pt x="0" y="52727"/>
                      <a:pt x="0" y="75324"/>
                    </a:cubicBezTo>
                    <a:cubicBezTo>
                      <a:pt x="0" y="93214"/>
                      <a:pt x="0" y="112045"/>
                      <a:pt x="0" y="129934"/>
                    </a:cubicBezTo>
                    <a:cubicBezTo>
                      <a:pt x="0" y="134642"/>
                      <a:pt x="0" y="140291"/>
                      <a:pt x="0" y="144999"/>
                    </a:cubicBezTo>
                    <a:cubicBezTo>
                      <a:pt x="0" y="148765"/>
                      <a:pt x="0" y="148765"/>
                      <a:pt x="3795" y="148765"/>
                    </a:cubicBezTo>
                    <a:cubicBezTo>
                      <a:pt x="9489" y="148765"/>
                      <a:pt x="15182" y="148765"/>
                      <a:pt x="20875" y="148765"/>
                    </a:cubicBezTo>
                    <a:cubicBezTo>
                      <a:pt x="26568" y="148765"/>
                      <a:pt x="26568" y="149707"/>
                      <a:pt x="26568" y="143116"/>
                    </a:cubicBezTo>
                    <a:cubicBezTo>
                      <a:pt x="26568" y="128051"/>
                      <a:pt x="26568" y="112986"/>
                      <a:pt x="26568" y="97921"/>
                    </a:cubicBezTo>
                    <a:cubicBezTo>
                      <a:pt x="26568" y="94155"/>
                      <a:pt x="26568" y="94155"/>
                      <a:pt x="30363" y="94155"/>
                    </a:cubicBezTo>
                    <a:cubicBezTo>
                      <a:pt x="39852" y="94155"/>
                      <a:pt x="48391" y="94155"/>
                      <a:pt x="57880" y="94155"/>
                    </a:cubicBezTo>
                    <a:cubicBezTo>
                      <a:pt x="64522" y="94155"/>
                      <a:pt x="71164" y="93214"/>
                      <a:pt x="77806" y="92272"/>
                    </a:cubicBezTo>
                    <a:cubicBezTo>
                      <a:pt x="95834" y="87564"/>
                      <a:pt x="109118" y="77207"/>
                      <a:pt x="112913" y="58376"/>
                    </a:cubicBezTo>
                    <a:cubicBezTo>
                      <a:pt x="111964" y="52727"/>
                      <a:pt x="111964" y="48019"/>
                      <a:pt x="111964" y="43311"/>
                    </a:cubicBezTo>
                    <a:moveTo>
                      <a:pt x="83499" y="59318"/>
                    </a:moveTo>
                    <a:cubicBezTo>
                      <a:pt x="79703" y="66850"/>
                      <a:pt x="74010" y="70616"/>
                      <a:pt x="66420" y="71558"/>
                    </a:cubicBezTo>
                    <a:cubicBezTo>
                      <a:pt x="62624" y="72499"/>
                      <a:pt x="59778" y="72499"/>
                      <a:pt x="55982" y="72499"/>
                    </a:cubicBezTo>
                    <a:cubicBezTo>
                      <a:pt x="47443" y="72499"/>
                      <a:pt x="37954" y="72499"/>
                      <a:pt x="29414" y="72499"/>
                    </a:cubicBezTo>
                    <a:cubicBezTo>
                      <a:pt x="26568" y="72499"/>
                      <a:pt x="25619" y="71558"/>
                      <a:pt x="25619" y="68733"/>
                    </a:cubicBezTo>
                    <a:cubicBezTo>
                      <a:pt x="25619" y="61201"/>
                      <a:pt x="25619" y="53668"/>
                      <a:pt x="25619" y="47078"/>
                    </a:cubicBezTo>
                    <a:cubicBezTo>
                      <a:pt x="25619" y="39545"/>
                      <a:pt x="25619" y="32013"/>
                      <a:pt x="25619" y="24480"/>
                    </a:cubicBezTo>
                    <a:cubicBezTo>
                      <a:pt x="25619" y="22597"/>
                      <a:pt x="25619" y="21656"/>
                      <a:pt x="28466" y="21656"/>
                    </a:cubicBezTo>
                    <a:cubicBezTo>
                      <a:pt x="39852" y="21656"/>
                      <a:pt x="52187" y="20714"/>
                      <a:pt x="63573" y="22597"/>
                    </a:cubicBezTo>
                    <a:cubicBezTo>
                      <a:pt x="81601" y="24480"/>
                      <a:pt x="91090" y="42370"/>
                      <a:pt x="83499" y="5931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64"/>
              <p:cNvSpPr/>
              <p:nvPr/>
            </p:nvSpPr>
            <p:spPr>
              <a:xfrm>
                <a:off x="4026250" y="1347964"/>
                <a:ext cx="108687" cy="170037"/>
              </a:xfrm>
              <a:custGeom>
                <a:avLst/>
                <a:gdLst/>
                <a:ahLst/>
                <a:cxnLst/>
                <a:rect l="l" t="t" r="r" b="b"/>
                <a:pathLst>
                  <a:path w="99207" h="155205" extrusionOk="0">
                    <a:moveTo>
                      <a:pt x="92038" y="23388"/>
                    </a:moveTo>
                    <a:cubicBezTo>
                      <a:pt x="79703" y="-2034"/>
                      <a:pt x="47443" y="-7683"/>
                      <a:pt x="26568" y="11148"/>
                    </a:cubicBezTo>
                    <a:cubicBezTo>
                      <a:pt x="25619" y="12090"/>
                      <a:pt x="25619" y="12090"/>
                      <a:pt x="24670" y="12090"/>
                    </a:cubicBezTo>
                    <a:cubicBezTo>
                      <a:pt x="24670" y="10206"/>
                      <a:pt x="23721" y="7382"/>
                      <a:pt x="23721" y="5499"/>
                    </a:cubicBezTo>
                    <a:cubicBezTo>
                      <a:pt x="23721" y="3616"/>
                      <a:pt x="22772" y="2674"/>
                      <a:pt x="20875" y="2674"/>
                    </a:cubicBezTo>
                    <a:cubicBezTo>
                      <a:pt x="15182" y="2674"/>
                      <a:pt x="8540" y="2674"/>
                      <a:pt x="2847" y="2674"/>
                    </a:cubicBezTo>
                    <a:cubicBezTo>
                      <a:pt x="949" y="2674"/>
                      <a:pt x="0" y="3616"/>
                      <a:pt x="0" y="5499"/>
                    </a:cubicBezTo>
                    <a:cubicBezTo>
                      <a:pt x="0" y="6440"/>
                      <a:pt x="0" y="8323"/>
                      <a:pt x="0" y="9265"/>
                    </a:cubicBezTo>
                    <a:cubicBezTo>
                      <a:pt x="0" y="55401"/>
                      <a:pt x="0" y="102479"/>
                      <a:pt x="0" y="148615"/>
                    </a:cubicBezTo>
                    <a:cubicBezTo>
                      <a:pt x="0" y="149556"/>
                      <a:pt x="0" y="150498"/>
                      <a:pt x="0" y="151439"/>
                    </a:cubicBezTo>
                    <a:cubicBezTo>
                      <a:pt x="0" y="154264"/>
                      <a:pt x="949" y="155205"/>
                      <a:pt x="3795" y="155205"/>
                    </a:cubicBezTo>
                    <a:cubicBezTo>
                      <a:pt x="9489" y="155205"/>
                      <a:pt x="15182" y="155205"/>
                      <a:pt x="20875" y="155205"/>
                    </a:cubicBezTo>
                    <a:cubicBezTo>
                      <a:pt x="25619" y="155205"/>
                      <a:pt x="25619" y="155205"/>
                      <a:pt x="25619" y="150498"/>
                    </a:cubicBezTo>
                    <a:cubicBezTo>
                      <a:pt x="25619" y="135433"/>
                      <a:pt x="25619" y="120368"/>
                      <a:pt x="25619" y="104362"/>
                    </a:cubicBezTo>
                    <a:cubicBezTo>
                      <a:pt x="27517" y="104362"/>
                      <a:pt x="27517" y="104362"/>
                      <a:pt x="28466" y="105303"/>
                    </a:cubicBezTo>
                    <a:cubicBezTo>
                      <a:pt x="51238" y="123193"/>
                      <a:pt x="80652" y="115660"/>
                      <a:pt x="92987" y="90238"/>
                    </a:cubicBezTo>
                    <a:cubicBezTo>
                      <a:pt x="93936" y="87414"/>
                      <a:pt x="94885" y="85531"/>
                      <a:pt x="95834" y="82706"/>
                    </a:cubicBezTo>
                    <a:cubicBezTo>
                      <a:pt x="99629" y="70466"/>
                      <a:pt x="99629" y="58226"/>
                      <a:pt x="98680" y="45985"/>
                    </a:cubicBezTo>
                    <a:cubicBezTo>
                      <a:pt x="96783" y="38453"/>
                      <a:pt x="94885" y="30921"/>
                      <a:pt x="92038" y="23388"/>
                    </a:cubicBezTo>
                    <a:moveTo>
                      <a:pt x="70215" y="77998"/>
                    </a:moveTo>
                    <a:cubicBezTo>
                      <a:pt x="65471" y="92121"/>
                      <a:pt x="53136" y="98712"/>
                      <a:pt x="38903" y="94005"/>
                    </a:cubicBezTo>
                    <a:cubicBezTo>
                      <a:pt x="34159" y="93063"/>
                      <a:pt x="30363" y="90238"/>
                      <a:pt x="27517" y="86472"/>
                    </a:cubicBezTo>
                    <a:cubicBezTo>
                      <a:pt x="25619" y="83647"/>
                      <a:pt x="24670" y="81764"/>
                      <a:pt x="24670" y="77998"/>
                    </a:cubicBezTo>
                    <a:cubicBezTo>
                      <a:pt x="24670" y="71407"/>
                      <a:pt x="24670" y="64816"/>
                      <a:pt x="24670" y="57284"/>
                    </a:cubicBezTo>
                    <a:cubicBezTo>
                      <a:pt x="24670" y="50693"/>
                      <a:pt x="24670" y="43161"/>
                      <a:pt x="24670" y="36570"/>
                    </a:cubicBezTo>
                    <a:cubicBezTo>
                      <a:pt x="24670" y="33745"/>
                      <a:pt x="25619" y="30921"/>
                      <a:pt x="27517" y="29037"/>
                    </a:cubicBezTo>
                    <a:cubicBezTo>
                      <a:pt x="35107" y="18680"/>
                      <a:pt x="57880" y="15856"/>
                      <a:pt x="67368" y="30921"/>
                    </a:cubicBezTo>
                    <a:cubicBezTo>
                      <a:pt x="70215" y="34687"/>
                      <a:pt x="72113" y="39395"/>
                      <a:pt x="72113" y="44102"/>
                    </a:cubicBezTo>
                    <a:cubicBezTo>
                      <a:pt x="74010" y="56342"/>
                      <a:pt x="74010" y="67641"/>
                      <a:pt x="70215" y="7799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64"/>
              <p:cNvSpPr/>
              <p:nvPr/>
            </p:nvSpPr>
            <p:spPr>
              <a:xfrm>
                <a:off x="4728968" y="1300349"/>
                <a:ext cx="108161" cy="174626"/>
              </a:xfrm>
              <a:custGeom>
                <a:avLst/>
                <a:gdLst/>
                <a:ahLst/>
                <a:cxnLst/>
                <a:rect l="l" t="t" r="r" b="b"/>
                <a:pathLst>
                  <a:path w="98727" h="159394" extrusionOk="0">
                    <a:moveTo>
                      <a:pt x="94885" y="0"/>
                    </a:move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4010" y="53668"/>
                      <a:pt x="73061" y="55552"/>
                    </a:cubicBezTo>
                    <a:cubicBezTo>
                      <a:pt x="72113" y="55552"/>
                      <a:pt x="71164" y="55552"/>
                      <a:pt x="71164" y="54610"/>
                    </a:cubicBezTo>
                    <a:cubicBezTo>
                      <a:pt x="50289" y="37662"/>
                      <a:pt x="22772" y="42370"/>
                      <a:pt x="8540" y="64967"/>
                    </a:cubicBezTo>
                    <a:cubicBezTo>
                      <a:pt x="6642" y="68733"/>
                      <a:pt x="4744" y="72499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6168"/>
                      <a:pt x="5693" y="134642"/>
                      <a:pt x="11386" y="143116"/>
                    </a:cubicBezTo>
                    <a:cubicBezTo>
                      <a:pt x="27517" y="164772"/>
                      <a:pt x="57880" y="162888"/>
                      <a:pt x="72113" y="148765"/>
                    </a:cubicBezTo>
                    <a:cubicBezTo>
                      <a:pt x="73061" y="147824"/>
                      <a:pt x="73061" y="146882"/>
                      <a:pt x="74959" y="147824"/>
                    </a:cubicBezTo>
                    <a:cubicBezTo>
                      <a:pt x="74959" y="149707"/>
                      <a:pt x="74959" y="151590"/>
                      <a:pt x="75908" y="154414"/>
                    </a:cubicBezTo>
                    <a:cubicBezTo>
                      <a:pt x="75908" y="157239"/>
                      <a:pt x="76857" y="158181"/>
                      <a:pt x="79703" y="158181"/>
                    </a:cubicBezTo>
                    <a:cubicBezTo>
                      <a:pt x="84448" y="158181"/>
                      <a:pt x="88243" y="158181"/>
                      <a:pt x="92987" y="158181"/>
                    </a:cubicBezTo>
                    <a:cubicBezTo>
                      <a:pt x="99629" y="158181"/>
                      <a:pt x="98680" y="159122"/>
                      <a:pt x="98680" y="152531"/>
                    </a:cubicBezTo>
                    <a:cubicBezTo>
                      <a:pt x="98680" y="104512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4708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0215" y="128993"/>
                    </a:moveTo>
                    <a:cubicBezTo>
                      <a:pt x="61675" y="141233"/>
                      <a:pt x="37954" y="143116"/>
                      <a:pt x="29414" y="125226"/>
                    </a:cubicBezTo>
                    <a:cubicBezTo>
                      <a:pt x="26568" y="119577"/>
                      <a:pt x="25619" y="113928"/>
                      <a:pt x="25619" y="107337"/>
                    </a:cubicBezTo>
                    <a:cubicBezTo>
                      <a:pt x="24670" y="97921"/>
                      <a:pt x="25619" y="88506"/>
                      <a:pt x="29414" y="79090"/>
                    </a:cubicBezTo>
                    <a:cubicBezTo>
                      <a:pt x="37954" y="60259"/>
                      <a:pt x="62624" y="63084"/>
                      <a:pt x="71164" y="75324"/>
                    </a:cubicBezTo>
                    <a:cubicBezTo>
                      <a:pt x="73061" y="77207"/>
                      <a:pt x="74010" y="80032"/>
                      <a:pt x="74010" y="82857"/>
                    </a:cubicBezTo>
                    <a:cubicBezTo>
                      <a:pt x="74010" y="89447"/>
                      <a:pt x="74010" y="96038"/>
                      <a:pt x="74010" y="102629"/>
                    </a:cubicBezTo>
                    <a:cubicBezTo>
                      <a:pt x="74010" y="109220"/>
                      <a:pt x="74010" y="114869"/>
                      <a:pt x="74010" y="121460"/>
                    </a:cubicBezTo>
                    <a:cubicBezTo>
                      <a:pt x="73061" y="124285"/>
                      <a:pt x="72113" y="126168"/>
                      <a:pt x="70215" y="1289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64"/>
              <p:cNvSpPr/>
              <p:nvPr/>
            </p:nvSpPr>
            <p:spPr>
              <a:xfrm>
                <a:off x="3216462" y="1300349"/>
                <a:ext cx="108110" cy="174076"/>
              </a:xfrm>
              <a:custGeom>
                <a:avLst/>
                <a:gdLst/>
                <a:ahLst/>
                <a:cxnLst/>
                <a:rect l="l" t="t" r="r" b="b"/>
                <a:pathLst>
                  <a:path w="98680" h="158892" extrusionOk="0">
                    <a:moveTo>
                      <a:pt x="94885" y="0"/>
                    </a:moveTo>
                    <a:cubicBezTo>
                      <a:pt x="89192" y="0"/>
                      <a:pt x="83499" y="0"/>
                      <a:pt x="77806" y="0"/>
                    </a:cubicBezTo>
                    <a:cubicBezTo>
                      <a:pt x="74010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3061" y="53668"/>
                      <a:pt x="73061" y="54610"/>
                    </a:cubicBezTo>
                    <a:cubicBezTo>
                      <a:pt x="71164" y="55552"/>
                      <a:pt x="70215" y="53668"/>
                      <a:pt x="70215" y="53668"/>
                    </a:cubicBezTo>
                    <a:cubicBezTo>
                      <a:pt x="52187" y="38604"/>
                      <a:pt x="25619" y="42370"/>
                      <a:pt x="11386" y="61201"/>
                    </a:cubicBezTo>
                    <a:cubicBezTo>
                      <a:pt x="7591" y="65909"/>
                      <a:pt x="5693" y="70616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2847" y="126168"/>
                      <a:pt x="5693" y="136525"/>
                      <a:pt x="13284" y="144057"/>
                    </a:cubicBezTo>
                    <a:cubicBezTo>
                      <a:pt x="27517" y="161947"/>
                      <a:pt x="55033" y="163830"/>
                      <a:pt x="72113" y="148765"/>
                    </a:cubicBezTo>
                    <a:cubicBezTo>
                      <a:pt x="73061" y="147824"/>
                      <a:pt x="73061" y="146882"/>
                      <a:pt x="74959" y="146882"/>
                    </a:cubicBezTo>
                    <a:cubicBezTo>
                      <a:pt x="74959" y="148765"/>
                      <a:pt x="75908" y="151590"/>
                      <a:pt x="75908" y="154414"/>
                    </a:cubicBezTo>
                    <a:cubicBezTo>
                      <a:pt x="75908" y="156298"/>
                      <a:pt x="76857" y="157239"/>
                      <a:pt x="78755" y="157239"/>
                    </a:cubicBezTo>
                    <a:cubicBezTo>
                      <a:pt x="83499" y="157239"/>
                      <a:pt x="89192" y="157239"/>
                      <a:pt x="93936" y="157239"/>
                    </a:cubicBezTo>
                    <a:cubicBezTo>
                      <a:pt x="97732" y="157239"/>
                      <a:pt x="97732" y="157239"/>
                      <a:pt x="98680" y="153473"/>
                    </a:cubicBezTo>
                    <a:cubicBezTo>
                      <a:pt x="98680" y="152531"/>
                      <a:pt x="98680" y="151590"/>
                      <a:pt x="98680" y="151590"/>
                    </a:cubicBezTo>
                    <a:cubicBezTo>
                      <a:pt x="98680" y="103571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3766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3061" y="101688"/>
                    </a:moveTo>
                    <a:cubicBezTo>
                      <a:pt x="73061" y="108278"/>
                      <a:pt x="73061" y="114869"/>
                      <a:pt x="73061" y="121460"/>
                    </a:cubicBezTo>
                    <a:cubicBezTo>
                      <a:pt x="73061" y="124285"/>
                      <a:pt x="72113" y="126168"/>
                      <a:pt x="71164" y="128051"/>
                    </a:cubicBezTo>
                    <a:cubicBezTo>
                      <a:pt x="62624" y="141233"/>
                      <a:pt x="37954" y="143116"/>
                      <a:pt x="29414" y="124285"/>
                    </a:cubicBezTo>
                    <a:cubicBezTo>
                      <a:pt x="26568" y="118636"/>
                      <a:pt x="25619" y="112986"/>
                      <a:pt x="25619" y="106395"/>
                    </a:cubicBezTo>
                    <a:cubicBezTo>
                      <a:pt x="25619" y="96980"/>
                      <a:pt x="25619" y="87564"/>
                      <a:pt x="29414" y="79090"/>
                    </a:cubicBezTo>
                    <a:cubicBezTo>
                      <a:pt x="37954" y="60259"/>
                      <a:pt x="62624" y="63084"/>
                      <a:pt x="71164" y="74383"/>
                    </a:cubicBezTo>
                    <a:cubicBezTo>
                      <a:pt x="73061" y="76266"/>
                      <a:pt x="74010" y="79090"/>
                      <a:pt x="74010" y="81915"/>
                    </a:cubicBezTo>
                    <a:cubicBezTo>
                      <a:pt x="73061" y="88506"/>
                      <a:pt x="73061" y="95097"/>
                      <a:pt x="73061" y="10168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64"/>
              <p:cNvSpPr/>
              <p:nvPr/>
            </p:nvSpPr>
            <p:spPr>
              <a:xfrm>
                <a:off x="4676992" y="1025963"/>
                <a:ext cx="107135" cy="174593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159364" extrusionOk="0">
                    <a:moveTo>
                      <a:pt x="74010" y="146882"/>
                    </a:moveTo>
                    <a:cubicBezTo>
                      <a:pt x="74010" y="148765"/>
                      <a:pt x="74010" y="150648"/>
                      <a:pt x="74959" y="153473"/>
                    </a:cubicBezTo>
                    <a:cubicBezTo>
                      <a:pt x="74959" y="156298"/>
                      <a:pt x="75908" y="157239"/>
                      <a:pt x="78755" y="157239"/>
                    </a:cubicBezTo>
                    <a:cubicBezTo>
                      <a:pt x="83499" y="157239"/>
                      <a:pt x="88243" y="157239"/>
                      <a:pt x="92987" y="157239"/>
                    </a:cubicBezTo>
                    <a:cubicBezTo>
                      <a:pt x="98680" y="157239"/>
                      <a:pt x="97732" y="157239"/>
                      <a:pt x="97732" y="152531"/>
                    </a:cubicBezTo>
                    <a:cubicBezTo>
                      <a:pt x="97732" y="151590"/>
                      <a:pt x="97732" y="151590"/>
                      <a:pt x="97732" y="150648"/>
                    </a:cubicBezTo>
                    <a:cubicBezTo>
                      <a:pt x="97732" y="102629"/>
                      <a:pt x="97732" y="54610"/>
                      <a:pt x="97732" y="6591"/>
                    </a:cubicBezTo>
                    <a:cubicBezTo>
                      <a:pt x="97732" y="5649"/>
                      <a:pt x="97732" y="4708"/>
                      <a:pt x="97732" y="2825"/>
                    </a:cubicBezTo>
                    <a:cubicBezTo>
                      <a:pt x="97732" y="0"/>
                      <a:pt x="96783" y="0"/>
                      <a:pt x="94885" y="0"/>
                    </a:cubicBez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lnTo>
                      <a:pt x="73061" y="56493"/>
                    </a:lnTo>
                    <a:cubicBezTo>
                      <a:pt x="70215" y="54610"/>
                      <a:pt x="68317" y="52727"/>
                      <a:pt x="66420" y="50844"/>
                    </a:cubicBezTo>
                    <a:cubicBezTo>
                      <a:pt x="53136" y="41428"/>
                      <a:pt x="28466" y="41428"/>
                      <a:pt x="14233" y="57435"/>
                    </a:cubicBezTo>
                    <a:cubicBezTo>
                      <a:pt x="9489" y="63084"/>
                      <a:pt x="5693" y="68733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5226"/>
                      <a:pt x="4744" y="133700"/>
                      <a:pt x="10437" y="141233"/>
                    </a:cubicBezTo>
                    <a:cubicBezTo>
                      <a:pt x="16130" y="149707"/>
                      <a:pt x="23721" y="156298"/>
                      <a:pt x="34159" y="158181"/>
                    </a:cubicBezTo>
                    <a:cubicBezTo>
                      <a:pt x="48391" y="161005"/>
                      <a:pt x="61675" y="159122"/>
                      <a:pt x="73061" y="148765"/>
                    </a:cubicBezTo>
                    <a:cubicBezTo>
                      <a:pt x="72113" y="147824"/>
                      <a:pt x="72113" y="146882"/>
                      <a:pt x="74010" y="146882"/>
                    </a:cubicBezTo>
                    <a:moveTo>
                      <a:pt x="28466" y="124285"/>
                    </a:moveTo>
                    <a:cubicBezTo>
                      <a:pt x="25619" y="118636"/>
                      <a:pt x="24670" y="112986"/>
                      <a:pt x="24670" y="106395"/>
                    </a:cubicBezTo>
                    <a:cubicBezTo>
                      <a:pt x="23721" y="96980"/>
                      <a:pt x="24670" y="87564"/>
                      <a:pt x="28466" y="78149"/>
                    </a:cubicBezTo>
                    <a:cubicBezTo>
                      <a:pt x="37005" y="59318"/>
                      <a:pt x="61675" y="62142"/>
                      <a:pt x="69266" y="73441"/>
                    </a:cubicBezTo>
                    <a:cubicBezTo>
                      <a:pt x="71164" y="76266"/>
                      <a:pt x="72113" y="78149"/>
                      <a:pt x="72113" y="81915"/>
                    </a:cubicBezTo>
                    <a:cubicBezTo>
                      <a:pt x="72113" y="88506"/>
                      <a:pt x="72113" y="95097"/>
                      <a:pt x="72113" y="101688"/>
                    </a:cubicBezTo>
                    <a:cubicBezTo>
                      <a:pt x="72113" y="108278"/>
                      <a:pt x="72113" y="114869"/>
                      <a:pt x="72113" y="120519"/>
                    </a:cubicBezTo>
                    <a:cubicBezTo>
                      <a:pt x="72113" y="123343"/>
                      <a:pt x="71164" y="125226"/>
                      <a:pt x="70215" y="128051"/>
                    </a:cubicBezTo>
                    <a:cubicBezTo>
                      <a:pt x="61675" y="140291"/>
                      <a:pt x="37005" y="143116"/>
                      <a:pt x="28466" y="12428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64"/>
              <p:cNvSpPr/>
              <p:nvPr/>
            </p:nvSpPr>
            <p:spPr>
              <a:xfrm>
                <a:off x="3535052" y="1308601"/>
                <a:ext cx="131522" cy="167236"/>
              </a:xfrm>
              <a:custGeom>
                <a:avLst/>
                <a:gdLst/>
                <a:ahLst/>
                <a:cxnLst/>
                <a:rect l="l" t="t" r="r" b="b"/>
                <a:pathLst>
                  <a:path w="120050" h="152649" extrusionOk="0">
                    <a:moveTo>
                      <a:pt x="102972" y="100746"/>
                    </a:moveTo>
                    <a:cubicBezTo>
                      <a:pt x="100125" y="100746"/>
                      <a:pt x="96330" y="99804"/>
                      <a:pt x="94432" y="101688"/>
                    </a:cubicBezTo>
                    <a:cubicBezTo>
                      <a:pt x="92534" y="102629"/>
                      <a:pt x="93483" y="106395"/>
                      <a:pt x="92534" y="109220"/>
                    </a:cubicBezTo>
                    <a:cubicBezTo>
                      <a:pt x="91585" y="112045"/>
                      <a:pt x="90637" y="113928"/>
                      <a:pt x="89688" y="116752"/>
                    </a:cubicBezTo>
                    <a:cubicBezTo>
                      <a:pt x="86841" y="122402"/>
                      <a:pt x="82097" y="127109"/>
                      <a:pt x="76404" y="128993"/>
                    </a:cubicBezTo>
                    <a:cubicBezTo>
                      <a:pt x="56478" y="134642"/>
                      <a:pt x="35603" y="131817"/>
                      <a:pt x="28961" y="103571"/>
                    </a:cubicBezTo>
                    <a:cubicBezTo>
                      <a:pt x="28961" y="103571"/>
                      <a:pt x="28961" y="102629"/>
                      <a:pt x="28961" y="102629"/>
                    </a:cubicBezTo>
                    <a:cubicBezTo>
                      <a:pt x="26115" y="88506"/>
                      <a:pt x="26115" y="73441"/>
                      <a:pt x="27064" y="59318"/>
                    </a:cubicBezTo>
                    <a:cubicBezTo>
                      <a:pt x="27064" y="54610"/>
                      <a:pt x="28012" y="49902"/>
                      <a:pt x="29910" y="46136"/>
                    </a:cubicBezTo>
                    <a:cubicBezTo>
                      <a:pt x="36552" y="25422"/>
                      <a:pt x="51734" y="18831"/>
                      <a:pt x="71660" y="21656"/>
                    </a:cubicBezTo>
                    <a:cubicBezTo>
                      <a:pt x="83046" y="23539"/>
                      <a:pt x="89688" y="30130"/>
                      <a:pt x="92534" y="40487"/>
                    </a:cubicBezTo>
                    <a:cubicBezTo>
                      <a:pt x="93483" y="43311"/>
                      <a:pt x="93483" y="46136"/>
                      <a:pt x="94432" y="48961"/>
                    </a:cubicBezTo>
                    <a:cubicBezTo>
                      <a:pt x="94432" y="49902"/>
                      <a:pt x="95381" y="50844"/>
                      <a:pt x="96330" y="50844"/>
                    </a:cubicBezTo>
                    <a:cubicBezTo>
                      <a:pt x="103921" y="50844"/>
                      <a:pt x="112460" y="50844"/>
                      <a:pt x="120051" y="50844"/>
                    </a:cubicBezTo>
                    <a:cubicBezTo>
                      <a:pt x="120051" y="31071"/>
                      <a:pt x="107716" y="12240"/>
                      <a:pt x="88739" y="4708"/>
                    </a:cubicBezTo>
                    <a:cubicBezTo>
                      <a:pt x="80199" y="942"/>
                      <a:pt x="71660" y="0"/>
                      <a:pt x="62171" y="0"/>
                    </a:cubicBezTo>
                    <a:cubicBezTo>
                      <a:pt x="33706" y="0"/>
                      <a:pt x="12831" y="15065"/>
                      <a:pt x="4291" y="42370"/>
                    </a:cubicBezTo>
                    <a:cubicBezTo>
                      <a:pt x="-453" y="58376"/>
                      <a:pt x="-453" y="74383"/>
                      <a:pt x="496" y="90389"/>
                    </a:cubicBezTo>
                    <a:cubicBezTo>
                      <a:pt x="496" y="96038"/>
                      <a:pt x="1445" y="101688"/>
                      <a:pt x="3342" y="107337"/>
                    </a:cubicBezTo>
                    <a:cubicBezTo>
                      <a:pt x="9035" y="128051"/>
                      <a:pt x="21371" y="143116"/>
                      <a:pt x="42245" y="149707"/>
                    </a:cubicBezTo>
                    <a:cubicBezTo>
                      <a:pt x="58376" y="154414"/>
                      <a:pt x="73557" y="153473"/>
                      <a:pt x="88739" y="146882"/>
                    </a:cubicBezTo>
                    <a:cubicBezTo>
                      <a:pt x="106767" y="139350"/>
                      <a:pt x="120051" y="120519"/>
                      <a:pt x="120051" y="101688"/>
                    </a:cubicBezTo>
                    <a:cubicBezTo>
                      <a:pt x="114358" y="100746"/>
                      <a:pt x="108665" y="100746"/>
                      <a:pt x="102972" y="10074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64"/>
              <p:cNvSpPr/>
              <p:nvPr/>
            </p:nvSpPr>
            <p:spPr>
              <a:xfrm>
                <a:off x="3232834" y="1031931"/>
                <a:ext cx="131898" cy="167585"/>
              </a:xfrm>
              <a:custGeom>
                <a:avLst/>
                <a:gdLst/>
                <a:ahLst/>
                <a:cxnLst/>
                <a:rect l="l" t="t" r="r" b="b"/>
                <a:pathLst>
                  <a:path w="120393" h="152967" extrusionOk="0">
                    <a:moveTo>
                      <a:pt x="99867" y="102830"/>
                    </a:moveTo>
                    <a:cubicBezTo>
                      <a:pt x="95122" y="102830"/>
                      <a:pt x="95122" y="102830"/>
                      <a:pt x="94173" y="107538"/>
                    </a:cubicBezTo>
                    <a:cubicBezTo>
                      <a:pt x="93225" y="110363"/>
                      <a:pt x="93225" y="112246"/>
                      <a:pt x="92276" y="115070"/>
                    </a:cubicBezTo>
                    <a:cubicBezTo>
                      <a:pt x="89429" y="123544"/>
                      <a:pt x="82787" y="129194"/>
                      <a:pt x="74248" y="131077"/>
                    </a:cubicBezTo>
                    <a:cubicBezTo>
                      <a:pt x="69503" y="132018"/>
                      <a:pt x="64759" y="132018"/>
                      <a:pt x="60015" y="132018"/>
                    </a:cubicBezTo>
                    <a:cubicBezTo>
                      <a:pt x="49577" y="132018"/>
                      <a:pt x="41038" y="126369"/>
                      <a:pt x="35345" y="117895"/>
                    </a:cubicBezTo>
                    <a:cubicBezTo>
                      <a:pt x="32498" y="113187"/>
                      <a:pt x="30600" y="107538"/>
                      <a:pt x="29652" y="100947"/>
                    </a:cubicBezTo>
                    <a:cubicBezTo>
                      <a:pt x="26805" y="86824"/>
                      <a:pt x="27754" y="71759"/>
                      <a:pt x="28703" y="57636"/>
                    </a:cubicBezTo>
                    <a:cubicBezTo>
                      <a:pt x="29652" y="51045"/>
                      <a:pt x="30600" y="45396"/>
                      <a:pt x="34396" y="38805"/>
                    </a:cubicBezTo>
                    <a:cubicBezTo>
                      <a:pt x="38191" y="30331"/>
                      <a:pt x="44833" y="24681"/>
                      <a:pt x="53373" y="22798"/>
                    </a:cubicBezTo>
                    <a:cubicBezTo>
                      <a:pt x="60964" y="20915"/>
                      <a:pt x="68554" y="20915"/>
                      <a:pt x="76145" y="22798"/>
                    </a:cubicBezTo>
                    <a:cubicBezTo>
                      <a:pt x="83736" y="24681"/>
                      <a:pt x="88480" y="29389"/>
                      <a:pt x="91327" y="35980"/>
                    </a:cubicBezTo>
                    <a:cubicBezTo>
                      <a:pt x="93225" y="39746"/>
                      <a:pt x="94173" y="43512"/>
                      <a:pt x="94173" y="47279"/>
                    </a:cubicBezTo>
                    <a:cubicBezTo>
                      <a:pt x="94173" y="50103"/>
                      <a:pt x="96071" y="51045"/>
                      <a:pt x="97969" y="51045"/>
                    </a:cubicBezTo>
                    <a:cubicBezTo>
                      <a:pt x="102713" y="51045"/>
                      <a:pt x="108406" y="51045"/>
                      <a:pt x="113150" y="51045"/>
                    </a:cubicBezTo>
                    <a:cubicBezTo>
                      <a:pt x="122639" y="51045"/>
                      <a:pt x="120741" y="51045"/>
                      <a:pt x="118844" y="43512"/>
                    </a:cubicBezTo>
                    <a:cubicBezTo>
                      <a:pt x="115048" y="22798"/>
                      <a:pt x="102713" y="8675"/>
                      <a:pt x="81838" y="2084"/>
                    </a:cubicBezTo>
                    <a:cubicBezTo>
                      <a:pt x="77094" y="1143"/>
                      <a:pt x="72350" y="201"/>
                      <a:pt x="68554" y="201"/>
                    </a:cubicBezTo>
                    <a:cubicBezTo>
                      <a:pt x="41987" y="-1682"/>
                      <a:pt x="17317" y="9617"/>
                      <a:pt x="5930" y="35980"/>
                    </a:cubicBezTo>
                    <a:cubicBezTo>
                      <a:pt x="3084" y="41629"/>
                      <a:pt x="2135" y="48220"/>
                      <a:pt x="1186" y="53870"/>
                    </a:cubicBezTo>
                    <a:cubicBezTo>
                      <a:pt x="-712" y="65168"/>
                      <a:pt x="237" y="77408"/>
                      <a:pt x="237" y="88707"/>
                    </a:cubicBezTo>
                    <a:cubicBezTo>
                      <a:pt x="237" y="97181"/>
                      <a:pt x="2135" y="105655"/>
                      <a:pt x="4981" y="113187"/>
                    </a:cubicBezTo>
                    <a:cubicBezTo>
                      <a:pt x="11623" y="132018"/>
                      <a:pt x="24907" y="145200"/>
                      <a:pt x="44833" y="150849"/>
                    </a:cubicBezTo>
                    <a:cubicBezTo>
                      <a:pt x="55271" y="153674"/>
                      <a:pt x="66657" y="153674"/>
                      <a:pt x="77094" y="150849"/>
                    </a:cubicBezTo>
                    <a:cubicBezTo>
                      <a:pt x="101764" y="146142"/>
                      <a:pt x="118844" y="127311"/>
                      <a:pt x="119792" y="101889"/>
                    </a:cubicBezTo>
                    <a:cubicBezTo>
                      <a:pt x="114099" y="102830"/>
                      <a:pt x="106508" y="102830"/>
                      <a:pt x="99867" y="10283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64"/>
              <p:cNvSpPr/>
              <p:nvPr/>
            </p:nvSpPr>
            <p:spPr>
              <a:xfrm>
                <a:off x="4860988" y="1349456"/>
                <a:ext cx="106031" cy="126427"/>
              </a:xfrm>
              <a:custGeom>
                <a:avLst/>
                <a:gdLst/>
                <a:ahLst/>
                <a:cxnLst/>
                <a:rect l="l" t="t" r="r" b="b"/>
                <a:pathLst>
                  <a:path w="96782" h="115399" extrusionOk="0">
                    <a:moveTo>
                      <a:pt x="92987" y="81344"/>
                    </a:moveTo>
                    <a:cubicBezTo>
                      <a:pt x="92987" y="67221"/>
                      <a:pt x="92987" y="52156"/>
                      <a:pt x="92987" y="38033"/>
                    </a:cubicBezTo>
                    <a:cubicBezTo>
                      <a:pt x="92987" y="20143"/>
                      <a:pt x="83499" y="7903"/>
                      <a:pt x="66420" y="2254"/>
                    </a:cubicBezTo>
                    <a:cubicBezTo>
                      <a:pt x="56931" y="-571"/>
                      <a:pt x="46494" y="-571"/>
                      <a:pt x="37005" y="1312"/>
                    </a:cubicBezTo>
                    <a:cubicBezTo>
                      <a:pt x="25619" y="3196"/>
                      <a:pt x="15182" y="7903"/>
                      <a:pt x="7591" y="18260"/>
                    </a:cubicBezTo>
                    <a:cubicBezTo>
                      <a:pt x="4744" y="22968"/>
                      <a:pt x="1898" y="27676"/>
                      <a:pt x="2847" y="34267"/>
                    </a:cubicBezTo>
                    <a:cubicBezTo>
                      <a:pt x="10437" y="34267"/>
                      <a:pt x="18028" y="34267"/>
                      <a:pt x="25619" y="34267"/>
                    </a:cubicBezTo>
                    <a:cubicBezTo>
                      <a:pt x="27517" y="34267"/>
                      <a:pt x="27517" y="33325"/>
                      <a:pt x="28466" y="32384"/>
                    </a:cubicBezTo>
                    <a:cubicBezTo>
                      <a:pt x="28466" y="29559"/>
                      <a:pt x="30363" y="26734"/>
                      <a:pt x="32261" y="24851"/>
                    </a:cubicBezTo>
                    <a:cubicBezTo>
                      <a:pt x="39852" y="18260"/>
                      <a:pt x="48391" y="18260"/>
                      <a:pt x="56931" y="21085"/>
                    </a:cubicBezTo>
                    <a:cubicBezTo>
                      <a:pt x="65471" y="23910"/>
                      <a:pt x="67368" y="31442"/>
                      <a:pt x="67368" y="38974"/>
                    </a:cubicBezTo>
                    <a:cubicBezTo>
                      <a:pt x="67368" y="39916"/>
                      <a:pt x="67368" y="40858"/>
                      <a:pt x="67368" y="41799"/>
                    </a:cubicBezTo>
                    <a:cubicBezTo>
                      <a:pt x="67368" y="44624"/>
                      <a:pt x="66420" y="45565"/>
                      <a:pt x="63573" y="45565"/>
                    </a:cubicBezTo>
                    <a:cubicBezTo>
                      <a:pt x="56931" y="45565"/>
                      <a:pt x="50289" y="45565"/>
                      <a:pt x="43647" y="45565"/>
                    </a:cubicBezTo>
                    <a:cubicBezTo>
                      <a:pt x="35107" y="45565"/>
                      <a:pt x="25619" y="47448"/>
                      <a:pt x="18028" y="52156"/>
                    </a:cubicBezTo>
                    <a:cubicBezTo>
                      <a:pt x="5693" y="58747"/>
                      <a:pt x="0" y="69104"/>
                      <a:pt x="0" y="82286"/>
                    </a:cubicBezTo>
                    <a:cubicBezTo>
                      <a:pt x="0" y="95468"/>
                      <a:pt x="6642" y="104883"/>
                      <a:pt x="18028" y="110532"/>
                    </a:cubicBezTo>
                    <a:cubicBezTo>
                      <a:pt x="34159" y="118065"/>
                      <a:pt x="49340" y="117123"/>
                      <a:pt x="64522" y="105825"/>
                    </a:cubicBezTo>
                    <a:cubicBezTo>
                      <a:pt x="65471" y="104883"/>
                      <a:pt x="66420" y="103942"/>
                      <a:pt x="68317" y="103000"/>
                    </a:cubicBezTo>
                    <a:cubicBezTo>
                      <a:pt x="69266" y="104883"/>
                      <a:pt x="69266" y="107708"/>
                      <a:pt x="70215" y="109591"/>
                    </a:cubicBezTo>
                    <a:cubicBezTo>
                      <a:pt x="70215" y="111474"/>
                      <a:pt x="71164" y="112416"/>
                      <a:pt x="73061" y="112416"/>
                    </a:cubicBezTo>
                    <a:cubicBezTo>
                      <a:pt x="80652" y="112416"/>
                      <a:pt x="88243" y="112416"/>
                      <a:pt x="96783" y="112416"/>
                    </a:cubicBezTo>
                    <a:cubicBezTo>
                      <a:pt x="96783" y="111474"/>
                      <a:pt x="96783" y="110532"/>
                      <a:pt x="96783" y="110532"/>
                    </a:cubicBezTo>
                    <a:cubicBezTo>
                      <a:pt x="92987" y="101117"/>
                      <a:pt x="92987" y="90760"/>
                      <a:pt x="92987" y="81344"/>
                    </a:cubicBezTo>
                    <a:moveTo>
                      <a:pt x="61675" y="87935"/>
                    </a:moveTo>
                    <a:cubicBezTo>
                      <a:pt x="55033" y="93584"/>
                      <a:pt x="46494" y="95468"/>
                      <a:pt x="37954" y="93584"/>
                    </a:cubicBezTo>
                    <a:cubicBezTo>
                      <a:pt x="31312" y="91701"/>
                      <a:pt x="27517" y="88877"/>
                      <a:pt x="25619" y="82286"/>
                    </a:cubicBezTo>
                    <a:cubicBezTo>
                      <a:pt x="24670" y="75695"/>
                      <a:pt x="25619" y="70046"/>
                      <a:pt x="31312" y="65338"/>
                    </a:cubicBezTo>
                    <a:cubicBezTo>
                      <a:pt x="35107" y="62513"/>
                      <a:pt x="39852" y="60630"/>
                      <a:pt x="45545" y="60630"/>
                    </a:cubicBezTo>
                    <a:cubicBezTo>
                      <a:pt x="52187" y="60630"/>
                      <a:pt x="57880" y="60630"/>
                      <a:pt x="64522" y="60630"/>
                    </a:cubicBezTo>
                    <a:cubicBezTo>
                      <a:pt x="66420" y="60630"/>
                      <a:pt x="67368" y="61572"/>
                      <a:pt x="67368" y="63455"/>
                    </a:cubicBezTo>
                    <a:cubicBezTo>
                      <a:pt x="67368" y="66279"/>
                      <a:pt x="67368" y="69104"/>
                      <a:pt x="67368" y="71929"/>
                    </a:cubicBezTo>
                    <a:cubicBezTo>
                      <a:pt x="67368" y="72870"/>
                      <a:pt x="67368" y="74753"/>
                      <a:pt x="67368" y="75695"/>
                    </a:cubicBezTo>
                    <a:cubicBezTo>
                      <a:pt x="69266" y="81344"/>
                      <a:pt x="65471" y="85111"/>
                      <a:pt x="61675" y="8793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64"/>
              <p:cNvSpPr/>
              <p:nvPr/>
            </p:nvSpPr>
            <p:spPr>
              <a:xfrm>
                <a:off x="4551436" y="1074664"/>
                <a:ext cx="106845" cy="126736"/>
              </a:xfrm>
              <a:custGeom>
                <a:avLst/>
                <a:gdLst/>
                <a:ahLst/>
                <a:cxnLst/>
                <a:rect l="l" t="t" r="r" b="b"/>
                <a:pathLst>
                  <a:path w="97525" h="115681" extrusionOk="0">
                    <a:moveTo>
                      <a:pt x="91832" y="69475"/>
                    </a:moveTo>
                    <a:cubicBezTo>
                      <a:pt x="91832" y="58176"/>
                      <a:pt x="91832" y="46878"/>
                      <a:pt x="91832" y="36521"/>
                    </a:cubicBezTo>
                    <a:cubicBezTo>
                      <a:pt x="91832" y="19573"/>
                      <a:pt x="82344" y="7333"/>
                      <a:pt x="66213" y="2625"/>
                    </a:cubicBezTo>
                    <a:cubicBezTo>
                      <a:pt x="52929" y="-1141"/>
                      <a:pt x="39645" y="-1141"/>
                      <a:pt x="26361" y="4508"/>
                    </a:cubicBezTo>
                    <a:cubicBezTo>
                      <a:pt x="18771" y="7333"/>
                      <a:pt x="11180" y="12040"/>
                      <a:pt x="6436" y="19573"/>
                    </a:cubicBezTo>
                    <a:cubicBezTo>
                      <a:pt x="3589" y="24281"/>
                      <a:pt x="1691" y="28988"/>
                      <a:pt x="1691" y="34638"/>
                    </a:cubicBezTo>
                    <a:cubicBezTo>
                      <a:pt x="9282" y="34638"/>
                      <a:pt x="16873" y="34638"/>
                      <a:pt x="24464" y="34638"/>
                    </a:cubicBezTo>
                    <a:cubicBezTo>
                      <a:pt x="26361" y="34638"/>
                      <a:pt x="26361" y="32754"/>
                      <a:pt x="27310" y="31813"/>
                    </a:cubicBezTo>
                    <a:cubicBezTo>
                      <a:pt x="28259" y="26164"/>
                      <a:pt x="32055" y="23339"/>
                      <a:pt x="37748" y="21456"/>
                    </a:cubicBezTo>
                    <a:cubicBezTo>
                      <a:pt x="53878" y="14865"/>
                      <a:pt x="67162" y="24281"/>
                      <a:pt x="67162" y="41228"/>
                    </a:cubicBezTo>
                    <a:cubicBezTo>
                      <a:pt x="67162" y="42170"/>
                      <a:pt x="67162" y="42170"/>
                      <a:pt x="67162" y="43112"/>
                    </a:cubicBezTo>
                    <a:cubicBezTo>
                      <a:pt x="67162" y="44995"/>
                      <a:pt x="66213" y="45936"/>
                      <a:pt x="64315" y="45936"/>
                    </a:cubicBezTo>
                    <a:cubicBezTo>
                      <a:pt x="59571" y="45936"/>
                      <a:pt x="54827" y="45936"/>
                      <a:pt x="50083" y="45936"/>
                    </a:cubicBezTo>
                    <a:cubicBezTo>
                      <a:pt x="38697" y="45936"/>
                      <a:pt x="27310" y="47819"/>
                      <a:pt x="16873" y="53469"/>
                    </a:cubicBezTo>
                    <a:cubicBezTo>
                      <a:pt x="-4002" y="63826"/>
                      <a:pt x="-6848" y="96780"/>
                      <a:pt x="15924" y="109962"/>
                    </a:cubicBezTo>
                    <a:cubicBezTo>
                      <a:pt x="30157" y="118436"/>
                      <a:pt x="50083" y="117494"/>
                      <a:pt x="63367" y="107137"/>
                    </a:cubicBezTo>
                    <a:cubicBezTo>
                      <a:pt x="64315" y="106196"/>
                      <a:pt x="66213" y="104312"/>
                      <a:pt x="68111" y="104312"/>
                    </a:cubicBezTo>
                    <a:cubicBezTo>
                      <a:pt x="69060" y="106196"/>
                      <a:pt x="69060" y="109020"/>
                      <a:pt x="70009" y="110903"/>
                    </a:cubicBezTo>
                    <a:cubicBezTo>
                      <a:pt x="70009" y="112786"/>
                      <a:pt x="71906" y="113728"/>
                      <a:pt x="73804" y="113728"/>
                    </a:cubicBezTo>
                    <a:cubicBezTo>
                      <a:pt x="81395" y="113728"/>
                      <a:pt x="88986" y="113728"/>
                      <a:pt x="97525" y="113728"/>
                    </a:cubicBezTo>
                    <a:cubicBezTo>
                      <a:pt x="90883" y="97722"/>
                      <a:pt x="91832" y="83598"/>
                      <a:pt x="91832" y="69475"/>
                    </a:cubicBezTo>
                    <a:moveTo>
                      <a:pt x="59571" y="89248"/>
                    </a:moveTo>
                    <a:cubicBezTo>
                      <a:pt x="52929" y="93955"/>
                      <a:pt x="46287" y="95838"/>
                      <a:pt x="38697" y="93955"/>
                    </a:cubicBezTo>
                    <a:cubicBezTo>
                      <a:pt x="32055" y="93014"/>
                      <a:pt x="27310" y="89248"/>
                      <a:pt x="25413" y="82657"/>
                    </a:cubicBezTo>
                    <a:cubicBezTo>
                      <a:pt x="23515" y="76066"/>
                      <a:pt x="25413" y="69475"/>
                      <a:pt x="31106" y="65709"/>
                    </a:cubicBezTo>
                    <a:cubicBezTo>
                      <a:pt x="33952" y="62884"/>
                      <a:pt x="38697" y="61943"/>
                      <a:pt x="42492" y="61001"/>
                    </a:cubicBezTo>
                    <a:cubicBezTo>
                      <a:pt x="50083" y="60059"/>
                      <a:pt x="56725" y="60059"/>
                      <a:pt x="64315" y="60059"/>
                    </a:cubicBezTo>
                    <a:cubicBezTo>
                      <a:pt x="66213" y="60059"/>
                      <a:pt x="67162" y="61001"/>
                      <a:pt x="67162" y="62884"/>
                    </a:cubicBezTo>
                    <a:cubicBezTo>
                      <a:pt x="67162" y="65709"/>
                      <a:pt x="67162" y="68533"/>
                      <a:pt x="67162" y="71358"/>
                    </a:cubicBezTo>
                    <a:cubicBezTo>
                      <a:pt x="67162" y="72300"/>
                      <a:pt x="67162" y="74183"/>
                      <a:pt x="67162" y="75124"/>
                    </a:cubicBezTo>
                    <a:cubicBezTo>
                      <a:pt x="68111" y="81715"/>
                      <a:pt x="64315" y="85481"/>
                      <a:pt x="59571" y="892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64"/>
              <p:cNvSpPr/>
              <p:nvPr/>
            </p:nvSpPr>
            <p:spPr>
              <a:xfrm>
                <a:off x="3766320" y="1075152"/>
                <a:ext cx="110239" cy="125281"/>
              </a:xfrm>
              <a:custGeom>
                <a:avLst/>
                <a:gdLst/>
                <a:ahLst/>
                <a:cxnLst/>
                <a:rect l="l" t="t" r="r" b="b"/>
                <a:pathLst>
                  <a:path w="100623" h="114353" extrusionOk="0">
                    <a:moveTo>
                      <a:pt x="74055" y="111398"/>
                    </a:moveTo>
                    <a:cubicBezTo>
                      <a:pt x="83544" y="108574"/>
                      <a:pt x="91135" y="103866"/>
                      <a:pt x="96828" y="96334"/>
                    </a:cubicBezTo>
                    <a:cubicBezTo>
                      <a:pt x="97777" y="94451"/>
                      <a:pt x="98725" y="93509"/>
                      <a:pt x="96828" y="91626"/>
                    </a:cubicBezTo>
                    <a:cubicBezTo>
                      <a:pt x="93032" y="87860"/>
                      <a:pt x="89237" y="85035"/>
                      <a:pt x="85442" y="81269"/>
                    </a:cubicBezTo>
                    <a:cubicBezTo>
                      <a:pt x="74055" y="93509"/>
                      <a:pt x="60771" y="98217"/>
                      <a:pt x="44641" y="92567"/>
                    </a:cubicBezTo>
                    <a:cubicBezTo>
                      <a:pt x="33255" y="87860"/>
                      <a:pt x="28510" y="78444"/>
                      <a:pt x="26613" y="66204"/>
                    </a:cubicBezTo>
                    <a:cubicBezTo>
                      <a:pt x="28510" y="65262"/>
                      <a:pt x="30408" y="65262"/>
                      <a:pt x="33255" y="65262"/>
                    </a:cubicBezTo>
                    <a:cubicBezTo>
                      <a:pt x="53181" y="65262"/>
                      <a:pt x="74055" y="65262"/>
                      <a:pt x="93981" y="65262"/>
                    </a:cubicBezTo>
                    <a:cubicBezTo>
                      <a:pt x="94930" y="65262"/>
                      <a:pt x="96828" y="65262"/>
                      <a:pt x="97777" y="65262"/>
                    </a:cubicBezTo>
                    <a:cubicBezTo>
                      <a:pt x="99674" y="65262"/>
                      <a:pt x="100623" y="65262"/>
                      <a:pt x="100623" y="62438"/>
                    </a:cubicBezTo>
                    <a:cubicBezTo>
                      <a:pt x="100623" y="50198"/>
                      <a:pt x="100623" y="38899"/>
                      <a:pt x="95879" y="27600"/>
                    </a:cubicBezTo>
                    <a:cubicBezTo>
                      <a:pt x="91135" y="16302"/>
                      <a:pt x="83544" y="6886"/>
                      <a:pt x="71209" y="3120"/>
                    </a:cubicBezTo>
                    <a:cubicBezTo>
                      <a:pt x="61720" y="-646"/>
                      <a:pt x="52232" y="-646"/>
                      <a:pt x="42743" y="1237"/>
                    </a:cubicBezTo>
                    <a:cubicBezTo>
                      <a:pt x="22817" y="5003"/>
                      <a:pt x="10482" y="17243"/>
                      <a:pt x="3840" y="36074"/>
                    </a:cubicBezTo>
                    <a:cubicBezTo>
                      <a:pt x="-904" y="49256"/>
                      <a:pt x="-904" y="62438"/>
                      <a:pt x="1943" y="75620"/>
                    </a:cubicBezTo>
                    <a:cubicBezTo>
                      <a:pt x="5738" y="93509"/>
                      <a:pt x="17124" y="105749"/>
                      <a:pt x="35152" y="112340"/>
                    </a:cubicBezTo>
                    <a:cubicBezTo>
                      <a:pt x="48436" y="115165"/>
                      <a:pt x="61720" y="115165"/>
                      <a:pt x="74055" y="111398"/>
                    </a:cubicBezTo>
                    <a:moveTo>
                      <a:pt x="37050" y="24776"/>
                    </a:moveTo>
                    <a:cubicBezTo>
                      <a:pt x="49385" y="14419"/>
                      <a:pt x="68362" y="19126"/>
                      <a:pt x="73106" y="34191"/>
                    </a:cubicBezTo>
                    <a:cubicBezTo>
                      <a:pt x="74055" y="37957"/>
                      <a:pt x="75004" y="41724"/>
                      <a:pt x="75004" y="45490"/>
                    </a:cubicBezTo>
                    <a:lnTo>
                      <a:pt x="27562" y="45490"/>
                    </a:lnTo>
                    <a:cubicBezTo>
                      <a:pt x="28510" y="37957"/>
                      <a:pt x="31357" y="30425"/>
                      <a:pt x="37050" y="2477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64"/>
              <p:cNvSpPr/>
              <p:nvPr/>
            </p:nvSpPr>
            <p:spPr>
              <a:xfrm>
                <a:off x="3348271" y="1349104"/>
                <a:ext cx="109359" cy="126997"/>
              </a:xfrm>
              <a:custGeom>
                <a:avLst/>
                <a:gdLst/>
                <a:ahLst/>
                <a:cxnLst/>
                <a:rect l="l" t="t" r="r" b="b"/>
                <a:pathLst>
                  <a:path w="99820" h="115920" extrusionOk="0">
                    <a:moveTo>
                      <a:pt x="71355" y="3516"/>
                    </a:moveTo>
                    <a:cubicBezTo>
                      <a:pt x="44787" y="-5899"/>
                      <a:pt x="15373" y="3516"/>
                      <a:pt x="4935" y="32704"/>
                    </a:cubicBezTo>
                    <a:cubicBezTo>
                      <a:pt x="-758" y="47769"/>
                      <a:pt x="-1707" y="63776"/>
                      <a:pt x="3038" y="79782"/>
                    </a:cubicBezTo>
                    <a:cubicBezTo>
                      <a:pt x="7782" y="94847"/>
                      <a:pt x="17270" y="106145"/>
                      <a:pt x="32452" y="111795"/>
                    </a:cubicBezTo>
                    <a:cubicBezTo>
                      <a:pt x="47634" y="117444"/>
                      <a:pt x="61866" y="117444"/>
                      <a:pt x="77048" y="110853"/>
                    </a:cubicBezTo>
                    <a:cubicBezTo>
                      <a:pt x="84639" y="108028"/>
                      <a:pt x="91281" y="103321"/>
                      <a:pt x="96025" y="96730"/>
                    </a:cubicBezTo>
                    <a:cubicBezTo>
                      <a:pt x="96974" y="95788"/>
                      <a:pt x="97923" y="94847"/>
                      <a:pt x="96025" y="92964"/>
                    </a:cubicBezTo>
                    <a:cubicBezTo>
                      <a:pt x="92230" y="89197"/>
                      <a:pt x="88434" y="85431"/>
                      <a:pt x="83690" y="81665"/>
                    </a:cubicBezTo>
                    <a:cubicBezTo>
                      <a:pt x="72304" y="93905"/>
                      <a:pt x="59020" y="98613"/>
                      <a:pt x="43838" y="92964"/>
                    </a:cubicBezTo>
                    <a:cubicBezTo>
                      <a:pt x="32452" y="88256"/>
                      <a:pt x="26759" y="78840"/>
                      <a:pt x="25810" y="66600"/>
                    </a:cubicBezTo>
                    <a:cubicBezTo>
                      <a:pt x="28657" y="65659"/>
                      <a:pt x="30554" y="65659"/>
                      <a:pt x="32452" y="65659"/>
                    </a:cubicBezTo>
                    <a:cubicBezTo>
                      <a:pt x="52378" y="65659"/>
                      <a:pt x="73253" y="65659"/>
                      <a:pt x="93178" y="65659"/>
                    </a:cubicBezTo>
                    <a:cubicBezTo>
                      <a:pt x="94127" y="65659"/>
                      <a:pt x="96025" y="65659"/>
                      <a:pt x="96974" y="65659"/>
                    </a:cubicBezTo>
                    <a:cubicBezTo>
                      <a:pt x="98872" y="65659"/>
                      <a:pt x="99820" y="65659"/>
                      <a:pt x="99820" y="63776"/>
                    </a:cubicBezTo>
                    <a:cubicBezTo>
                      <a:pt x="99820" y="50594"/>
                      <a:pt x="99820" y="38354"/>
                      <a:pt x="94127" y="26114"/>
                    </a:cubicBezTo>
                    <a:cubicBezTo>
                      <a:pt x="89383" y="14815"/>
                      <a:pt x="82741" y="7282"/>
                      <a:pt x="71355" y="3516"/>
                    </a:cubicBezTo>
                    <a:moveTo>
                      <a:pt x="65662" y="46828"/>
                    </a:moveTo>
                    <a:lnTo>
                      <a:pt x="32452" y="46828"/>
                    </a:lnTo>
                    <a:lnTo>
                      <a:pt x="26759" y="46828"/>
                    </a:lnTo>
                    <a:cubicBezTo>
                      <a:pt x="27708" y="40237"/>
                      <a:pt x="28657" y="35529"/>
                      <a:pt x="31503" y="30821"/>
                    </a:cubicBezTo>
                    <a:cubicBezTo>
                      <a:pt x="37196" y="22347"/>
                      <a:pt x="44787" y="19523"/>
                      <a:pt x="54276" y="20464"/>
                    </a:cubicBezTo>
                    <a:cubicBezTo>
                      <a:pt x="64713" y="21406"/>
                      <a:pt x="70406" y="27055"/>
                      <a:pt x="73253" y="37412"/>
                    </a:cubicBezTo>
                    <a:cubicBezTo>
                      <a:pt x="73253" y="37412"/>
                      <a:pt x="73253" y="37412"/>
                      <a:pt x="73253" y="38354"/>
                    </a:cubicBezTo>
                    <a:cubicBezTo>
                      <a:pt x="76099" y="46828"/>
                      <a:pt x="76099" y="46828"/>
                      <a:pt x="65662" y="4682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64"/>
              <p:cNvSpPr/>
              <p:nvPr/>
            </p:nvSpPr>
            <p:spPr>
              <a:xfrm>
                <a:off x="4152746" y="1349050"/>
                <a:ext cx="109475" cy="125432"/>
              </a:xfrm>
              <a:custGeom>
                <a:avLst/>
                <a:gdLst/>
                <a:ahLst/>
                <a:cxnLst/>
                <a:rect l="l" t="t" r="r" b="b"/>
                <a:pathLst>
                  <a:path w="99926" h="114491" extrusionOk="0">
                    <a:moveTo>
                      <a:pt x="68615" y="2625"/>
                    </a:moveTo>
                    <a:cubicBezTo>
                      <a:pt x="41098" y="-5849"/>
                      <a:pt x="12633" y="6391"/>
                      <a:pt x="3144" y="36521"/>
                    </a:cubicBezTo>
                    <a:cubicBezTo>
                      <a:pt x="-651" y="47819"/>
                      <a:pt x="-651" y="59118"/>
                      <a:pt x="1246" y="70416"/>
                    </a:cubicBezTo>
                    <a:cubicBezTo>
                      <a:pt x="4093" y="91131"/>
                      <a:pt x="16428" y="105254"/>
                      <a:pt x="36354" y="111845"/>
                    </a:cubicBezTo>
                    <a:cubicBezTo>
                      <a:pt x="46791" y="114669"/>
                      <a:pt x="57229" y="115611"/>
                      <a:pt x="67666" y="112786"/>
                    </a:cubicBezTo>
                    <a:cubicBezTo>
                      <a:pt x="79052" y="109962"/>
                      <a:pt x="88541" y="105254"/>
                      <a:pt x="96132" y="95838"/>
                    </a:cubicBezTo>
                    <a:cubicBezTo>
                      <a:pt x="97080" y="94897"/>
                      <a:pt x="98029" y="93014"/>
                      <a:pt x="96132" y="92072"/>
                    </a:cubicBezTo>
                    <a:cubicBezTo>
                      <a:pt x="92336" y="88306"/>
                      <a:pt x="88541" y="84540"/>
                      <a:pt x="84745" y="81715"/>
                    </a:cubicBezTo>
                    <a:cubicBezTo>
                      <a:pt x="83797" y="81715"/>
                      <a:pt x="83797" y="81715"/>
                      <a:pt x="83797" y="81715"/>
                    </a:cubicBezTo>
                    <a:cubicBezTo>
                      <a:pt x="82848" y="82657"/>
                      <a:pt x="82848" y="82657"/>
                      <a:pt x="81899" y="83598"/>
                    </a:cubicBezTo>
                    <a:cubicBezTo>
                      <a:pt x="75257" y="90189"/>
                      <a:pt x="67666" y="93955"/>
                      <a:pt x="59126" y="94897"/>
                    </a:cubicBezTo>
                    <a:cubicBezTo>
                      <a:pt x="42996" y="96780"/>
                      <a:pt x="28763" y="85481"/>
                      <a:pt x="26865" y="70416"/>
                    </a:cubicBezTo>
                    <a:cubicBezTo>
                      <a:pt x="25917" y="65709"/>
                      <a:pt x="25917" y="65709"/>
                      <a:pt x="30661" y="65709"/>
                    </a:cubicBezTo>
                    <a:cubicBezTo>
                      <a:pt x="38252" y="65709"/>
                      <a:pt x="45843" y="65709"/>
                      <a:pt x="53433" y="65709"/>
                    </a:cubicBezTo>
                    <a:cubicBezTo>
                      <a:pt x="67666" y="65709"/>
                      <a:pt x="81899" y="65709"/>
                      <a:pt x="96132" y="65709"/>
                    </a:cubicBezTo>
                    <a:cubicBezTo>
                      <a:pt x="99927" y="65709"/>
                      <a:pt x="99927" y="65709"/>
                      <a:pt x="99927" y="61001"/>
                    </a:cubicBezTo>
                    <a:cubicBezTo>
                      <a:pt x="99927" y="53468"/>
                      <a:pt x="99927" y="44994"/>
                      <a:pt x="98029" y="37462"/>
                    </a:cubicBezTo>
                    <a:cubicBezTo>
                      <a:pt x="94234" y="20514"/>
                      <a:pt x="85694" y="8274"/>
                      <a:pt x="68615" y="2625"/>
                    </a:cubicBezTo>
                    <a:moveTo>
                      <a:pt x="71461" y="46878"/>
                    </a:moveTo>
                    <a:cubicBezTo>
                      <a:pt x="61973" y="46878"/>
                      <a:pt x="52484" y="46878"/>
                      <a:pt x="42996" y="46878"/>
                    </a:cubicBezTo>
                    <a:cubicBezTo>
                      <a:pt x="37303" y="46878"/>
                      <a:pt x="32559" y="46878"/>
                      <a:pt x="25917" y="46878"/>
                    </a:cubicBezTo>
                    <a:cubicBezTo>
                      <a:pt x="26865" y="40287"/>
                      <a:pt x="28763" y="34637"/>
                      <a:pt x="31610" y="29930"/>
                    </a:cubicBezTo>
                    <a:cubicBezTo>
                      <a:pt x="37303" y="21456"/>
                      <a:pt x="45843" y="18631"/>
                      <a:pt x="55331" y="20514"/>
                    </a:cubicBezTo>
                    <a:cubicBezTo>
                      <a:pt x="64820" y="22397"/>
                      <a:pt x="70513" y="28047"/>
                      <a:pt x="72410" y="37462"/>
                    </a:cubicBezTo>
                    <a:cubicBezTo>
                      <a:pt x="73359" y="39345"/>
                      <a:pt x="73359" y="42170"/>
                      <a:pt x="73359" y="44053"/>
                    </a:cubicBezTo>
                    <a:cubicBezTo>
                      <a:pt x="74308" y="46878"/>
                      <a:pt x="73359" y="46878"/>
                      <a:pt x="71461" y="4687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64"/>
              <p:cNvSpPr/>
              <p:nvPr/>
            </p:nvSpPr>
            <p:spPr>
              <a:xfrm>
                <a:off x="3951009" y="1074445"/>
                <a:ext cx="11474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4734" h="113927" extrusionOk="0">
                    <a:moveTo>
                      <a:pt x="99041" y="86623"/>
                    </a:moveTo>
                    <a:cubicBezTo>
                      <a:pt x="103786" y="77207"/>
                      <a:pt x="104735" y="67792"/>
                      <a:pt x="104735" y="58376"/>
                    </a:cubicBezTo>
                    <a:cubicBezTo>
                      <a:pt x="104735" y="52727"/>
                      <a:pt x="104735" y="48019"/>
                      <a:pt x="103786" y="42370"/>
                    </a:cubicBezTo>
                    <a:cubicBezTo>
                      <a:pt x="99990" y="23539"/>
                      <a:pt x="89553" y="10357"/>
                      <a:pt x="71525" y="2825"/>
                    </a:cubicBezTo>
                    <a:cubicBezTo>
                      <a:pt x="63934" y="0"/>
                      <a:pt x="57292" y="0"/>
                      <a:pt x="49701" y="0"/>
                    </a:cubicBezTo>
                    <a:cubicBezTo>
                      <a:pt x="29775" y="942"/>
                      <a:pt x="14594" y="10357"/>
                      <a:pt x="6054" y="29188"/>
                    </a:cubicBezTo>
                    <a:cubicBezTo>
                      <a:pt x="-2486" y="48019"/>
                      <a:pt x="-1537" y="66850"/>
                      <a:pt x="6054" y="84740"/>
                    </a:cubicBezTo>
                    <a:cubicBezTo>
                      <a:pt x="11747" y="98863"/>
                      <a:pt x="23133" y="108278"/>
                      <a:pt x="38315" y="112045"/>
                    </a:cubicBezTo>
                    <a:cubicBezTo>
                      <a:pt x="44957" y="113928"/>
                      <a:pt x="51599" y="113928"/>
                      <a:pt x="58241" y="113928"/>
                    </a:cubicBezTo>
                    <a:cubicBezTo>
                      <a:pt x="76269" y="112986"/>
                      <a:pt x="90502" y="103571"/>
                      <a:pt x="99041" y="86623"/>
                    </a:cubicBezTo>
                    <a:moveTo>
                      <a:pt x="75320" y="80032"/>
                    </a:moveTo>
                    <a:cubicBezTo>
                      <a:pt x="69627" y="93214"/>
                      <a:pt x="57292" y="96980"/>
                      <a:pt x="44008" y="94155"/>
                    </a:cubicBezTo>
                    <a:cubicBezTo>
                      <a:pt x="38315" y="92272"/>
                      <a:pt x="34520" y="88506"/>
                      <a:pt x="30724" y="83798"/>
                    </a:cubicBezTo>
                    <a:cubicBezTo>
                      <a:pt x="27878" y="79090"/>
                      <a:pt x="25980" y="74383"/>
                      <a:pt x="25980" y="69675"/>
                    </a:cubicBezTo>
                    <a:cubicBezTo>
                      <a:pt x="25031" y="58376"/>
                      <a:pt x="25031" y="48019"/>
                      <a:pt x="28827" y="37662"/>
                    </a:cubicBezTo>
                    <a:cubicBezTo>
                      <a:pt x="34520" y="23539"/>
                      <a:pt x="47804" y="18831"/>
                      <a:pt x="60139" y="22597"/>
                    </a:cubicBezTo>
                    <a:cubicBezTo>
                      <a:pt x="66781" y="24480"/>
                      <a:pt x="70576" y="29188"/>
                      <a:pt x="74371" y="34837"/>
                    </a:cubicBezTo>
                    <a:cubicBezTo>
                      <a:pt x="79116" y="42370"/>
                      <a:pt x="79116" y="50844"/>
                      <a:pt x="79116" y="58376"/>
                    </a:cubicBezTo>
                    <a:cubicBezTo>
                      <a:pt x="79116" y="65909"/>
                      <a:pt x="78167" y="73441"/>
                      <a:pt x="75320" y="8003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64"/>
              <p:cNvSpPr/>
              <p:nvPr/>
            </p:nvSpPr>
            <p:spPr>
              <a:xfrm>
                <a:off x="3684743" y="1349625"/>
                <a:ext cx="114890" cy="125287"/>
              </a:xfrm>
              <a:custGeom>
                <a:avLst/>
                <a:gdLst/>
                <a:ahLst/>
                <a:cxnLst/>
                <a:rect l="l" t="t" r="r" b="b"/>
                <a:pathLst>
                  <a:path w="104869" h="114359" extrusionOk="0">
                    <a:moveTo>
                      <a:pt x="104869" y="49177"/>
                    </a:moveTo>
                    <a:cubicBezTo>
                      <a:pt x="102972" y="22814"/>
                      <a:pt x="85892" y="2100"/>
                      <a:pt x="58376" y="216"/>
                    </a:cubicBezTo>
                    <a:cubicBezTo>
                      <a:pt x="35603" y="-1667"/>
                      <a:pt x="13780" y="8690"/>
                      <a:pt x="4291" y="33171"/>
                    </a:cubicBezTo>
                    <a:cubicBezTo>
                      <a:pt x="-453" y="44469"/>
                      <a:pt x="-453" y="56710"/>
                      <a:pt x="496" y="68950"/>
                    </a:cubicBezTo>
                    <a:cubicBezTo>
                      <a:pt x="3342" y="88722"/>
                      <a:pt x="16626" y="112261"/>
                      <a:pt x="46989" y="114144"/>
                    </a:cubicBezTo>
                    <a:cubicBezTo>
                      <a:pt x="69762" y="116027"/>
                      <a:pt x="92534" y="105670"/>
                      <a:pt x="101074" y="78365"/>
                    </a:cubicBezTo>
                    <a:cubicBezTo>
                      <a:pt x="102972" y="71774"/>
                      <a:pt x="103921" y="64242"/>
                      <a:pt x="103921" y="57651"/>
                    </a:cubicBezTo>
                    <a:cubicBezTo>
                      <a:pt x="104869" y="54826"/>
                      <a:pt x="104869" y="52002"/>
                      <a:pt x="104869" y="49177"/>
                    </a:cubicBezTo>
                    <a:moveTo>
                      <a:pt x="76404" y="77424"/>
                    </a:moveTo>
                    <a:cubicBezTo>
                      <a:pt x="71660" y="90605"/>
                      <a:pt x="60273" y="96255"/>
                      <a:pt x="46989" y="93430"/>
                    </a:cubicBezTo>
                    <a:cubicBezTo>
                      <a:pt x="39399" y="91547"/>
                      <a:pt x="33706" y="86839"/>
                      <a:pt x="29910" y="80248"/>
                    </a:cubicBezTo>
                    <a:cubicBezTo>
                      <a:pt x="26115" y="72716"/>
                      <a:pt x="25166" y="65183"/>
                      <a:pt x="25166" y="57651"/>
                    </a:cubicBezTo>
                    <a:cubicBezTo>
                      <a:pt x="25166" y="51060"/>
                      <a:pt x="26115" y="43528"/>
                      <a:pt x="28012" y="36937"/>
                    </a:cubicBezTo>
                    <a:cubicBezTo>
                      <a:pt x="31808" y="26580"/>
                      <a:pt x="40348" y="19989"/>
                      <a:pt x="50785" y="19989"/>
                    </a:cubicBezTo>
                    <a:cubicBezTo>
                      <a:pt x="61222" y="19989"/>
                      <a:pt x="69762" y="25638"/>
                      <a:pt x="74506" y="35995"/>
                    </a:cubicBezTo>
                    <a:cubicBezTo>
                      <a:pt x="77353" y="41645"/>
                      <a:pt x="78302" y="47294"/>
                      <a:pt x="78302" y="52943"/>
                    </a:cubicBezTo>
                    <a:cubicBezTo>
                      <a:pt x="80199" y="60476"/>
                      <a:pt x="79250" y="69891"/>
                      <a:pt x="76404" y="7742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64"/>
              <p:cNvSpPr/>
              <p:nvPr/>
            </p:nvSpPr>
            <p:spPr>
              <a:xfrm>
                <a:off x="3383626" y="1074445"/>
                <a:ext cx="11572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628" h="113927" extrusionOk="0">
                    <a:moveTo>
                      <a:pt x="67550" y="1883"/>
                    </a:move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5422"/>
                    </a:cubicBezTo>
                    <a:cubicBezTo>
                      <a:pt x="2079" y="34837"/>
                      <a:pt x="-767" y="45194"/>
                      <a:pt x="182" y="56493"/>
                    </a:cubicBezTo>
                    <a:cubicBezTo>
                      <a:pt x="182" y="62142"/>
                      <a:pt x="182" y="67792"/>
                      <a:pt x="2079" y="73441"/>
                    </a:cubicBezTo>
                    <a:cubicBezTo>
                      <a:pt x="6824" y="93214"/>
                      <a:pt x="17261" y="106395"/>
                      <a:pt x="37187" y="112045"/>
                    </a:cubicBezTo>
                    <a:cubicBezTo>
                      <a:pt x="43829" y="113928"/>
                      <a:pt x="50471" y="113928"/>
                      <a:pt x="57113" y="113928"/>
                    </a:cubicBezTo>
                    <a:cubicBezTo>
                      <a:pt x="77039" y="112986"/>
                      <a:pt x="92220" y="103571"/>
                      <a:pt x="99811" y="84740"/>
                    </a:cubicBezTo>
                    <a:cubicBezTo>
                      <a:pt x="107402" y="66850"/>
                      <a:pt x="107402" y="48019"/>
                      <a:pt x="100760" y="30130"/>
                    </a:cubicBezTo>
                    <a:cubicBezTo>
                      <a:pt x="94118" y="16006"/>
                      <a:pt x="83681" y="6591"/>
                      <a:pt x="67550" y="1883"/>
                    </a:cubicBezTo>
                    <a:moveTo>
                      <a:pt x="79885" y="56493"/>
                    </a:move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8136" y="91331"/>
                      <a:pt x="33392" y="86623"/>
                      <a:pt x="30545" y="80032"/>
                    </a:cubicBezTo>
                    <a:cubicBezTo>
                      <a:pt x="27698" y="74383"/>
                      <a:pt x="26750" y="68733"/>
                      <a:pt x="26750" y="62142"/>
                    </a:cubicBezTo>
                    <a:cubicBezTo>
                      <a:pt x="26750" y="52727"/>
                      <a:pt x="26750" y="43311"/>
                      <a:pt x="30545" y="34837"/>
                    </a:cubicBezTo>
                    <a:cubicBezTo>
                      <a:pt x="36238" y="21656"/>
                      <a:pt x="49522" y="16948"/>
                      <a:pt x="61857" y="20714"/>
                    </a:cubicBezTo>
                    <a:cubicBezTo>
                      <a:pt x="68499" y="22597"/>
                      <a:pt x="73243" y="27305"/>
                      <a:pt x="76090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64"/>
              <p:cNvSpPr/>
              <p:nvPr/>
            </p:nvSpPr>
            <p:spPr>
              <a:xfrm>
                <a:off x="4807773" y="1075475"/>
                <a:ext cx="115586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504" h="113927" extrusionOk="0">
                    <a:moveTo>
                      <a:pt x="56164" y="113928"/>
                    </a:moveTo>
                    <a:cubicBezTo>
                      <a:pt x="76090" y="112986"/>
                      <a:pt x="91271" y="103571"/>
                      <a:pt x="99811" y="84740"/>
                    </a:cubicBezTo>
                    <a:cubicBezTo>
                      <a:pt x="107402" y="66850"/>
                      <a:pt x="107402" y="48019"/>
                      <a:pt x="99811" y="30130"/>
                    </a:cubicBezTo>
                    <a:cubicBezTo>
                      <a:pt x="94118" y="16006"/>
                      <a:pt x="82732" y="5649"/>
                      <a:pt x="67550" y="1883"/>
                    </a:cubicBez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6363"/>
                    </a:cubicBezTo>
                    <a:cubicBezTo>
                      <a:pt x="2079" y="35779"/>
                      <a:pt x="-767" y="46136"/>
                      <a:pt x="182" y="57435"/>
                    </a:cubicBezTo>
                    <a:cubicBezTo>
                      <a:pt x="182" y="63084"/>
                      <a:pt x="182" y="67792"/>
                      <a:pt x="1131" y="73441"/>
                    </a:cubicBezTo>
                    <a:cubicBezTo>
                      <a:pt x="5875" y="93214"/>
                      <a:pt x="16312" y="107337"/>
                      <a:pt x="36238" y="112986"/>
                    </a:cubicBezTo>
                    <a:cubicBezTo>
                      <a:pt x="43829" y="113928"/>
                      <a:pt x="49522" y="113928"/>
                      <a:pt x="56164" y="113928"/>
                    </a:cubicBezTo>
                    <a:moveTo>
                      <a:pt x="29596" y="79090"/>
                    </a:moveTo>
                    <a:cubicBezTo>
                      <a:pt x="26750" y="73441"/>
                      <a:pt x="25801" y="67792"/>
                      <a:pt x="25801" y="62142"/>
                    </a:cubicBezTo>
                    <a:cubicBezTo>
                      <a:pt x="24852" y="52727"/>
                      <a:pt x="25801" y="43311"/>
                      <a:pt x="29596" y="34837"/>
                    </a:cubicBezTo>
                    <a:cubicBezTo>
                      <a:pt x="35289" y="21656"/>
                      <a:pt x="48573" y="16948"/>
                      <a:pt x="60908" y="20714"/>
                    </a:cubicBezTo>
                    <a:cubicBezTo>
                      <a:pt x="67550" y="22597"/>
                      <a:pt x="72294" y="27305"/>
                      <a:pt x="75141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7187" y="90389"/>
                      <a:pt x="32443" y="85681"/>
                      <a:pt x="29596" y="7909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64"/>
              <p:cNvSpPr/>
              <p:nvPr/>
            </p:nvSpPr>
            <p:spPr>
              <a:xfrm>
                <a:off x="3520002" y="1074902"/>
                <a:ext cx="103952" cy="124356"/>
              </a:xfrm>
              <a:custGeom>
                <a:avLst/>
                <a:gdLst/>
                <a:ahLst/>
                <a:cxnLst/>
                <a:rect l="l" t="t" r="r" b="b"/>
                <a:pathLst>
                  <a:path w="94885" h="113509" extrusionOk="0">
                    <a:moveTo>
                      <a:pt x="23721" y="111626"/>
                    </a:moveTo>
                    <a:cubicBezTo>
                      <a:pt x="25619" y="111626"/>
                      <a:pt x="26568" y="110685"/>
                      <a:pt x="26568" y="108802"/>
                    </a:cubicBezTo>
                    <a:cubicBezTo>
                      <a:pt x="26568" y="107860"/>
                      <a:pt x="26568" y="105977"/>
                      <a:pt x="26568" y="105035"/>
                    </a:cubicBezTo>
                    <a:cubicBezTo>
                      <a:pt x="26568" y="83380"/>
                      <a:pt x="26568" y="60782"/>
                      <a:pt x="26568" y="39127"/>
                    </a:cubicBezTo>
                    <a:cubicBezTo>
                      <a:pt x="26568" y="35360"/>
                      <a:pt x="27517" y="32536"/>
                      <a:pt x="30363" y="29711"/>
                    </a:cubicBezTo>
                    <a:cubicBezTo>
                      <a:pt x="36056" y="22179"/>
                      <a:pt x="44596" y="20296"/>
                      <a:pt x="53136" y="21237"/>
                    </a:cubicBezTo>
                    <a:cubicBezTo>
                      <a:pt x="62624" y="22179"/>
                      <a:pt x="67368" y="26887"/>
                      <a:pt x="69266" y="36302"/>
                    </a:cubicBezTo>
                    <a:cubicBezTo>
                      <a:pt x="69266" y="40068"/>
                      <a:pt x="70215" y="43834"/>
                      <a:pt x="70215" y="47601"/>
                    </a:cubicBezTo>
                    <a:cubicBezTo>
                      <a:pt x="70215" y="68315"/>
                      <a:pt x="70215" y="88087"/>
                      <a:pt x="70215" y="108802"/>
                    </a:cubicBezTo>
                    <a:cubicBezTo>
                      <a:pt x="70215" y="112568"/>
                      <a:pt x="70215" y="112568"/>
                      <a:pt x="74010" y="113509"/>
                    </a:cubicBezTo>
                    <a:cubicBezTo>
                      <a:pt x="79703" y="113509"/>
                      <a:pt x="86345" y="113509"/>
                      <a:pt x="92039" y="113509"/>
                    </a:cubicBezTo>
                    <a:cubicBezTo>
                      <a:pt x="93936" y="113509"/>
                      <a:pt x="94885" y="112568"/>
                      <a:pt x="94885" y="110685"/>
                    </a:cubicBezTo>
                    <a:cubicBezTo>
                      <a:pt x="94885" y="86204"/>
                      <a:pt x="94885" y="60782"/>
                      <a:pt x="94885" y="36302"/>
                    </a:cubicBezTo>
                    <a:cubicBezTo>
                      <a:pt x="94885" y="30653"/>
                      <a:pt x="92987" y="25003"/>
                      <a:pt x="91090" y="19354"/>
                    </a:cubicBezTo>
                    <a:cubicBezTo>
                      <a:pt x="87294" y="10880"/>
                      <a:pt x="81601" y="6172"/>
                      <a:pt x="73062" y="3348"/>
                    </a:cubicBezTo>
                    <a:cubicBezTo>
                      <a:pt x="64522" y="-418"/>
                      <a:pt x="56931" y="-418"/>
                      <a:pt x="49340" y="523"/>
                    </a:cubicBezTo>
                    <a:cubicBezTo>
                      <a:pt x="40801" y="2406"/>
                      <a:pt x="33210" y="6172"/>
                      <a:pt x="25619" y="13705"/>
                    </a:cubicBezTo>
                    <a:cubicBezTo>
                      <a:pt x="25619" y="9939"/>
                      <a:pt x="24670" y="7114"/>
                      <a:pt x="24670" y="4289"/>
                    </a:cubicBezTo>
                    <a:cubicBezTo>
                      <a:pt x="24670" y="2406"/>
                      <a:pt x="23721" y="1465"/>
                      <a:pt x="21824" y="1465"/>
                    </a:cubicBezTo>
                    <a:cubicBezTo>
                      <a:pt x="15182" y="1465"/>
                      <a:pt x="9489" y="1465"/>
                      <a:pt x="2847" y="1465"/>
                    </a:cubicBezTo>
                    <a:cubicBezTo>
                      <a:pt x="949" y="1465"/>
                      <a:pt x="0" y="2406"/>
                      <a:pt x="0" y="4289"/>
                    </a:cubicBezTo>
                    <a:cubicBezTo>
                      <a:pt x="0" y="5231"/>
                      <a:pt x="0" y="6172"/>
                      <a:pt x="0" y="8055"/>
                    </a:cubicBezTo>
                    <a:cubicBezTo>
                      <a:pt x="0" y="41010"/>
                      <a:pt x="0" y="73023"/>
                      <a:pt x="0" y="105977"/>
                    </a:cubicBezTo>
                    <a:cubicBezTo>
                      <a:pt x="0" y="106918"/>
                      <a:pt x="0" y="107860"/>
                      <a:pt x="0" y="109743"/>
                    </a:cubicBezTo>
                    <a:cubicBezTo>
                      <a:pt x="0" y="111626"/>
                      <a:pt x="949" y="112568"/>
                      <a:pt x="2847" y="112568"/>
                    </a:cubicBezTo>
                    <a:cubicBezTo>
                      <a:pt x="11386" y="111626"/>
                      <a:pt x="17079" y="111626"/>
                      <a:pt x="23721" y="11162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64"/>
              <p:cNvSpPr/>
              <p:nvPr/>
            </p:nvSpPr>
            <p:spPr>
              <a:xfrm>
                <a:off x="3648442" y="1073828"/>
                <a:ext cx="101917" cy="125980"/>
              </a:xfrm>
              <a:custGeom>
                <a:avLst/>
                <a:gdLst/>
                <a:ahLst/>
                <a:cxnLst/>
                <a:rect l="l" t="t" r="r" b="b"/>
                <a:pathLst>
                  <a:path w="93027" h="114991" extrusionOk="0">
                    <a:moveTo>
                      <a:pt x="68739" y="111666"/>
                    </a:moveTo>
                    <a:cubicBezTo>
                      <a:pt x="74432" y="109783"/>
                      <a:pt x="78227" y="106958"/>
                      <a:pt x="82972" y="103192"/>
                    </a:cubicBezTo>
                    <a:cubicBezTo>
                      <a:pt x="94358" y="92835"/>
                      <a:pt x="96256" y="69296"/>
                      <a:pt x="79176" y="58939"/>
                    </a:cubicBezTo>
                    <a:cubicBezTo>
                      <a:pt x="76330" y="57056"/>
                      <a:pt x="73483" y="56115"/>
                      <a:pt x="70637" y="54232"/>
                    </a:cubicBezTo>
                    <a:cubicBezTo>
                      <a:pt x="64944" y="52348"/>
                      <a:pt x="58302" y="50465"/>
                      <a:pt x="52608" y="48582"/>
                    </a:cubicBezTo>
                    <a:cubicBezTo>
                      <a:pt x="46915" y="47641"/>
                      <a:pt x="40273" y="45758"/>
                      <a:pt x="34580" y="42933"/>
                    </a:cubicBezTo>
                    <a:cubicBezTo>
                      <a:pt x="26041" y="39167"/>
                      <a:pt x="25092" y="28810"/>
                      <a:pt x="32683" y="23160"/>
                    </a:cubicBezTo>
                    <a:cubicBezTo>
                      <a:pt x="44069" y="13745"/>
                      <a:pt x="62097" y="19394"/>
                      <a:pt x="66841" y="33517"/>
                    </a:cubicBezTo>
                    <a:cubicBezTo>
                      <a:pt x="66841" y="35401"/>
                      <a:pt x="67790" y="35401"/>
                      <a:pt x="69688" y="35401"/>
                    </a:cubicBezTo>
                    <a:cubicBezTo>
                      <a:pt x="76330" y="35401"/>
                      <a:pt x="82972" y="35401"/>
                      <a:pt x="90563" y="35401"/>
                    </a:cubicBezTo>
                    <a:cubicBezTo>
                      <a:pt x="93409" y="35401"/>
                      <a:pt x="93409" y="33517"/>
                      <a:pt x="92460" y="32576"/>
                    </a:cubicBezTo>
                    <a:cubicBezTo>
                      <a:pt x="91511" y="25043"/>
                      <a:pt x="88665" y="17511"/>
                      <a:pt x="82023" y="11862"/>
                    </a:cubicBezTo>
                    <a:cubicBezTo>
                      <a:pt x="77279" y="7154"/>
                      <a:pt x="71586" y="4329"/>
                      <a:pt x="65892" y="2446"/>
                    </a:cubicBezTo>
                    <a:cubicBezTo>
                      <a:pt x="56404" y="-378"/>
                      <a:pt x="46915" y="-378"/>
                      <a:pt x="37427" y="563"/>
                    </a:cubicBezTo>
                    <a:cubicBezTo>
                      <a:pt x="26990" y="1505"/>
                      <a:pt x="17501" y="6212"/>
                      <a:pt x="10859" y="13745"/>
                    </a:cubicBezTo>
                    <a:cubicBezTo>
                      <a:pt x="4217" y="21277"/>
                      <a:pt x="1371" y="29751"/>
                      <a:pt x="4217" y="40108"/>
                    </a:cubicBezTo>
                    <a:cubicBezTo>
                      <a:pt x="6115" y="47641"/>
                      <a:pt x="10859" y="52348"/>
                      <a:pt x="16552" y="56115"/>
                    </a:cubicBezTo>
                    <a:cubicBezTo>
                      <a:pt x="24143" y="60822"/>
                      <a:pt x="32683" y="63647"/>
                      <a:pt x="41222" y="65530"/>
                    </a:cubicBezTo>
                    <a:cubicBezTo>
                      <a:pt x="47864" y="67413"/>
                      <a:pt x="54506" y="68355"/>
                      <a:pt x="60199" y="71180"/>
                    </a:cubicBezTo>
                    <a:cubicBezTo>
                      <a:pt x="64944" y="73063"/>
                      <a:pt x="67790" y="76829"/>
                      <a:pt x="67790" y="82478"/>
                    </a:cubicBezTo>
                    <a:cubicBezTo>
                      <a:pt x="67790" y="88127"/>
                      <a:pt x="63995" y="90952"/>
                      <a:pt x="59250" y="92835"/>
                    </a:cubicBezTo>
                    <a:cubicBezTo>
                      <a:pt x="55455" y="94718"/>
                      <a:pt x="50711" y="94718"/>
                      <a:pt x="45967" y="94718"/>
                    </a:cubicBezTo>
                    <a:cubicBezTo>
                      <a:pt x="33631" y="94718"/>
                      <a:pt x="27938" y="90011"/>
                      <a:pt x="24143" y="78712"/>
                    </a:cubicBezTo>
                    <a:cubicBezTo>
                      <a:pt x="24143" y="77770"/>
                      <a:pt x="23194" y="76829"/>
                      <a:pt x="22245" y="76829"/>
                    </a:cubicBezTo>
                    <a:cubicBezTo>
                      <a:pt x="14654" y="76829"/>
                      <a:pt x="7064" y="76829"/>
                      <a:pt x="422" y="76829"/>
                    </a:cubicBezTo>
                    <a:cubicBezTo>
                      <a:pt x="-527" y="79653"/>
                      <a:pt x="422" y="82478"/>
                      <a:pt x="422" y="84361"/>
                    </a:cubicBezTo>
                    <a:cubicBezTo>
                      <a:pt x="4217" y="97543"/>
                      <a:pt x="12757" y="105075"/>
                      <a:pt x="25092" y="109783"/>
                    </a:cubicBezTo>
                    <a:cubicBezTo>
                      <a:pt x="38376" y="116374"/>
                      <a:pt x="53557" y="116374"/>
                      <a:pt x="68739" y="1116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64"/>
              <p:cNvSpPr/>
              <p:nvPr/>
            </p:nvSpPr>
            <p:spPr>
              <a:xfrm>
                <a:off x="4547051" y="1349862"/>
                <a:ext cx="107995" cy="121720"/>
              </a:xfrm>
              <a:custGeom>
                <a:avLst/>
                <a:gdLst/>
                <a:ahLst/>
                <a:cxnLst/>
                <a:rect l="l" t="t" r="r" b="b"/>
                <a:pathLst>
                  <a:path w="98575" h="111103" extrusionOk="0">
                    <a:moveTo>
                      <a:pt x="78755" y="1883"/>
                    </a:moveTo>
                    <a:cubicBezTo>
                      <a:pt x="72113" y="1883"/>
                      <a:pt x="74010" y="942"/>
                      <a:pt x="72113" y="6591"/>
                    </a:cubicBezTo>
                    <a:cubicBezTo>
                      <a:pt x="65471" y="29188"/>
                      <a:pt x="58829" y="51785"/>
                      <a:pt x="52187" y="73441"/>
                    </a:cubicBezTo>
                    <a:cubicBezTo>
                      <a:pt x="51238" y="75324"/>
                      <a:pt x="51238" y="76266"/>
                      <a:pt x="50289" y="78149"/>
                    </a:cubicBezTo>
                    <a:cubicBezTo>
                      <a:pt x="48391" y="77207"/>
                      <a:pt x="48391" y="76266"/>
                      <a:pt x="48391" y="75324"/>
                    </a:cubicBezTo>
                    <a:cubicBezTo>
                      <a:pt x="45545" y="65909"/>
                      <a:pt x="42698" y="56493"/>
                      <a:pt x="39852" y="47078"/>
                    </a:cubicBezTo>
                    <a:cubicBezTo>
                      <a:pt x="35107" y="32954"/>
                      <a:pt x="31312" y="18831"/>
                      <a:pt x="26568" y="4708"/>
                    </a:cubicBezTo>
                    <a:cubicBezTo>
                      <a:pt x="25619" y="2825"/>
                      <a:pt x="25619" y="942"/>
                      <a:pt x="22772" y="942"/>
                    </a:cubicBezTo>
                    <a:cubicBezTo>
                      <a:pt x="15182" y="942"/>
                      <a:pt x="7591" y="942"/>
                      <a:pt x="0" y="942"/>
                    </a:cubicBezTo>
                    <a:cubicBezTo>
                      <a:pt x="0" y="2825"/>
                      <a:pt x="949" y="4708"/>
                      <a:pt x="949" y="6591"/>
                    </a:cubicBezTo>
                    <a:cubicBezTo>
                      <a:pt x="6642" y="21656"/>
                      <a:pt x="11386" y="36720"/>
                      <a:pt x="17079" y="51785"/>
                    </a:cubicBezTo>
                    <a:cubicBezTo>
                      <a:pt x="23721" y="70616"/>
                      <a:pt x="30363" y="88506"/>
                      <a:pt x="37005" y="107337"/>
                    </a:cubicBezTo>
                    <a:cubicBezTo>
                      <a:pt x="37954" y="110162"/>
                      <a:pt x="38903" y="111103"/>
                      <a:pt x="42698" y="111103"/>
                    </a:cubicBezTo>
                    <a:cubicBezTo>
                      <a:pt x="46494" y="111103"/>
                      <a:pt x="51238" y="111103"/>
                      <a:pt x="55033" y="111103"/>
                    </a:cubicBezTo>
                    <a:cubicBezTo>
                      <a:pt x="59778" y="111103"/>
                      <a:pt x="59778" y="111103"/>
                      <a:pt x="61675" y="106395"/>
                    </a:cubicBezTo>
                    <a:cubicBezTo>
                      <a:pt x="74010" y="72499"/>
                      <a:pt x="85397" y="38604"/>
                      <a:pt x="97732" y="4708"/>
                    </a:cubicBezTo>
                    <a:cubicBezTo>
                      <a:pt x="97732" y="3766"/>
                      <a:pt x="99629" y="1883"/>
                      <a:pt x="97732" y="0"/>
                    </a:cubicBezTo>
                    <a:cubicBezTo>
                      <a:pt x="92987" y="1883"/>
                      <a:pt x="85397" y="942"/>
                      <a:pt x="78755" y="188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64"/>
              <p:cNvSpPr/>
              <p:nvPr/>
            </p:nvSpPr>
            <p:spPr>
              <a:xfrm>
                <a:off x="4428546" y="1077538"/>
                <a:ext cx="108540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99073" h="110161" extrusionOk="0">
                    <a:moveTo>
                      <a:pt x="77806" y="0"/>
                    </a:moveTo>
                    <a:cubicBezTo>
                      <a:pt x="74010" y="0"/>
                      <a:pt x="74010" y="0"/>
                      <a:pt x="72113" y="4708"/>
                    </a:cubicBezTo>
                    <a:cubicBezTo>
                      <a:pt x="65471" y="26363"/>
                      <a:pt x="58829" y="48019"/>
                      <a:pt x="52187" y="70616"/>
                    </a:cubicBezTo>
                    <a:cubicBezTo>
                      <a:pt x="51238" y="73441"/>
                      <a:pt x="51238" y="75324"/>
                      <a:pt x="49340" y="78149"/>
                    </a:cubicBezTo>
                    <a:cubicBezTo>
                      <a:pt x="48391" y="77207"/>
                      <a:pt x="48391" y="75324"/>
                      <a:pt x="47443" y="73441"/>
                    </a:cubicBezTo>
                    <a:cubicBezTo>
                      <a:pt x="44596" y="63084"/>
                      <a:pt x="40801" y="51785"/>
                      <a:pt x="37954" y="41428"/>
                    </a:cubicBezTo>
                    <a:cubicBezTo>
                      <a:pt x="34159" y="29188"/>
                      <a:pt x="30363" y="16948"/>
                      <a:pt x="26568" y="4708"/>
                    </a:cubicBezTo>
                    <a:cubicBezTo>
                      <a:pt x="25619" y="1883"/>
                      <a:pt x="24670" y="942"/>
                      <a:pt x="21824" y="942"/>
                    </a:cubicBezTo>
                    <a:cubicBezTo>
                      <a:pt x="14233" y="942"/>
                      <a:pt x="7591" y="942"/>
                      <a:pt x="0" y="942"/>
                    </a:cubicBezTo>
                    <a:cubicBezTo>
                      <a:pt x="0" y="3766"/>
                      <a:pt x="949" y="6591"/>
                      <a:pt x="1898" y="8474"/>
                    </a:cubicBezTo>
                    <a:cubicBezTo>
                      <a:pt x="13284" y="40487"/>
                      <a:pt x="24670" y="73441"/>
                      <a:pt x="37005" y="105454"/>
                    </a:cubicBezTo>
                    <a:cubicBezTo>
                      <a:pt x="38903" y="110162"/>
                      <a:pt x="38903" y="110162"/>
                      <a:pt x="43647" y="110162"/>
                    </a:cubicBezTo>
                    <a:cubicBezTo>
                      <a:pt x="47443" y="110162"/>
                      <a:pt x="52187" y="110162"/>
                      <a:pt x="55982" y="110162"/>
                    </a:cubicBezTo>
                    <a:cubicBezTo>
                      <a:pt x="60726" y="110162"/>
                      <a:pt x="60726" y="110162"/>
                      <a:pt x="61675" y="105454"/>
                    </a:cubicBezTo>
                    <a:cubicBezTo>
                      <a:pt x="74010" y="71558"/>
                      <a:pt x="85397" y="38604"/>
                      <a:pt x="97732" y="4708"/>
                    </a:cubicBezTo>
                    <a:cubicBezTo>
                      <a:pt x="98680" y="2825"/>
                      <a:pt x="99629" y="1883"/>
                      <a:pt x="98680" y="0"/>
                    </a:cubicBezTo>
                    <a:cubicBezTo>
                      <a:pt x="92039" y="0"/>
                      <a:pt x="84448" y="0"/>
                      <a:pt x="77806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p64"/>
              <p:cNvSpPr/>
              <p:nvPr/>
            </p:nvSpPr>
            <p:spPr>
              <a:xfrm>
                <a:off x="4270538" y="1324074"/>
                <a:ext cx="70687" cy="153587"/>
              </a:xfrm>
              <a:custGeom>
                <a:avLst/>
                <a:gdLst/>
                <a:ahLst/>
                <a:cxnLst/>
                <a:rect l="l" t="t" r="r" b="b"/>
                <a:pathLst>
                  <a:path w="64521" h="140190" extrusionOk="0">
                    <a:moveTo>
                      <a:pt x="64522" y="115811"/>
                    </a:moveTo>
                    <a:cubicBezTo>
                      <a:pt x="60726" y="115811"/>
                      <a:pt x="57880" y="116752"/>
                      <a:pt x="55033" y="116752"/>
                    </a:cubicBezTo>
                    <a:cubicBezTo>
                      <a:pt x="47443" y="116752"/>
                      <a:pt x="44596" y="113928"/>
                      <a:pt x="44596" y="106395"/>
                    </a:cubicBezTo>
                    <a:cubicBezTo>
                      <a:pt x="44596" y="86623"/>
                      <a:pt x="44596" y="66850"/>
                      <a:pt x="44596" y="47078"/>
                    </a:cubicBezTo>
                    <a:cubicBezTo>
                      <a:pt x="44596" y="44253"/>
                      <a:pt x="45545" y="44253"/>
                      <a:pt x="47443" y="44253"/>
                    </a:cubicBezTo>
                    <a:cubicBezTo>
                      <a:pt x="52187" y="44253"/>
                      <a:pt x="56931" y="44253"/>
                      <a:pt x="61675" y="44253"/>
                    </a:cubicBezTo>
                    <a:cubicBezTo>
                      <a:pt x="63573" y="44253"/>
                      <a:pt x="64522" y="43311"/>
                      <a:pt x="64522" y="41428"/>
                    </a:cubicBezTo>
                    <a:cubicBezTo>
                      <a:pt x="64522" y="37662"/>
                      <a:pt x="64522" y="32954"/>
                      <a:pt x="64522" y="29188"/>
                    </a:cubicBezTo>
                    <a:cubicBezTo>
                      <a:pt x="64522" y="27305"/>
                      <a:pt x="63573" y="26363"/>
                      <a:pt x="61675" y="26363"/>
                    </a:cubicBezTo>
                    <a:cubicBezTo>
                      <a:pt x="56931" y="26363"/>
                      <a:pt x="52187" y="26363"/>
                      <a:pt x="47443" y="26363"/>
                    </a:cubicBezTo>
                    <a:cubicBezTo>
                      <a:pt x="44596" y="26363"/>
                      <a:pt x="44596" y="25422"/>
                      <a:pt x="44596" y="23539"/>
                    </a:cubicBezTo>
                    <a:cubicBezTo>
                      <a:pt x="44596" y="16948"/>
                      <a:pt x="44596" y="10357"/>
                      <a:pt x="44596" y="3766"/>
                    </a:cubicBezTo>
                    <a:cubicBezTo>
                      <a:pt x="44596" y="942"/>
                      <a:pt x="43647" y="0"/>
                      <a:pt x="40801" y="0"/>
                    </a:cubicBezTo>
                    <a:cubicBezTo>
                      <a:pt x="35107" y="0"/>
                      <a:pt x="28466" y="0"/>
                      <a:pt x="22772" y="0"/>
                    </a:cubicBezTo>
                    <a:cubicBezTo>
                      <a:pt x="19926" y="0"/>
                      <a:pt x="18977" y="942"/>
                      <a:pt x="18977" y="3766"/>
                    </a:cubicBezTo>
                    <a:cubicBezTo>
                      <a:pt x="18977" y="10357"/>
                      <a:pt x="18977" y="16948"/>
                      <a:pt x="18977" y="23539"/>
                    </a:cubicBezTo>
                    <a:cubicBezTo>
                      <a:pt x="18977" y="26363"/>
                      <a:pt x="18028" y="27305"/>
                      <a:pt x="15182" y="27305"/>
                    </a:cubicBezTo>
                    <a:cubicBezTo>
                      <a:pt x="11386" y="27305"/>
                      <a:pt x="6642" y="27305"/>
                      <a:pt x="2847" y="27305"/>
                    </a:cubicBezTo>
                    <a:cubicBezTo>
                      <a:pt x="949" y="27305"/>
                      <a:pt x="0" y="28247"/>
                      <a:pt x="0" y="30130"/>
                    </a:cubicBezTo>
                    <a:cubicBezTo>
                      <a:pt x="0" y="34837"/>
                      <a:pt x="0" y="38604"/>
                      <a:pt x="0" y="43311"/>
                    </a:cubicBezTo>
                    <a:cubicBezTo>
                      <a:pt x="0" y="45194"/>
                      <a:pt x="949" y="46136"/>
                      <a:pt x="2847" y="46136"/>
                    </a:cubicBezTo>
                    <a:cubicBezTo>
                      <a:pt x="6642" y="46136"/>
                      <a:pt x="10437" y="46136"/>
                      <a:pt x="14233" y="46136"/>
                    </a:cubicBezTo>
                    <a:cubicBezTo>
                      <a:pt x="18028" y="46136"/>
                      <a:pt x="18028" y="46136"/>
                      <a:pt x="18028" y="50844"/>
                    </a:cubicBezTo>
                    <a:cubicBezTo>
                      <a:pt x="18028" y="69675"/>
                      <a:pt x="18028" y="88506"/>
                      <a:pt x="18028" y="107337"/>
                    </a:cubicBezTo>
                    <a:cubicBezTo>
                      <a:pt x="18028" y="111103"/>
                      <a:pt x="18028" y="115811"/>
                      <a:pt x="18977" y="119577"/>
                    </a:cubicBezTo>
                    <a:cubicBezTo>
                      <a:pt x="20875" y="128993"/>
                      <a:pt x="26568" y="135583"/>
                      <a:pt x="36056" y="138408"/>
                    </a:cubicBezTo>
                    <a:cubicBezTo>
                      <a:pt x="44596" y="141233"/>
                      <a:pt x="53136" y="140291"/>
                      <a:pt x="61675" y="138408"/>
                    </a:cubicBezTo>
                    <a:cubicBezTo>
                      <a:pt x="63573" y="138408"/>
                      <a:pt x="63573" y="137467"/>
                      <a:pt x="63573" y="135583"/>
                    </a:cubicBezTo>
                    <a:cubicBezTo>
                      <a:pt x="64522" y="127109"/>
                      <a:pt x="64522" y="121460"/>
                      <a:pt x="64522" y="11581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64"/>
              <p:cNvSpPr/>
              <p:nvPr/>
            </p:nvSpPr>
            <p:spPr>
              <a:xfrm>
                <a:off x="4407755" y="1323043"/>
                <a:ext cx="69648" cy="153324"/>
              </a:xfrm>
              <a:custGeom>
                <a:avLst/>
                <a:gdLst/>
                <a:ahLst/>
                <a:cxnLst/>
                <a:rect l="l" t="t" r="r" b="b"/>
                <a:pathLst>
                  <a:path w="63573" h="139950" extrusionOk="0">
                    <a:moveTo>
                      <a:pt x="56931" y="117694"/>
                    </a:moveTo>
                    <a:cubicBezTo>
                      <a:pt x="48391" y="117694"/>
                      <a:pt x="44596" y="114869"/>
                      <a:pt x="43647" y="106395"/>
                    </a:cubicBezTo>
                    <a:cubicBezTo>
                      <a:pt x="43647" y="105454"/>
                      <a:pt x="43647" y="104512"/>
                      <a:pt x="43647" y="102629"/>
                    </a:cubicBezTo>
                    <a:cubicBezTo>
                      <a:pt x="43647" y="96038"/>
                      <a:pt x="43647" y="89447"/>
                      <a:pt x="43647" y="82857"/>
                    </a:cubicBezTo>
                    <a:cubicBezTo>
                      <a:pt x="43647" y="71558"/>
                      <a:pt x="43647" y="59318"/>
                      <a:pt x="43647" y="48019"/>
                    </a:cubicBezTo>
                    <a:cubicBezTo>
                      <a:pt x="43647" y="44253"/>
                      <a:pt x="43647" y="44253"/>
                      <a:pt x="47443" y="44253"/>
                    </a:cubicBezTo>
                    <a:cubicBezTo>
                      <a:pt x="51238" y="44253"/>
                      <a:pt x="55982" y="44253"/>
                      <a:pt x="60726" y="44253"/>
                    </a:cubicBezTo>
                    <a:cubicBezTo>
                      <a:pt x="63573" y="44253"/>
                      <a:pt x="63573" y="43311"/>
                      <a:pt x="63573" y="41428"/>
                    </a:cubicBezTo>
                    <a:cubicBezTo>
                      <a:pt x="63573" y="37662"/>
                      <a:pt x="63573" y="32954"/>
                      <a:pt x="63573" y="29188"/>
                    </a:cubicBezTo>
                    <a:cubicBezTo>
                      <a:pt x="63573" y="27305"/>
                      <a:pt x="62624" y="26363"/>
                      <a:pt x="60726" y="26363"/>
                    </a:cubicBezTo>
                    <a:cubicBezTo>
                      <a:pt x="55982" y="26363"/>
                      <a:pt x="52187" y="26363"/>
                      <a:pt x="47443" y="26363"/>
                    </a:cubicBezTo>
                    <a:cubicBezTo>
                      <a:pt x="44596" y="26363"/>
                      <a:pt x="43647" y="25422"/>
                      <a:pt x="43647" y="22597"/>
                    </a:cubicBezTo>
                    <a:cubicBezTo>
                      <a:pt x="43647" y="16006"/>
                      <a:pt x="43647" y="9416"/>
                      <a:pt x="43647" y="2825"/>
                    </a:cubicBezTo>
                    <a:cubicBezTo>
                      <a:pt x="43647" y="942"/>
                      <a:pt x="42698" y="0"/>
                      <a:pt x="40801" y="0"/>
                    </a:cubicBezTo>
                    <a:cubicBezTo>
                      <a:pt x="35108" y="0"/>
                      <a:pt x="28466" y="0"/>
                      <a:pt x="22772" y="0"/>
                    </a:cubicBezTo>
                    <a:cubicBezTo>
                      <a:pt x="18977" y="0"/>
                      <a:pt x="18977" y="0"/>
                      <a:pt x="18977" y="4708"/>
                    </a:cubicBezTo>
                    <a:cubicBezTo>
                      <a:pt x="18977" y="10357"/>
                      <a:pt x="18977" y="16948"/>
                      <a:pt x="18977" y="22597"/>
                    </a:cubicBezTo>
                    <a:cubicBezTo>
                      <a:pt x="18977" y="27305"/>
                      <a:pt x="18977" y="27305"/>
                      <a:pt x="14233" y="27305"/>
                    </a:cubicBezTo>
                    <a:cubicBezTo>
                      <a:pt x="10437" y="27305"/>
                      <a:pt x="7591" y="27305"/>
                      <a:pt x="3795" y="27305"/>
                    </a:cubicBezTo>
                    <a:cubicBezTo>
                      <a:pt x="0" y="27305"/>
                      <a:pt x="0" y="27305"/>
                      <a:pt x="0" y="31071"/>
                    </a:cubicBezTo>
                    <a:cubicBezTo>
                      <a:pt x="0" y="34837"/>
                      <a:pt x="0" y="37662"/>
                      <a:pt x="0" y="41428"/>
                    </a:cubicBezTo>
                    <a:cubicBezTo>
                      <a:pt x="0" y="44253"/>
                      <a:pt x="0" y="45195"/>
                      <a:pt x="3795" y="45195"/>
                    </a:cubicBezTo>
                    <a:cubicBezTo>
                      <a:pt x="6642" y="45195"/>
                      <a:pt x="10437" y="45195"/>
                      <a:pt x="14233" y="45195"/>
                    </a:cubicBezTo>
                    <a:cubicBezTo>
                      <a:pt x="18977" y="45195"/>
                      <a:pt x="18977" y="45195"/>
                      <a:pt x="18977" y="50844"/>
                    </a:cubicBezTo>
                    <a:cubicBezTo>
                      <a:pt x="18977" y="68733"/>
                      <a:pt x="18977" y="87564"/>
                      <a:pt x="18977" y="105454"/>
                    </a:cubicBezTo>
                    <a:cubicBezTo>
                      <a:pt x="18977" y="109220"/>
                      <a:pt x="18977" y="112045"/>
                      <a:pt x="18977" y="115811"/>
                    </a:cubicBezTo>
                    <a:cubicBezTo>
                      <a:pt x="19926" y="126168"/>
                      <a:pt x="24670" y="133700"/>
                      <a:pt x="34159" y="137467"/>
                    </a:cubicBezTo>
                    <a:cubicBezTo>
                      <a:pt x="43647" y="141233"/>
                      <a:pt x="53136" y="140291"/>
                      <a:pt x="61675" y="137467"/>
                    </a:cubicBezTo>
                    <a:cubicBezTo>
                      <a:pt x="62624" y="137467"/>
                      <a:pt x="63573" y="136525"/>
                      <a:pt x="63573" y="135583"/>
                    </a:cubicBezTo>
                    <a:cubicBezTo>
                      <a:pt x="63573" y="129934"/>
                      <a:pt x="63573" y="124285"/>
                      <a:pt x="63573" y="117694"/>
                    </a:cubicBezTo>
                    <a:cubicBezTo>
                      <a:pt x="61675" y="116752"/>
                      <a:pt x="58829" y="116752"/>
                      <a:pt x="56931" y="11769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64"/>
              <p:cNvSpPr/>
              <p:nvPr/>
            </p:nvSpPr>
            <p:spPr>
              <a:xfrm>
                <a:off x="3875520" y="1077538"/>
                <a:ext cx="51976" cy="168298"/>
              </a:xfrm>
              <a:custGeom>
                <a:avLst/>
                <a:gdLst/>
                <a:ahLst/>
                <a:cxnLst/>
                <a:rect l="l" t="t" r="r" b="b"/>
                <a:pathLst>
                  <a:path w="47442" h="153618" extrusionOk="0">
                    <a:moveTo>
                      <a:pt x="0" y="134642"/>
                    </a:moveTo>
                    <a:cubicBezTo>
                      <a:pt x="0" y="139350"/>
                      <a:pt x="0" y="144057"/>
                      <a:pt x="0" y="148765"/>
                    </a:cubicBezTo>
                    <a:cubicBezTo>
                      <a:pt x="0" y="150648"/>
                      <a:pt x="949" y="151590"/>
                      <a:pt x="2847" y="152531"/>
                    </a:cubicBezTo>
                    <a:cubicBezTo>
                      <a:pt x="9489" y="153473"/>
                      <a:pt x="16130" y="154414"/>
                      <a:pt x="23721" y="152531"/>
                    </a:cubicBezTo>
                    <a:cubicBezTo>
                      <a:pt x="37005" y="149707"/>
                      <a:pt x="44596" y="141233"/>
                      <a:pt x="46494" y="127109"/>
                    </a:cubicBezTo>
                    <a:cubicBezTo>
                      <a:pt x="47443" y="123343"/>
                      <a:pt x="47443" y="118636"/>
                      <a:pt x="47443" y="114869"/>
                    </a:cubicBezTo>
                    <a:cubicBezTo>
                      <a:pt x="47443" y="96980"/>
                      <a:pt x="47443" y="79090"/>
                      <a:pt x="47443" y="62142"/>
                    </a:cubicBezTo>
                    <a:cubicBezTo>
                      <a:pt x="47443" y="43311"/>
                      <a:pt x="47443" y="24480"/>
                      <a:pt x="47443" y="5649"/>
                    </a:cubicBezTo>
                    <a:cubicBezTo>
                      <a:pt x="47443" y="4708"/>
                      <a:pt x="47443" y="2825"/>
                      <a:pt x="47443" y="1883"/>
                    </a:cubicBezTo>
                    <a:cubicBezTo>
                      <a:pt x="47443" y="0"/>
                      <a:pt x="46494" y="0"/>
                      <a:pt x="45545" y="0"/>
                    </a:cubicBezTo>
                    <a:cubicBezTo>
                      <a:pt x="38903" y="0"/>
                      <a:pt x="32261" y="0"/>
                      <a:pt x="24670" y="0"/>
                    </a:cubicBezTo>
                    <a:cubicBezTo>
                      <a:pt x="22772" y="0"/>
                      <a:pt x="21824" y="942"/>
                      <a:pt x="21824" y="2825"/>
                    </a:cubicBezTo>
                    <a:cubicBezTo>
                      <a:pt x="21824" y="3766"/>
                      <a:pt x="21824" y="5649"/>
                      <a:pt x="21824" y="6591"/>
                    </a:cubicBezTo>
                    <a:cubicBezTo>
                      <a:pt x="21824" y="43311"/>
                      <a:pt x="21824" y="79090"/>
                      <a:pt x="21824" y="115811"/>
                    </a:cubicBezTo>
                    <a:cubicBezTo>
                      <a:pt x="21824" y="118636"/>
                      <a:pt x="21824" y="120519"/>
                      <a:pt x="21824" y="123343"/>
                    </a:cubicBezTo>
                    <a:cubicBezTo>
                      <a:pt x="19926" y="129934"/>
                      <a:pt x="17079" y="132759"/>
                      <a:pt x="10437" y="132759"/>
                    </a:cubicBezTo>
                    <a:cubicBezTo>
                      <a:pt x="7591" y="132759"/>
                      <a:pt x="5693" y="132759"/>
                      <a:pt x="2847" y="132759"/>
                    </a:cubicBezTo>
                    <a:cubicBezTo>
                      <a:pt x="0" y="131817"/>
                      <a:pt x="0" y="132759"/>
                      <a:pt x="0" y="13464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64"/>
              <p:cNvSpPr/>
              <p:nvPr/>
            </p:nvSpPr>
            <p:spPr>
              <a:xfrm>
                <a:off x="4296526" y="1075231"/>
                <a:ext cx="65489" cy="122996"/>
              </a:xfrm>
              <a:custGeom>
                <a:avLst/>
                <a:gdLst/>
                <a:ahLst/>
                <a:cxnLst/>
                <a:rect l="l" t="t" r="r" b="b"/>
                <a:pathLst>
                  <a:path w="59777" h="112268" extrusionOk="0">
                    <a:moveTo>
                      <a:pt x="59778" y="3048"/>
                    </a:moveTo>
                    <a:cubicBezTo>
                      <a:pt x="59778" y="1165"/>
                      <a:pt x="57880" y="224"/>
                      <a:pt x="55982" y="224"/>
                    </a:cubicBezTo>
                    <a:cubicBezTo>
                      <a:pt x="45545" y="-718"/>
                      <a:pt x="37005" y="1165"/>
                      <a:pt x="29414" y="8698"/>
                    </a:cubicBezTo>
                    <a:cubicBezTo>
                      <a:pt x="28466" y="9639"/>
                      <a:pt x="27517" y="11522"/>
                      <a:pt x="25619" y="12464"/>
                    </a:cubicBezTo>
                    <a:cubicBezTo>
                      <a:pt x="24670" y="9639"/>
                      <a:pt x="24670" y="7756"/>
                      <a:pt x="24670" y="4931"/>
                    </a:cubicBezTo>
                    <a:cubicBezTo>
                      <a:pt x="24670" y="3048"/>
                      <a:pt x="23721" y="2107"/>
                      <a:pt x="21824" y="2107"/>
                    </a:cubicBezTo>
                    <a:cubicBezTo>
                      <a:pt x="15182" y="2107"/>
                      <a:pt x="9489" y="2107"/>
                      <a:pt x="2847" y="2107"/>
                    </a:cubicBezTo>
                    <a:cubicBezTo>
                      <a:pt x="949" y="2107"/>
                      <a:pt x="0" y="3048"/>
                      <a:pt x="0" y="4931"/>
                    </a:cubicBezTo>
                    <a:cubicBezTo>
                      <a:pt x="0" y="5873"/>
                      <a:pt x="0" y="6815"/>
                      <a:pt x="0" y="8698"/>
                    </a:cubicBezTo>
                    <a:cubicBezTo>
                      <a:pt x="0" y="40710"/>
                      <a:pt x="0" y="73665"/>
                      <a:pt x="0" y="105678"/>
                    </a:cubicBezTo>
                    <a:cubicBezTo>
                      <a:pt x="0" y="106619"/>
                      <a:pt x="0" y="107561"/>
                      <a:pt x="0" y="109444"/>
                    </a:cubicBezTo>
                    <a:cubicBezTo>
                      <a:pt x="0" y="112268"/>
                      <a:pt x="949" y="112268"/>
                      <a:pt x="2847" y="112268"/>
                    </a:cubicBezTo>
                    <a:cubicBezTo>
                      <a:pt x="8540" y="112268"/>
                      <a:pt x="15182" y="112268"/>
                      <a:pt x="20875" y="112268"/>
                    </a:cubicBezTo>
                    <a:cubicBezTo>
                      <a:pt x="25619" y="112268"/>
                      <a:pt x="25619" y="112268"/>
                      <a:pt x="25619" y="107561"/>
                    </a:cubicBezTo>
                    <a:cubicBezTo>
                      <a:pt x="25619" y="85905"/>
                      <a:pt x="25619" y="63308"/>
                      <a:pt x="25619" y="41652"/>
                    </a:cubicBezTo>
                    <a:cubicBezTo>
                      <a:pt x="25619" y="36944"/>
                      <a:pt x="27517" y="33178"/>
                      <a:pt x="30363" y="30353"/>
                    </a:cubicBezTo>
                    <a:cubicBezTo>
                      <a:pt x="33210" y="27529"/>
                      <a:pt x="37005" y="25646"/>
                      <a:pt x="41749" y="24704"/>
                    </a:cubicBezTo>
                    <a:cubicBezTo>
                      <a:pt x="47443" y="23763"/>
                      <a:pt x="53136" y="23763"/>
                      <a:pt x="59778" y="24704"/>
                    </a:cubicBezTo>
                    <a:cubicBezTo>
                      <a:pt x="59778" y="16230"/>
                      <a:pt x="59778" y="9639"/>
                      <a:pt x="59778" y="30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64"/>
              <p:cNvSpPr/>
              <p:nvPr/>
            </p:nvSpPr>
            <p:spPr>
              <a:xfrm>
                <a:off x="4362017" y="1350894"/>
                <a:ext cx="2845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974" h="110161" extrusionOk="0">
                    <a:moveTo>
                      <a:pt x="22772" y="0"/>
                    </a:moveTo>
                    <a:cubicBezTo>
                      <a:pt x="17079" y="0"/>
                      <a:pt x="10437" y="0"/>
                      <a:pt x="4744" y="0"/>
                    </a:cubicBezTo>
                    <a:cubicBezTo>
                      <a:pt x="949" y="0"/>
                      <a:pt x="0" y="0"/>
                      <a:pt x="0" y="4708"/>
                    </a:cubicBezTo>
                    <a:cubicBezTo>
                      <a:pt x="0" y="21656"/>
                      <a:pt x="0" y="38604"/>
                      <a:pt x="0" y="54610"/>
                    </a:cubicBezTo>
                    <a:cubicBezTo>
                      <a:pt x="0" y="71558"/>
                      <a:pt x="0" y="89447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10437" y="110162"/>
                      <a:pt x="16131" y="110162"/>
                      <a:pt x="22772" y="110162"/>
                    </a:cubicBezTo>
                    <a:cubicBezTo>
                      <a:pt x="24670" y="110162"/>
                      <a:pt x="25619" y="109220"/>
                      <a:pt x="25619" y="107337"/>
                    </a:cubicBezTo>
                    <a:cubicBezTo>
                      <a:pt x="25619" y="106395"/>
                      <a:pt x="25619" y="105454"/>
                      <a:pt x="25619" y="104512"/>
                    </a:cubicBezTo>
                    <a:cubicBezTo>
                      <a:pt x="25619" y="71558"/>
                      <a:pt x="25619" y="38604"/>
                      <a:pt x="25619" y="5649"/>
                    </a:cubicBezTo>
                    <a:cubicBezTo>
                      <a:pt x="25619" y="4708"/>
                      <a:pt x="25619" y="3766"/>
                      <a:pt x="25619" y="2825"/>
                    </a:cubicBezTo>
                    <a:cubicBezTo>
                      <a:pt x="26568" y="942"/>
                      <a:pt x="25619" y="0"/>
                      <a:pt x="22772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64"/>
              <p:cNvSpPr/>
              <p:nvPr/>
            </p:nvSpPr>
            <p:spPr>
              <a:xfrm>
                <a:off x="4674913" y="1351860"/>
                <a:ext cx="28066" cy="120753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220" extrusionOk="0">
                    <a:moveTo>
                      <a:pt x="20875" y="59"/>
                    </a:moveTo>
                    <a:cubicBezTo>
                      <a:pt x="15182" y="59"/>
                      <a:pt x="10437" y="59"/>
                      <a:pt x="4744" y="59"/>
                    </a:cubicBezTo>
                    <a:cubicBezTo>
                      <a:pt x="949" y="59"/>
                      <a:pt x="0" y="59"/>
                      <a:pt x="0" y="3825"/>
                    </a:cubicBezTo>
                    <a:cubicBezTo>
                      <a:pt x="0" y="4767"/>
                      <a:pt x="0" y="5708"/>
                      <a:pt x="0" y="5708"/>
                    </a:cubicBezTo>
                    <a:cubicBezTo>
                      <a:pt x="0" y="38662"/>
                      <a:pt x="0" y="70675"/>
                      <a:pt x="0" y="103630"/>
                    </a:cubicBezTo>
                    <a:cubicBezTo>
                      <a:pt x="0" y="104571"/>
                      <a:pt x="0" y="105513"/>
                      <a:pt x="0" y="107396"/>
                    </a:cubicBezTo>
                    <a:cubicBezTo>
                      <a:pt x="0" y="109279"/>
                      <a:pt x="949" y="110220"/>
                      <a:pt x="2847" y="110220"/>
                    </a:cubicBezTo>
                    <a:cubicBezTo>
                      <a:pt x="8540" y="110220"/>
                      <a:pt x="15182" y="110220"/>
                      <a:pt x="20875" y="110220"/>
                    </a:cubicBezTo>
                    <a:cubicBezTo>
                      <a:pt x="25619" y="110220"/>
                      <a:pt x="25619" y="110220"/>
                      <a:pt x="25619" y="105513"/>
                    </a:cubicBezTo>
                    <a:cubicBezTo>
                      <a:pt x="25619" y="88565"/>
                      <a:pt x="25619" y="71617"/>
                      <a:pt x="25619" y="55610"/>
                    </a:cubicBezTo>
                    <a:cubicBezTo>
                      <a:pt x="25619" y="38662"/>
                      <a:pt x="25619" y="21715"/>
                      <a:pt x="25619" y="4767"/>
                    </a:cubicBezTo>
                    <a:cubicBezTo>
                      <a:pt x="25619" y="-883"/>
                      <a:pt x="25619" y="59"/>
                      <a:pt x="20875" y="5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64"/>
              <p:cNvSpPr/>
              <p:nvPr/>
            </p:nvSpPr>
            <p:spPr>
              <a:xfrm>
                <a:off x="4500273" y="1350894"/>
                <a:ext cx="2806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161" extrusionOk="0">
                    <a:moveTo>
                      <a:pt x="25619" y="6591"/>
                    </a:moveTo>
                    <a:cubicBezTo>
                      <a:pt x="25619" y="5649"/>
                      <a:pt x="25619" y="3766"/>
                      <a:pt x="25619" y="2825"/>
                    </a:cubicBezTo>
                    <a:cubicBezTo>
                      <a:pt x="25619" y="942"/>
                      <a:pt x="24670" y="0"/>
                      <a:pt x="23721" y="0"/>
                    </a:cubicBezTo>
                    <a:cubicBezTo>
                      <a:pt x="17079" y="0"/>
                      <a:pt x="10437" y="0"/>
                      <a:pt x="2847" y="0"/>
                    </a:cubicBezTo>
                    <a:cubicBezTo>
                      <a:pt x="949" y="0"/>
                      <a:pt x="0" y="942"/>
                      <a:pt x="0" y="2825"/>
                    </a:cubicBezTo>
                    <a:cubicBezTo>
                      <a:pt x="0" y="3766"/>
                      <a:pt x="0" y="5649"/>
                      <a:pt x="0" y="6591"/>
                    </a:cubicBezTo>
                    <a:cubicBezTo>
                      <a:pt x="0" y="38604"/>
                      <a:pt x="0" y="71558"/>
                      <a:pt x="0" y="103571"/>
                    </a:cubicBezTo>
                    <a:cubicBezTo>
                      <a:pt x="0" y="104512"/>
                      <a:pt x="0" y="105454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9489" y="110162"/>
                      <a:pt x="15182" y="110162"/>
                      <a:pt x="20875" y="110162"/>
                    </a:cubicBezTo>
                    <a:cubicBezTo>
                      <a:pt x="25619" y="110162"/>
                      <a:pt x="25619" y="110162"/>
                      <a:pt x="25619" y="105454"/>
                    </a:cubicBezTo>
                    <a:cubicBezTo>
                      <a:pt x="25619" y="88506"/>
                      <a:pt x="25619" y="71558"/>
                      <a:pt x="25619" y="55552"/>
                    </a:cubicBezTo>
                    <a:cubicBezTo>
                      <a:pt x="25619" y="39545"/>
                      <a:pt x="25619" y="23539"/>
                      <a:pt x="25619" y="659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64"/>
              <p:cNvSpPr/>
              <p:nvPr/>
            </p:nvSpPr>
            <p:spPr>
              <a:xfrm>
                <a:off x="4380728" y="1076507"/>
                <a:ext cx="28108" cy="120740"/>
              </a:xfrm>
              <a:custGeom>
                <a:avLst/>
                <a:gdLst/>
                <a:ahLst/>
                <a:cxnLst/>
                <a:rect l="l" t="t" r="r" b="b"/>
                <a:pathLst>
                  <a:path w="25656" h="110208" extrusionOk="0">
                    <a:moveTo>
                      <a:pt x="25619" y="104512"/>
                    </a:moveTo>
                    <a:cubicBezTo>
                      <a:pt x="25619" y="79090"/>
                      <a:pt x="25619" y="53668"/>
                      <a:pt x="25619" y="28247"/>
                    </a:cubicBezTo>
                    <a:cubicBezTo>
                      <a:pt x="25619" y="19773"/>
                      <a:pt x="25619" y="12240"/>
                      <a:pt x="25619" y="3766"/>
                    </a:cubicBezTo>
                    <a:cubicBezTo>
                      <a:pt x="25619" y="942"/>
                      <a:pt x="24670" y="0"/>
                      <a:pt x="21824" y="0"/>
                    </a:cubicBezTo>
                    <a:cubicBezTo>
                      <a:pt x="16130" y="0"/>
                      <a:pt x="10437" y="0"/>
                      <a:pt x="4744" y="0"/>
                    </a:cubicBezTo>
                    <a:cubicBezTo>
                      <a:pt x="0" y="0"/>
                      <a:pt x="0" y="0"/>
                      <a:pt x="0" y="4708"/>
                    </a:cubicBezTo>
                    <a:cubicBezTo>
                      <a:pt x="0" y="21656"/>
                      <a:pt x="0" y="37662"/>
                      <a:pt x="0" y="54610"/>
                    </a:cubicBezTo>
                    <a:cubicBezTo>
                      <a:pt x="0" y="71558"/>
                      <a:pt x="0" y="88506"/>
                      <a:pt x="0" y="105454"/>
                    </a:cubicBezTo>
                    <a:cubicBezTo>
                      <a:pt x="0" y="110162"/>
                      <a:pt x="0" y="110162"/>
                      <a:pt x="4744" y="110162"/>
                    </a:cubicBezTo>
                    <a:cubicBezTo>
                      <a:pt x="9489" y="110162"/>
                      <a:pt x="14233" y="110162"/>
                      <a:pt x="18977" y="110162"/>
                    </a:cubicBezTo>
                    <a:cubicBezTo>
                      <a:pt x="26568" y="110162"/>
                      <a:pt x="25619" y="111103"/>
                      <a:pt x="25619" y="10451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64"/>
              <p:cNvSpPr/>
              <p:nvPr/>
            </p:nvSpPr>
            <p:spPr>
              <a:xfrm>
                <a:off x="3897350" y="1031121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3284" y="26363"/>
                    </a:moveTo>
                    <a:cubicBezTo>
                      <a:pt x="21824" y="26363"/>
                      <a:pt x="27517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  <a:cubicBezTo>
                      <a:pt x="5693" y="0"/>
                      <a:pt x="0" y="4708"/>
                      <a:pt x="0" y="13182"/>
                    </a:cubicBezTo>
                    <a:cubicBezTo>
                      <a:pt x="0" y="20714"/>
                      <a:pt x="4744" y="26363"/>
                      <a:pt x="13284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64"/>
              <p:cNvSpPr/>
              <p:nvPr/>
            </p:nvSpPr>
            <p:spPr>
              <a:xfrm>
                <a:off x="4498194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64"/>
              <p:cNvSpPr/>
              <p:nvPr/>
            </p:nvSpPr>
            <p:spPr>
              <a:xfrm>
                <a:off x="4360977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0714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64"/>
              <p:cNvSpPr/>
              <p:nvPr/>
            </p:nvSpPr>
            <p:spPr>
              <a:xfrm>
                <a:off x="4673873" y="1305506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0714"/>
                      <a:pt x="5693" y="26363"/>
                      <a:pt x="14233" y="26363"/>
                    </a:cubicBezTo>
                    <a:cubicBezTo>
                      <a:pt x="22773" y="26363"/>
                      <a:pt x="28466" y="21656"/>
                      <a:pt x="29414" y="13182"/>
                    </a:cubicBezTo>
                    <a:cubicBezTo>
                      <a:pt x="28466" y="5649"/>
                      <a:pt x="22773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64"/>
              <p:cNvSpPr/>
              <p:nvPr/>
            </p:nvSpPr>
            <p:spPr>
              <a:xfrm>
                <a:off x="4378648" y="1031121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5182" y="26363"/>
                    </a:moveTo>
                    <a:cubicBezTo>
                      <a:pt x="23721" y="26363"/>
                      <a:pt x="29414" y="20714"/>
                      <a:pt x="29414" y="13182"/>
                    </a:cubicBezTo>
                    <a:cubicBezTo>
                      <a:pt x="29414" y="5649"/>
                      <a:pt x="23721" y="0"/>
                      <a:pt x="15182" y="0"/>
                    </a:cubicBezTo>
                    <a:cubicBezTo>
                      <a:pt x="5693" y="0"/>
                      <a:pt x="949" y="4708"/>
                      <a:pt x="0" y="13182"/>
                    </a:cubicBezTo>
                    <a:cubicBezTo>
                      <a:pt x="949" y="20714"/>
                      <a:pt x="6642" y="26363"/>
                      <a:pt x="15182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FB986B44-57F9-805B-6BE2-5D6342E9C6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3194" y="1558996"/>
            <a:ext cx="2217612" cy="202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2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31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6"/>
          <p:cNvSpPr txBox="1"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66"/>
          <p:cNvSpPr txBox="1"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3" name="Google Shape;463;p66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6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5" name="Google Shape;465;p6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010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17136-D286-614F-91BB-71D021EBA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F0F62-40D6-7A4C-A62F-E385197A2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4A4DD-6E54-BF4C-97E5-8A76E6FCB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946-20EA-8C46-8CED-74788F4C6F7B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3ABFC-FA45-4D42-8009-D39D33D1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F57A2-369C-8543-9E2B-2763A852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8AED-000A-B543-B806-2A67177B4F35}" type="slidenum">
              <a:rPr lang="en-US" smtClean="0"/>
              <a:t>‹Nº›</a:t>
            </a:fld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C127567-C24D-504E-AD22-A8B1EFECF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2651"/>
            <a:ext cx="1483660" cy="4141502"/>
          </a:xfrm>
          <a:prstGeom prst="rect">
            <a:avLst/>
          </a:prstGeom>
        </p:spPr>
      </p:pic>
      <p:pic>
        <p:nvPicPr>
          <p:cNvPr id="7" name="Imagen 6" descr="ppt-02.png">
            <a:extLst>
              <a:ext uri="{FF2B5EF4-FFF2-40B4-BE49-F238E27FC236}">
                <a16:creationId xmlns:a16="http://schemas.microsoft.com/office/drawing/2014/main" id="{F13A986C-67C2-4041-8F3C-2F00E830B9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893"/>
            <a:ext cx="9127375" cy="836934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133D11-F95F-5E5C-9F21-6F4B73CD9D17}"/>
              </a:ext>
            </a:extLst>
          </p:cNvPr>
          <p:cNvSpPr/>
          <p:nvPr userDrawn="1"/>
        </p:nvSpPr>
        <p:spPr>
          <a:xfrm>
            <a:off x="-2" y="-17534"/>
            <a:ext cx="9144002" cy="861362"/>
          </a:xfrm>
          <a:prstGeom prst="rect">
            <a:avLst/>
          </a:prstGeom>
          <a:solidFill>
            <a:srgbClr val="349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</p:spTree>
    <p:extLst>
      <p:ext uri="{BB962C8B-B14F-4D97-AF65-F5344CB8AC3E}">
        <p14:creationId xmlns:p14="http://schemas.microsoft.com/office/powerpoint/2010/main" val="26020425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D3D629-C7B2-3244-A3CF-0945A84A3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946-20EA-8C46-8CED-74788F4C6F7B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932302-4B6D-584B-B72F-695B9E959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C976D-F562-BA41-9C6F-573C352D1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8AED-000A-B543-B806-2A67177B4F35}" type="slidenum">
              <a:rPr lang="en-US" smtClean="0"/>
              <a:t>‹Nº›</a:t>
            </a:fld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FED3571-3341-3245-94DF-FA12686159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2651"/>
            <a:ext cx="1483660" cy="4141502"/>
          </a:xfrm>
          <a:prstGeom prst="rect">
            <a:avLst/>
          </a:prstGeom>
        </p:spPr>
      </p:pic>
      <p:pic>
        <p:nvPicPr>
          <p:cNvPr id="6" name="Imagen 5" descr="ppt-02.png">
            <a:extLst>
              <a:ext uri="{FF2B5EF4-FFF2-40B4-BE49-F238E27FC236}">
                <a16:creationId xmlns:a16="http://schemas.microsoft.com/office/drawing/2014/main" id="{18ADF98B-C78F-2D4A-B6C8-E5024AFDC4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27375" cy="836934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CD6182E-49C6-84C0-3C56-CA2C4057E96E}"/>
              </a:ext>
            </a:extLst>
          </p:cNvPr>
          <p:cNvSpPr/>
          <p:nvPr userDrawn="1"/>
        </p:nvSpPr>
        <p:spPr>
          <a:xfrm>
            <a:off x="-1" y="-17534"/>
            <a:ext cx="9127375" cy="861362"/>
          </a:xfrm>
          <a:prstGeom prst="rect">
            <a:avLst/>
          </a:prstGeom>
          <a:solidFill>
            <a:srgbClr val="349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5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0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60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60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6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7" name="Google Shape;307;p6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Solo el título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11D7F18E-DC71-86AB-964F-7388378249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DA937A23-0665-7D75-98F0-4C21B552091C}"/>
              </a:ext>
            </a:extLst>
          </p:cNvPr>
          <p:cNvGrpSpPr/>
          <p:nvPr userDrawn="1"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5" name="Rectángulo 15">
              <a:extLst>
                <a:ext uri="{FF2B5EF4-FFF2-40B4-BE49-F238E27FC236}">
                  <a16:creationId xmlns:a16="http://schemas.microsoft.com/office/drawing/2014/main" id="{ACE949C8-8075-77CE-4F6B-0DE01EFBC8C8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" name="Rectángulo 16">
              <a:extLst>
                <a:ext uri="{FF2B5EF4-FFF2-40B4-BE49-F238E27FC236}">
                  <a16:creationId xmlns:a16="http://schemas.microsoft.com/office/drawing/2014/main" id="{37F80613-7267-AF81-7F1A-A99512580846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" name="Rectángulo 18">
              <a:extLst>
                <a:ext uri="{FF2B5EF4-FFF2-40B4-BE49-F238E27FC236}">
                  <a16:creationId xmlns:a16="http://schemas.microsoft.com/office/drawing/2014/main" id="{CFFA7D86-CE08-30AC-A446-7A4BD5A38B30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628650" y="351366"/>
            <a:ext cx="7886700" cy="46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s-CO" sz="9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‹Nº›</a:t>
            </a:fld>
            <a:endParaRPr kumimoji="0" lang="es-CO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13"/>
          <p:cNvSpPr txBox="1">
            <a:spLocks noGrp="1"/>
          </p:cNvSpPr>
          <p:nvPr>
            <p:ph type="ftr" idx="11"/>
          </p:nvPr>
        </p:nvSpPr>
        <p:spPr>
          <a:xfrm>
            <a:off x="629841" y="4768735"/>
            <a:ext cx="5485209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58053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8"/>
          <p:cNvSpPr txBox="1">
            <a:spLocks noGrp="1"/>
          </p:cNvSpPr>
          <p:nvPr>
            <p:ph type="ctrTitle"/>
          </p:nvPr>
        </p:nvSpPr>
        <p:spPr>
          <a:xfrm>
            <a:off x="312616" y="318403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946E"/>
              </a:buClr>
              <a:buSzPts val="2000"/>
              <a:buFont typeface="Arial"/>
              <a:buNone/>
              <a:defRPr sz="1800" b="1">
                <a:solidFill>
                  <a:srgbClr val="34946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grpSp>
        <p:nvGrpSpPr>
          <p:cNvPr id="209" name="Google Shape;209;p58"/>
          <p:cNvGrpSpPr/>
          <p:nvPr/>
        </p:nvGrpSpPr>
        <p:grpSpPr>
          <a:xfrm>
            <a:off x="7839716" y="4848612"/>
            <a:ext cx="999051" cy="221762"/>
            <a:chOff x="3333750" y="2299494"/>
            <a:chExt cx="2474601" cy="549293"/>
          </a:xfrm>
        </p:grpSpPr>
        <p:sp>
          <p:nvSpPr>
            <p:cNvPr id="210" name="Google Shape;210;p58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8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8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8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8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8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8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8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8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8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8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8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8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8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8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8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8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8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8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8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8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8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8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8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8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8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8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8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8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8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8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8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8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8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8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8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8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8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8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58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58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58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3" name="Google Shape;253;p58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397" tIns="45686" rIns="91397" bIns="45686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DA4FB28-E336-DD1D-FA12-FC38451DB8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887"/>
          <a:stretch/>
        </p:blipFill>
        <p:spPr>
          <a:xfrm>
            <a:off x="92517" y="4798149"/>
            <a:ext cx="725108" cy="32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2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5C00BE-8B20-9439-4688-6A1024053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49C76"/>
                </a:solidFill>
              </a:defRPr>
            </a:lvl1pPr>
            <a:lvl2pPr>
              <a:defRPr>
                <a:solidFill>
                  <a:srgbClr val="349C76"/>
                </a:solidFill>
              </a:defRPr>
            </a:lvl2pPr>
            <a:lvl3pPr>
              <a:defRPr>
                <a:solidFill>
                  <a:srgbClr val="349C76"/>
                </a:solidFill>
              </a:defRPr>
            </a:lvl3pPr>
            <a:lvl4pPr>
              <a:defRPr>
                <a:solidFill>
                  <a:srgbClr val="349C76"/>
                </a:solidFill>
              </a:defRPr>
            </a:lvl4pPr>
            <a:lvl5pPr>
              <a:defRPr>
                <a:solidFill>
                  <a:srgbClr val="349C76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22A4A1-C278-6678-0497-4E540E2F5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24594916-7116-4BD2-8832-3F83E266FD55}" type="datetimeFigureOut">
              <a:rPr kumimoji="0" lang="es-CO" sz="9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7/11/2024</a:t>
            </a:fld>
            <a:endParaRPr kumimoji="0" lang="es-CO" sz="9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BDC4A7-F3C4-60A6-6E31-C7E600D12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59A08-D614-F26F-1606-90EA1334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B6D91C2F-F726-4EE8-8C96-8F07747620AB}" type="slidenum">
              <a:rPr kumimoji="0" lang="es-CO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‹Nº›</a:t>
            </a:fld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BADA438-8BBE-F568-32DF-A0677476906A}"/>
              </a:ext>
            </a:extLst>
          </p:cNvPr>
          <p:cNvSpPr/>
          <p:nvPr userDrawn="1"/>
        </p:nvSpPr>
        <p:spPr>
          <a:xfrm>
            <a:off x="0" y="-4677"/>
            <a:ext cx="9144000" cy="895947"/>
          </a:xfrm>
          <a:prstGeom prst="rect">
            <a:avLst/>
          </a:prstGeom>
          <a:solidFill>
            <a:srgbClr val="349C76"/>
          </a:solidFill>
          <a:ln>
            <a:solidFill>
              <a:srgbClr val="349C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B52A3D1-6D59-F27D-B0E1-07A8BDDA7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677"/>
            <a:ext cx="9144000" cy="858706"/>
          </a:xfrm>
        </p:spPr>
        <p:txBody>
          <a:bodyPr>
            <a:normAutofit/>
          </a:bodyPr>
          <a:lstStyle>
            <a:lvl1pPr>
              <a:defRPr sz="2700" b="1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grpSp>
        <p:nvGrpSpPr>
          <p:cNvPr id="2" name="Google Shape;206;p59">
            <a:extLst>
              <a:ext uri="{FF2B5EF4-FFF2-40B4-BE49-F238E27FC236}">
                <a16:creationId xmlns:a16="http://schemas.microsoft.com/office/drawing/2014/main" id="{39CAE522-0385-6BF0-23EC-5B402C6D643A}"/>
              </a:ext>
            </a:extLst>
          </p:cNvPr>
          <p:cNvGrpSpPr/>
          <p:nvPr userDrawn="1"/>
        </p:nvGrpSpPr>
        <p:grpSpPr>
          <a:xfrm>
            <a:off x="7839716" y="4686301"/>
            <a:ext cx="999051" cy="221762"/>
            <a:chOff x="3333750" y="2299494"/>
            <a:chExt cx="2474601" cy="549293"/>
          </a:xfrm>
        </p:grpSpPr>
        <p:sp>
          <p:nvSpPr>
            <p:cNvPr id="7" name="Google Shape;207;p59">
              <a:extLst>
                <a:ext uri="{FF2B5EF4-FFF2-40B4-BE49-F238E27FC236}">
                  <a16:creationId xmlns:a16="http://schemas.microsoft.com/office/drawing/2014/main" id="{90836271-FD0A-E14C-8946-D5113DDFCD67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208;p59">
              <a:extLst>
                <a:ext uri="{FF2B5EF4-FFF2-40B4-BE49-F238E27FC236}">
                  <a16:creationId xmlns:a16="http://schemas.microsoft.com/office/drawing/2014/main" id="{237ABC52-1A43-05D1-21BC-089E48E007DE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09;p59">
              <a:extLst>
                <a:ext uri="{FF2B5EF4-FFF2-40B4-BE49-F238E27FC236}">
                  <a16:creationId xmlns:a16="http://schemas.microsoft.com/office/drawing/2014/main" id="{6F6418EC-A5A6-DDAB-5D18-19177E6B059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0;p59">
              <a:extLst>
                <a:ext uri="{FF2B5EF4-FFF2-40B4-BE49-F238E27FC236}">
                  <a16:creationId xmlns:a16="http://schemas.microsoft.com/office/drawing/2014/main" id="{996C6F6B-5902-6C11-1F81-0F2C84D16F35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1;p59">
              <a:extLst>
                <a:ext uri="{FF2B5EF4-FFF2-40B4-BE49-F238E27FC236}">
                  <a16:creationId xmlns:a16="http://schemas.microsoft.com/office/drawing/2014/main" id="{85C60D85-1D92-46CE-6A35-4143ED72F0A0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2;p59">
              <a:extLst>
                <a:ext uri="{FF2B5EF4-FFF2-40B4-BE49-F238E27FC236}">
                  <a16:creationId xmlns:a16="http://schemas.microsoft.com/office/drawing/2014/main" id="{2D695D72-361C-D527-6DF9-281F42590A99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3;p59">
              <a:extLst>
                <a:ext uri="{FF2B5EF4-FFF2-40B4-BE49-F238E27FC236}">
                  <a16:creationId xmlns:a16="http://schemas.microsoft.com/office/drawing/2014/main" id="{A048D857-66F7-D08C-A972-E04A258AF277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4;p59">
              <a:extLst>
                <a:ext uri="{FF2B5EF4-FFF2-40B4-BE49-F238E27FC236}">
                  <a16:creationId xmlns:a16="http://schemas.microsoft.com/office/drawing/2014/main" id="{AED0EF67-20BE-3B93-85E8-B481F8150AAA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5;p59">
              <a:extLst>
                <a:ext uri="{FF2B5EF4-FFF2-40B4-BE49-F238E27FC236}">
                  <a16:creationId xmlns:a16="http://schemas.microsoft.com/office/drawing/2014/main" id="{4155B92E-842D-8494-A624-C11715126B48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6;p59">
              <a:extLst>
                <a:ext uri="{FF2B5EF4-FFF2-40B4-BE49-F238E27FC236}">
                  <a16:creationId xmlns:a16="http://schemas.microsoft.com/office/drawing/2014/main" id="{CAE4A6B5-BBFB-BDEC-51ED-4EDE8C4BA070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7;p59">
              <a:extLst>
                <a:ext uri="{FF2B5EF4-FFF2-40B4-BE49-F238E27FC236}">
                  <a16:creationId xmlns:a16="http://schemas.microsoft.com/office/drawing/2014/main" id="{90D2620F-C85E-FB68-8C88-8921B0AF8E04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8;p59">
              <a:extLst>
                <a:ext uri="{FF2B5EF4-FFF2-40B4-BE49-F238E27FC236}">
                  <a16:creationId xmlns:a16="http://schemas.microsoft.com/office/drawing/2014/main" id="{ED8BBC7F-4518-0512-619F-75C917A6F618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9;p59">
              <a:extLst>
                <a:ext uri="{FF2B5EF4-FFF2-40B4-BE49-F238E27FC236}">
                  <a16:creationId xmlns:a16="http://schemas.microsoft.com/office/drawing/2014/main" id="{A134B1C4-DF70-F6D4-5D50-FC3782A14D01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0;p59">
              <a:extLst>
                <a:ext uri="{FF2B5EF4-FFF2-40B4-BE49-F238E27FC236}">
                  <a16:creationId xmlns:a16="http://schemas.microsoft.com/office/drawing/2014/main" id="{CE51BEB6-ACDB-2165-8875-EAB680622E08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1;p59">
              <a:extLst>
                <a:ext uri="{FF2B5EF4-FFF2-40B4-BE49-F238E27FC236}">
                  <a16:creationId xmlns:a16="http://schemas.microsoft.com/office/drawing/2014/main" id="{DC03B4A6-542D-616B-0D92-4F05AF19FBD9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2;p59">
              <a:extLst>
                <a:ext uri="{FF2B5EF4-FFF2-40B4-BE49-F238E27FC236}">
                  <a16:creationId xmlns:a16="http://schemas.microsoft.com/office/drawing/2014/main" id="{4442B963-1AD5-29DA-8C44-59804529B1A2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3;p59">
              <a:extLst>
                <a:ext uri="{FF2B5EF4-FFF2-40B4-BE49-F238E27FC236}">
                  <a16:creationId xmlns:a16="http://schemas.microsoft.com/office/drawing/2014/main" id="{D271C2BE-646E-A5FC-E024-EE388170AF19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4;p59">
              <a:extLst>
                <a:ext uri="{FF2B5EF4-FFF2-40B4-BE49-F238E27FC236}">
                  <a16:creationId xmlns:a16="http://schemas.microsoft.com/office/drawing/2014/main" id="{E57E1CB8-49B3-E6E2-AB67-25AA7507191C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5;p59">
              <a:extLst>
                <a:ext uri="{FF2B5EF4-FFF2-40B4-BE49-F238E27FC236}">
                  <a16:creationId xmlns:a16="http://schemas.microsoft.com/office/drawing/2014/main" id="{00A73B9A-833C-CA2A-939F-08A62C8ACFFA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6;p59">
              <a:extLst>
                <a:ext uri="{FF2B5EF4-FFF2-40B4-BE49-F238E27FC236}">
                  <a16:creationId xmlns:a16="http://schemas.microsoft.com/office/drawing/2014/main" id="{32871522-76DF-EDEB-0809-F1281E969181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7;p59">
              <a:extLst>
                <a:ext uri="{FF2B5EF4-FFF2-40B4-BE49-F238E27FC236}">
                  <a16:creationId xmlns:a16="http://schemas.microsoft.com/office/drawing/2014/main" id="{225DA23B-8731-DC43-CC21-5D3B61F5CF29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8;p59">
              <a:extLst>
                <a:ext uri="{FF2B5EF4-FFF2-40B4-BE49-F238E27FC236}">
                  <a16:creationId xmlns:a16="http://schemas.microsoft.com/office/drawing/2014/main" id="{B4082881-DC75-51A6-3D10-2BC38E2E5AF4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29;p59">
              <a:extLst>
                <a:ext uri="{FF2B5EF4-FFF2-40B4-BE49-F238E27FC236}">
                  <a16:creationId xmlns:a16="http://schemas.microsoft.com/office/drawing/2014/main" id="{5ED422A9-0C3A-E982-785E-50CD6F97D0C4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0;p59">
              <a:extLst>
                <a:ext uri="{FF2B5EF4-FFF2-40B4-BE49-F238E27FC236}">
                  <a16:creationId xmlns:a16="http://schemas.microsoft.com/office/drawing/2014/main" id="{6BD1ED3D-B146-C8A9-7331-4BCA9A1840C0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1;p59">
              <a:extLst>
                <a:ext uri="{FF2B5EF4-FFF2-40B4-BE49-F238E27FC236}">
                  <a16:creationId xmlns:a16="http://schemas.microsoft.com/office/drawing/2014/main" id="{D318B8FE-1753-90D7-350A-6B80E1CC74A9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2;p59">
              <a:extLst>
                <a:ext uri="{FF2B5EF4-FFF2-40B4-BE49-F238E27FC236}">
                  <a16:creationId xmlns:a16="http://schemas.microsoft.com/office/drawing/2014/main" id="{AB2F6CBE-BA1B-F095-3272-E408F302A206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3;p59">
              <a:extLst>
                <a:ext uri="{FF2B5EF4-FFF2-40B4-BE49-F238E27FC236}">
                  <a16:creationId xmlns:a16="http://schemas.microsoft.com/office/drawing/2014/main" id="{8AA20AC6-FA81-8656-192A-4F514B2D83D5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4;p59">
              <a:extLst>
                <a:ext uri="{FF2B5EF4-FFF2-40B4-BE49-F238E27FC236}">
                  <a16:creationId xmlns:a16="http://schemas.microsoft.com/office/drawing/2014/main" id="{E8D981A8-03CC-5D1A-CF1C-43F5754B2CF4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5;p59">
              <a:extLst>
                <a:ext uri="{FF2B5EF4-FFF2-40B4-BE49-F238E27FC236}">
                  <a16:creationId xmlns:a16="http://schemas.microsoft.com/office/drawing/2014/main" id="{9A155088-4EFE-99A7-3E5B-D60CC3FA9BBB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6;p59">
              <a:extLst>
                <a:ext uri="{FF2B5EF4-FFF2-40B4-BE49-F238E27FC236}">
                  <a16:creationId xmlns:a16="http://schemas.microsoft.com/office/drawing/2014/main" id="{39956016-6049-60D6-4276-7CEB26C946C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7;p59">
              <a:extLst>
                <a:ext uri="{FF2B5EF4-FFF2-40B4-BE49-F238E27FC236}">
                  <a16:creationId xmlns:a16="http://schemas.microsoft.com/office/drawing/2014/main" id="{D45821DB-3225-0D32-E2AA-53036C98C525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8;p59">
              <a:extLst>
                <a:ext uri="{FF2B5EF4-FFF2-40B4-BE49-F238E27FC236}">
                  <a16:creationId xmlns:a16="http://schemas.microsoft.com/office/drawing/2014/main" id="{53947A22-05CD-FDB7-6D53-9EFF043EA220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39;p59">
              <a:extLst>
                <a:ext uri="{FF2B5EF4-FFF2-40B4-BE49-F238E27FC236}">
                  <a16:creationId xmlns:a16="http://schemas.microsoft.com/office/drawing/2014/main" id="{39F8F00B-9646-787C-E8DC-56A7F7CA44D6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0;p59">
              <a:extLst>
                <a:ext uri="{FF2B5EF4-FFF2-40B4-BE49-F238E27FC236}">
                  <a16:creationId xmlns:a16="http://schemas.microsoft.com/office/drawing/2014/main" id="{19BD5616-EF8B-A4ED-D978-3C7701869464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1;p59">
              <a:extLst>
                <a:ext uri="{FF2B5EF4-FFF2-40B4-BE49-F238E27FC236}">
                  <a16:creationId xmlns:a16="http://schemas.microsoft.com/office/drawing/2014/main" id="{BEF074D7-6007-6BB9-B4CD-5BF3C67766A4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2;p59">
              <a:extLst>
                <a:ext uri="{FF2B5EF4-FFF2-40B4-BE49-F238E27FC236}">
                  <a16:creationId xmlns:a16="http://schemas.microsoft.com/office/drawing/2014/main" id="{F5C8B09D-85A6-067C-1756-21630E1617BA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3;p59">
              <a:extLst>
                <a:ext uri="{FF2B5EF4-FFF2-40B4-BE49-F238E27FC236}">
                  <a16:creationId xmlns:a16="http://schemas.microsoft.com/office/drawing/2014/main" id="{EC65E2D1-76D6-0A70-A4D5-76E36E0EA8D0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4;p59">
              <a:extLst>
                <a:ext uri="{FF2B5EF4-FFF2-40B4-BE49-F238E27FC236}">
                  <a16:creationId xmlns:a16="http://schemas.microsoft.com/office/drawing/2014/main" id="{94024DF5-4D41-2191-A142-60E3ECC862D7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5;p59">
              <a:extLst>
                <a:ext uri="{FF2B5EF4-FFF2-40B4-BE49-F238E27FC236}">
                  <a16:creationId xmlns:a16="http://schemas.microsoft.com/office/drawing/2014/main" id="{E689EB9C-E9F6-DB80-2581-3496DC92E875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6;p59">
              <a:extLst>
                <a:ext uri="{FF2B5EF4-FFF2-40B4-BE49-F238E27FC236}">
                  <a16:creationId xmlns:a16="http://schemas.microsoft.com/office/drawing/2014/main" id="{0ADE2F26-845D-288D-9732-E0C114CE4502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7;p59">
              <a:extLst>
                <a:ext uri="{FF2B5EF4-FFF2-40B4-BE49-F238E27FC236}">
                  <a16:creationId xmlns:a16="http://schemas.microsoft.com/office/drawing/2014/main" id="{C543D842-3128-D646-0C3F-5EED4E8048D3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248;p59">
              <a:extLst>
                <a:ext uri="{FF2B5EF4-FFF2-40B4-BE49-F238E27FC236}">
                  <a16:creationId xmlns:a16="http://schemas.microsoft.com/office/drawing/2014/main" id="{FB8A5DAE-092E-9369-C33C-C3A940E427C2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5123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4;p56">
            <a:extLst>
              <a:ext uri="{FF2B5EF4-FFF2-40B4-BE49-F238E27FC236}">
                <a16:creationId xmlns:a16="http://schemas.microsoft.com/office/drawing/2014/main" id="{08C08C39-4D0B-C3D7-3BF7-1257D2C1D9C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9144000" cy="5145091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3" name="Google Shape;115;p56">
            <a:extLst>
              <a:ext uri="{FF2B5EF4-FFF2-40B4-BE49-F238E27FC236}">
                <a16:creationId xmlns:a16="http://schemas.microsoft.com/office/drawing/2014/main" id="{191ABFEC-854C-07D7-77AF-70F63C199987}"/>
              </a:ext>
            </a:extLst>
          </p:cNvPr>
          <p:cNvGrpSpPr/>
          <p:nvPr/>
        </p:nvGrpSpPr>
        <p:grpSpPr>
          <a:xfrm>
            <a:off x="3627763" y="3689256"/>
            <a:ext cx="2023795" cy="449235"/>
            <a:chOff x="3627763" y="3689256"/>
            <a:chExt cx="2023795" cy="449235"/>
          </a:xfrm>
        </p:grpSpPr>
        <p:sp>
          <p:nvSpPr>
            <p:cNvPr id="4" name="Google Shape;116;p56">
              <a:extLst>
                <a:ext uri="{FF2B5EF4-FFF2-40B4-BE49-F238E27FC236}">
                  <a16:creationId xmlns:a16="http://schemas.microsoft.com/office/drawing/2014/main" id="{CF8FE7DC-FBC4-C7F6-543E-EB4FA38E9C82}"/>
                </a:ext>
              </a:extLst>
            </p:cNvPr>
            <p:cNvSpPr/>
            <p:nvPr/>
          </p:nvSpPr>
          <p:spPr>
            <a:xfrm>
              <a:off x="5412553" y="3826590"/>
              <a:ext cx="239005" cy="3119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245"/>
                <a:gd name="f4" fmla="val 381374"/>
                <a:gd name="f5" fmla="val 287502"/>
                <a:gd name="f6" fmla="val 381005"/>
                <a:gd name="f7" fmla="val 270422"/>
                <a:gd name="f8" fmla="val 374415"/>
                <a:gd name="f9" fmla="val 253343"/>
                <a:gd name="f10" fmla="val 366882"/>
                <a:gd name="f11" fmla="val 236264"/>
                <a:gd name="f12" fmla="val 360291"/>
                <a:gd name="f13" fmla="val 190719"/>
                <a:gd name="f14" fmla="val 340519"/>
                <a:gd name="f15" fmla="val 146123"/>
                <a:gd name="f16" fmla="val 318863"/>
                <a:gd name="f17" fmla="val 102476"/>
                <a:gd name="f18" fmla="val 292500"/>
                <a:gd name="f19" fmla="val 79703"/>
                <a:gd name="f20" fmla="val 279318"/>
                <a:gd name="f21" fmla="val 57880"/>
                <a:gd name="f22" fmla="val 264253"/>
                <a:gd name="f23" fmla="val 37954"/>
                <a:gd name="f24" fmla="val 247305"/>
                <a:gd name="f25" fmla="val 28466"/>
                <a:gd name="f26" fmla="val 238831"/>
                <a:gd name="f27" fmla="val 19926"/>
                <a:gd name="f28" fmla="val 230357"/>
                <a:gd name="f29" fmla="val 13284"/>
                <a:gd name="f30" fmla="val 220942"/>
                <a:gd name="f31" fmla="val 9489"/>
                <a:gd name="f32" fmla="val 215292"/>
                <a:gd name="f33" fmla="val 5693"/>
                <a:gd name="f34" fmla="val 209643"/>
                <a:gd name="f35" fmla="val 2847"/>
                <a:gd name="f36" fmla="val 202111"/>
                <a:gd name="f37" fmla="+- 0 0 949"/>
                <a:gd name="f38" fmla="val 191753"/>
                <a:gd name="f39" fmla="val 182338"/>
                <a:gd name="f40" fmla="val 171981"/>
                <a:gd name="f41" fmla="val 163507"/>
                <a:gd name="f42" fmla="val 10437"/>
                <a:gd name="f43" fmla="val 156916"/>
                <a:gd name="f44" fmla="val 16130"/>
                <a:gd name="f45" fmla="val 150325"/>
                <a:gd name="f46" fmla="val 26568"/>
                <a:gd name="f47" fmla="val 138085"/>
                <a:gd name="f48" fmla="val 38903"/>
                <a:gd name="f49" fmla="val 126786"/>
                <a:gd name="f50" fmla="val 52187"/>
                <a:gd name="f51" fmla="val 117371"/>
                <a:gd name="f52" fmla="val 96657"/>
                <a:gd name="f53" fmla="val 110067"/>
                <a:gd name="f54" fmla="val 79709"/>
                <a:gd name="f55" fmla="val 140430"/>
                <a:gd name="f56" fmla="val 64644"/>
                <a:gd name="f57" fmla="val 187872"/>
                <a:gd name="f58" fmla="val 41105"/>
                <a:gd name="f59" fmla="val 20391"/>
                <a:gd name="f60" fmla="val 285604"/>
                <a:gd name="f61" fmla="val 1560"/>
                <a:gd name="f62" fmla="val 286553"/>
                <a:gd name="f63" fmla="val 288451"/>
                <a:gd name="f64" fmla="val 618"/>
                <a:gd name="f65" fmla="val 289399"/>
                <a:gd name="f66" fmla="val 290348"/>
                <a:gd name="f67" fmla="+- 0 0 323"/>
                <a:gd name="f68" fmla="val 292246"/>
                <a:gd name="f69" fmla="val 276116"/>
                <a:gd name="f70" fmla="val 15683"/>
                <a:gd name="f71" fmla="val 260934"/>
                <a:gd name="f72" fmla="val 30748"/>
                <a:gd name="f73" fmla="val 244804"/>
                <a:gd name="f74" fmla="val 44871"/>
                <a:gd name="f75" fmla="val 214440"/>
                <a:gd name="f76" fmla="val 74060"/>
                <a:gd name="f77" fmla="val 185026"/>
                <a:gd name="f78" fmla="val 103248"/>
                <a:gd name="f79" fmla="val 158458"/>
                <a:gd name="f80" fmla="val 135260"/>
                <a:gd name="f81" fmla="val 149918"/>
                <a:gd name="f82" fmla="val 144676"/>
                <a:gd name="f83" fmla="val 142328"/>
                <a:gd name="f84" fmla="val 155033"/>
                <a:gd name="f85" fmla="val 135686"/>
                <a:gd name="f86" fmla="val 166332"/>
                <a:gd name="f87" fmla="val 132839"/>
                <a:gd name="f88" fmla="val 171039"/>
                <a:gd name="f89" fmla="val 129993"/>
                <a:gd name="f90" fmla="val 175747"/>
                <a:gd name="f91" fmla="val 128095"/>
                <a:gd name="f92" fmla="val 180455"/>
                <a:gd name="f93" fmla="val 121453"/>
                <a:gd name="f94" fmla="val 193637"/>
                <a:gd name="f95" fmla="val 205877"/>
                <a:gd name="f96" fmla="val 125248"/>
                <a:gd name="f97" fmla="val 220000"/>
                <a:gd name="f98" fmla="val 229416"/>
                <a:gd name="f99" fmla="val 138532"/>
                <a:gd name="f100" fmla="val 148970"/>
                <a:gd name="f101" fmla="val 263311"/>
                <a:gd name="f102" fmla="val 160356"/>
                <a:gd name="f103" fmla="val 276493"/>
                <a:gd name="f104" fmla="val 173640"/>
                <a:gd name="f105" fmla="val 289675"/>
                <a:gd name="f106" fmla="val 203054"/>
                <a:gd name="f107" fmla="val 235315"/>
                <a:gd name="f108" fmla="val 344285"/>
                <a:gd name="f109" fmla="val 269474"/>
                <a:gd name="f110" fmla="val 275167"/>
                <a:gd name="f111" fmla="val 370648"/>
                <a:gd name="f112" fmla="val 281809"/>
                <a:gd name="f113" fmla="val 375356"/>
                <a:gd name="f114" fmla="val 379122"/>
                <a:gd name="f115" fmla="val 381947"/>
                <a:gd name="f116" fmla="*/ f0 1 292245"/>
                <a:gd name="f117" fmla="*/ f1 1 381374"/>
                <a:gd name="f118" fmla="+- f4 0 f2"/>
                <a:gd name="f119" fmla="+- f3 0 f2"/>
                <a:gd name="f120" fmla="*/ f119 1 292245"/>
                <a:gd name="f121" fmla="*/ f118 1 381374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292245" h="381374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7" y="f39"/>
                    <a:pt x="f35" y="f40"/>
                  </a:cubicBezTo>
                  <a:cubicBezTo>
                    <a:pt x="f33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19" y="f52"/>
                    <a:pt x="f53" y="f54"/>
                    <a:pt x="f55" y="f56"/>
                  </a:cubicBezTo>
                  <a:cubicBezTo>
                    <a:pt x="f57" y="f58"/>
                    <a:pt x="f11" y="f59"/>
                    <a:pt x="f60" y="f61"/>
                  </a:cubicBezTo>
                  <a:cubicBezTo>
                    <a:pt x="f62" y="f61"/>
                    <a:pt x="f63" y="f64"/>
                    <a:pt x="f65" y="f64"/>
                  </a:cubicBezTo>
                  <a:cubicBezTo>
                    <a:pt x="f66" y="f67"/>
                    <a:pt x="f68" y="f67"/>
                    <a:pt x="f68" y="f61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91" y="f98"/>
                    <a:pt x="f87" y="f26"/>
                    <a:pt x="f99" y="f24"/>
                  </a:cubicBezTo>
                  <a:cubicBezTo>
                    <a:pt x="f100" y="f101"/>
                    <a:pt x="f102" y="f103"/>
                    <a:pt x="f104" y="f105"/>
                  </a:cubicBezTo>
                  <a:cubicBezTo>
                    <a:pt x="f106" y="f16"/>
                    <a:pt x="f107" y="f108"/>
                    <a:pt x="f109" y="f10"/>
                  </a:cubicBezTo>
                  <a:cubicBezTo>
                    <a:pt x="f110" y="f111"/>
                    <a:pt x="f112" y="f113"/>
                    <a:pt x="f5" y="f114"/>
                  </a:cubicBezTo>
                  <a:cubicBezTo>
                    <a:pt x="f63" y="f6"/>
                    <a:pt x="f63" y="f11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117;p56">
              <a:extLst>
                <a:ext uri="{FF2B5EF4-FFF2-40B4-BE49-F238E27FC236}">
                  <a16:creationId xmlns:a16="http://schemas.microsoft.com/office/drawing/2014/main" id="{136257B6-297A-B422-E440-DFA971A1450E}"/>
                </a:ext>
              </a:extLst>
            </p:cNvPr>
            <p:cNvSpPr/>
            <p:nvPr/>
          </p:nvSpPr>
          <p:spPr>
            <a:xfrm>
              <a:off x="5215454" y="3690481"/>
              <a:ext cx="318741" cy="2345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9740"/>
                <a:gd name="f4" fmla="val 286857"/>
                <a:gd name="f5" fmla="val 389029"/>
                <a:gd name="f6" fmla="val 8864"/>
                <a:gd name="f7" fmla="val 383336"/>
                <a:gd name="f8" fmla="val 22987"/>
                <a:gd name="f9" fmla="val 376694"/>
                <a:gd name="f10" fmla="val 37111"/>
                <a:gd name="f11" fmla="val 371001"/>
                <a:gd name="f12" fmla="val 51234"/>
                <a:gd name="f13" fmla="val 359614"/>
                <a:gd name="f14" fmla="val 76656"/>
                <a:gd name="f15" fmla="val 347279"/>
                <a:gd name="f16" fmla="val 103019"/>
                <a:gd name="f17" fmla="val 333046"/>
                <a:gd name="f18" fmla="val 127499"/>
                <a:gd name="f19" fmla="val 315018"/>
                <a:gd name="f20" fmla="val 161395"/>
                <a:gd name="f21" fmla="val 296041"/>
                <a:gd name="f22" fmla="val 194350"/>
                <a:gd name="f23" fmla="val 272320"/>
                <a:gd name="f24" fmla="val 225421"/>
                <a:gd name="f25" fmla="val 260934"/>
                <a:gd name="f26" fmla="val 240486"/>
                <a:gd name="f27" fmla="val 249548"/>
                <a:gd name="f28" fmla="val 253667"/>
                <a:gd name="f29" fmla="val 235315"/>
                <a:gd name="f30" fmla="val 265908"/>
                <a:gd name="f31" fmla="val 227724"/>
                <a:gd name="f32" fmla="val 272498"/>
                <a:gd name="f33" fmla="val 220133"/>
                <a:gd name="f34" fmla="val 277206"/>
                <a:gd name="f35" fmla="val 211594"/>
                <a:gd name="f36" fmla="val 281914"/>
                <a:gd name="f37" fmla="val 198310"/>
                <a:gd name="f38" fmla="val 288505"/>
                <a:gd name="f39" fmla="val 184077"/>
                <a:gd name="f40" fmla="val 170793"/>
                <a:gd name="f41" fmla="val 160356"/>
                <a:gd name="f42" fmla="val 150867"/>
                <a:gd name="f43" fmla="val 269674"/>
                <a:gd name="f44" fmla="val 143276"/>
                <a:gd name="f45" fmla="val 262141"/>
                <a:gd name="f46" fmla="val 125248"/>
                <a:gd name="f47" fmla="val 244252"/>
                <a:gd name="f48" fmla="val 110067"/>
                <a:gd name="f49" fmla="val 224479"/>
                <a:gd name="f50" fmla="val 96783"/>
                <a:gd name="f51" fmla="val 202824"/>
                <a:gd name="f52" fmla="val 72113"/>
                <a:gd name="f53" fmla="val 163278"/>
                <a:gd name="f54" fmla="val 51238"/>
                <a:gd name="f55" fmla="val 121850"/>
                <a:gd name="f56" fmla="val 32261"/>
                <a:gd name="f57" fmla="val 80422"/>
                <a:gd name="f58" fmla="val 21823"/>
                <a:gd name="f59" fmla="val 56883"/>
                <a:gd name="f60" fmla="val 11386"/>
                <a:gd name="f61" fmla="val 32403"/>
                <a:gd name="f62" fmla="val 1898"/>
                <a:gd name="f63" fmla="val 7922"/>
                <a:gd name="f64" fmla="val 949"/>
                <a:gd name="f65" fmla="val 6039"/>
                <a:gd name="f66" fmla="val 4156"/>
                <a:gd name="f67" fmla="val 1332"/>
                <a:gd name="f68" fmla="val 390"/>
                <a:gd name="f69" fmla="+- 0 0 552"/>
                <a:gd name="f70" fmla="val 13284"/>
                <a:gd name="f71" fmla="val 13572"/>
                <a:gd name="f72" fmla="val 25619"/>
                <a:gd name="f73" fmla="val 25812"/>
                <a:gd name="f74" fmla="val 37954"/>
                <a:gd name="f75" fmla="val 38994"/>
                <a:gd name="f76" fmla="val 54084"/>
                <a:gd name="f77" fmla="val 55942"/>
                <a:gd name="f78" fmla="val 71164"/>
                <a:gd name="f79" fmla="val 71948"/>
                <a:gd name="f80" fmla="val 88243"/>
                <a:gd name="f81" fmla="val 87954"/>
                <a:gd name="f82" fmla="val 112913"/>
                <a:gd name="f83" fmla="val 110552"/>
                <a:gd name="f84" fmla="val 137583"/>
                <a:gd name="f85" fmla="val 132207"/>
                <a:gd name="f86" fmla="val 166049"/>
                <a:gd name="f87" fmla="val 151038"/>
                <a:gd name="f88" fmla="val 171742"/>
                <a:gd name="f89" fmla="val 154804"/>
                <a:gd name="f90" fmla="val 178384"/>
                <a:gd name="f91" fmla="val 158571"/>
                <a:gd name="f92" fmla="val 185026"/>
                <a:gd name="f93" fmla="val 167986"/>
                <a:gd name="f94" fmla="val 212542"/>
                <a:gd name="f95" fmla="val 168928"/>
                <a:gd name="f96" fmla="val 226775"/>
                <a:gd name="f97" fmla="val 164220"/>
                <a:gd name="f98" fmla="val 241957"/>
                <a:gd name="f99" fmla="val 159512"/>
                <a:gd name="f100" fmla="val 256190"/>
                <a:gd name="f101" fmla="val 269474"/>
                <a:gd name="f102" fmla="val 141623"/>
                <a:gd name="f103" fmla="val 289399"/>
                <a:gd name="f104" fmla="val 126558"/>
                <a:gd name="f105" fmla="val 306479"/>
                <a:gd name="f106" fmla="val 109610"/>
                <a:gd name="f107" fmla="val 323558"/>
                <a:gd name="f108" fmla="val 90779"/>
                <a:gd name="f109" fmla="val 64416"/>
                <a:gd name="f110" fmla="val 369103"/>
                <a:gd name="f111" fmla="val 36169"/>
                <a:gd name="f112" fmla="val 6981"/>
                <a:gd name="f113" fmla="val 389978"/>
                <a:gd name="f114" fmla="*/ f0 1 389740"/>
                <a:gd name="f115" fmla="*/ f1 1 286857"/>
                <a:gd name="f116" fmla="+- f4 0 f2"/>
                <a:gd name="f117" fmla="+- f3 0 f2"/>
                <a:gd name="f118" fmla="*/ f117 1 389740"/>
                <a:gd name="f119" fmla="*/ f116 1 286857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389740" h="28685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38"/>
                    <a:pt x="f40" y="f36"/>
                  </a:cubicBezTo>
                  <a:cubicBezTo>
                    <a:pt x="f41" y="f34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2" y="f66"/>
                    <a:pt x="f2" y="f67"/>
                  </a:cubicBezTo>
                  <a:cubicBezTo>
                    <a:pt x="f2" y="f68"/>
                    <a:pt x="f2" y="f69"/>
                    <a:pt x="f64" y="f68"/>
                  </a:cubicBezTo>
                  <a:cubicBezTo>
                    <a:pt x="f70" y="f71"/>
                    <a:pt x="f72" y="f73"/>
                    <a:pt x="f74" y="f75"/>
                  </a:cubicBezTo>
                  <a:cubicBezTo>
                    <a:pt x="f76" y="f77"/>
                    <a:pt x="f78" y="f79"/>
                    <a:pt x="f80" y="f81"/>
                  </a:cubicBezTo>
                  <a:cubicBezTo>
                    <a:pt x="f82" y="f83"/>
                    <a:pt x="f84" y="f85"/>
                    <a:pt x="f86" y="f87"/>
                  </a:cubicBezTo>
                  <a:cubicBezTo>
                    <a:pt x="f88" y="f89"/>
                    <a:pt x="f90" y="f91"/>
                    <a:pt x="f92" y="f20"/>
                  </a:cubicBezTo>
                  <a:cubicBezTo>
                    <a:pt x="f37" y="f93"/>
                    <a:pt x="f94" y="f95"/>
                    <a:pt x="f96" y="f97"/>
                  </a:cubicBezTo>
                  <a:cubicBezTo>
                    <a:pt x="f98" y="f99"/>
                    <a:pt x="f100" y="f87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5" y="f109"/>
                    <a:pt x="f110" y="f111"/>
                    <a:pt x="f5" y="f112"/>
                  </a:cubicBezTo>
                  <a:cubicBezTo>
                    <a:pt x="f113" y="f112"/>
                    <a:pt x="f113" y="f6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Google Shape;118;p56">
              <a:extLst>
                <a:ext uri="{FF2B5EF4-FFF2-40B4-BE49-F238E27FC236}">
                  <a16:creationId xmlns:a16="http://schemas.microsoft.com/office/drawing/2014/main" id="{F2E9C51A-5DF4-23B9-2536-03889D7D0DAE}"/>
                </a:ext>
              </a:extLst>
            </p:cNvPr>
            <p:cNvSpPr/>
            <p:nvPr/>
          </p:nvSpPr>
          <p:spPr>
            <a:xfrm>
              <a:off x="5118911" y="3823243"/>
              <a:ext cx="239133" cy="3118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401"/>
                <a:gd name="f4" fmla="val 381328"/>
                <a:gd name="f5" fmla="val 7035"/>
                <a:gd name="f6" fmla="val 22217"/>
                <a:gd name="f7" fmla="val 5649"/>
                <a:gd name="f8" fmla="val 37398"/>
                <a:gd name="f9" fmla="val 12240"/>
                <a:gd name="f10" fmla="val 52580"/>
                <a:gd name="f11" fmla="val 18831"/>
                <a:gd name="f12" fmla="val 100022"/>
                <a:gd name="f13" fmla="val 39545"/>
                <a:gd name="f14" fmla="val 146516"/>
                <a:gd name="f15" fmla="val 62142"/>
                <a:gd name="f16" fmla="val 191112"/>
                <a:gd name="f17" fmla="val 88506"/>
                <a:gd name="f18" fmla="val 211987"/>
                <a:gd name="f19" fmla="val 100746"/>
                <a:gd name="f20" fmla="val 231913"/>
                <a:gd name="f21" fmla="val 113928"/>
                <a:gd name="f22" fmla="val 249941"/>
                <a:gd name="f23" fmla="val 129934"/>
                <a:gd name="f24" fmla="val 259429"/>
                <a:gd name="f25" fmla="val 138408"/>
                <a:gd name="f26" fmla="val 268918"/>
                <a:gd name="f27" fmla="val 146882"/>
                <a:gd name="f28" fmla="val 277457"/>
                <a:gd name="f29" fmla="val 157239"/>
                <a:gd name="f30" fmla="val 282202"/>
                <a:gd name="f31" fmla="val 162888"/>
                <a:gd name="f32" fmla="val 285997"/>
                <a:gd name="f33" fmla="val 169479"/>
                <a:gd name="f34" fmla="val 288844"/>
                <a:gd name="f35" fmla="val 176070"/>
                <a:gd name="f36" fmla="val 293588"/>
                <a:gd name="f37" fmla="val 187369"/>
                <a:gd name="f38" fmla="val 198667"/>
                <a:gd name="f39" fmla="val 209966"/>
                <a:gd name="f40" fmla="val 285048"/>
                <a:gd name="f41" fmla="val 219382"/>
                <a:gd name="f42" fmla="val 278406"/>
                <a:gd name="f43" fmla="val 227856"/>
                <a:gd name="f44" fmla="val 271764"/>
                <a:gd name="f45" fmla="val 235388"/>
                <a:gd name="f46" fmla="val 258480"/>
                <a:gd name="f47" fmla="val 249511"/>
                <a:gd name="f48" fmla="val 243299"/>
                <a:gd name="f49" fmla="val 260810"/>
                <a:gd name="f50" fmla="val 228117"/>
                <a:gd name="f51" fmla="val 272108"/>
                <a:gd name="f52" fmla="val 200601"/>
                <a:gd name="f53" fmla="val 290939"/>
                <a:gd name="f54" fmla="val 171186"/>
                <a:gd name="f55" fmla="val 306946"/>
                <a:gd name="f56" fmla="val 140823"/>
                <a:gd name="f57" fmla="val 322011"/>
                <a:gd name="f58" fmla="val 96227"/>
                <a:gd name="f59" fmla="val 343666"/>
                <a:gd name="f60" fmla="val 50682"/>
                <a:gd name="f61" fmla="val 363439"/>
                <a:gd name="f62" fmla="val 4188"/>
                <a:gd name="f63" fmla="val 380387"/>
                <a:gd name="f64" fmla="val 3240"/>
                <a:gd name="f65" fmla="val 2291"/>
                <a:gd name="f66" fmla="val 1342"/>
                <a:gd name="f67" fmla="val 393"/>
                <a:gd name="f68" fmla="+- 0 0 556"/>
                <a:gd name="f69" fmla="val 19370"/>
                <a:gd name="f70" fmla="val 362497"/>
                <a:gd name="f71" fmla="val 39296"/>
                <a:gd name="f72" fmla="val 345549"/>
                <a:gd name="f73" fmla="val 58273"/>
                <a:gd name="f74" fmla="val 327660"/>
                <a:gd name="f75" fmla="val 83892"/>
                <a:gd name="f76" fmla="val 303180"/>
                <a:gd name="f77" fmla="val 108562"/>
                <a:gd name="f78" fmla="val 277758"/>
                <a:gd name="f79" fmla="val 131334"/>
                <a:gd name="f80" fmla="val 250453"/>
                <a:gd name="f81" fmla="val 139874"/>
                <a:gd name="f82" fmla="val 240096"/>
                <a:gd name="f83" fmla="val 148414"/>
                <a:gd name="f84" fmla="val 228797"/>
                <a:gd name="f85" fmla="val 156005"/>
                <a:gd name="f86" fmla="val 217498"/>
                <a:gd name="f87" fmla="val 159800"/>
                <a:gd name="f88" fmla="val 211849"/>
                <a:gd name="f89" fmla="val 162647"/>
                <a:gd name="f90" fmla="val 206200"/>
                <a:gd name="f91" fmla="val 165493"/>
                <a:gd name="f92" fmla="val 200551"/>
                <a:gd name="f93" fmla="val 172135"/>
                <a:gd name="f94" fmla="val 188310"/>
                <a:gd name="f95" fmla="val 175129"/>
                <a:gd name="f96" fmla="val 168340"/>
                <a:gd name="f97" fmla="val 161947"/>
                <a:gd name="f98" fmla="val 145941"/>
                <a:gd name="f99" fmla="val 154107"/>
                <a:gd name="f100" fmla="val 131817"/>
                <a:gd name="f101" fmla="val 143669"/>
                <a:gd name="f102" fmla="val 118636"/>
                <a:gd name="f103" fmla="val 125641"/>
                <a:gd name="f104" fmla="val 96038"/>
                <a:gd name="f105" fmla="val 103818"/>
                <a:gd name="f106" fmla="val 76266"/>
                <a:gd name="f107" fmla="val 81045"/>
                <a:gd name="f108" fmla="val 57435"/>
                <a:gd name="f109" fmla="val 38604"/>
                <a:gd name="f110" fmla="val 35500"/>
                <a:gd name="f111" fmla="val 21656"/>
                <a:gd name="f112" fmla="val 10830"/>
                <a:gd name="f113" fmla="val 9881"/>
                <a:gd name="f114" fmla="val 4708"/>
                <a:gd name="f115" fmla="val 7984"/>
                <a:gd name="f116" fmla="val 3766"/>
                <a:gd name="f117" fmla="val 2825"/>
                <a:gd name="f118" fmla="val 5137"/>
                <a:gd name="f119" fmla="val 942"/>
                <a:gd name="f120" fmla="*/ f0 1 292401"/>
                <a:gd name="f121" fmla="*/ f1 1 381328"/>
                <a:gd name="f122" fmla="+- f4 0 f2"/>
                <a:gd name="f123" fmla="+- f3 0 f2"/>
                <a:gd name="f124" fmla="*/ f123 1 292401"/>
                <a:gd name="f125" fmla="*/ f122 1 381328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292401" h="381328">
                  <a:moveTo>
                    <a:pt x="f5" y="f2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38"/>
                    <a:pt x="f34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3"/>
                    <a:pt x="f65" y="f4"/>
                    <a:pt x="f66" y="f4"/>
                  </a:cubicBezTo>
                  <a:cubicBezTo>
                    <a:pt x="f67" y="f4"/>
                    <a:pt x="f68" y="f4"/>
                    <a:pt x="f67" y="f63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89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73" y="f109"/>
                    <a:pt x="f110" y="f111"/>
                    <a:pt x="f112" y="f7"/>
                  </a:cubicBezTo>
                  <a:cubicBezTo>
                    <a:pt x="f113" y="f114"/>
                    <a:pt x="f115" y="f116"/>
                    <a:pt x="f5" y="f117"/>
                  </a:cubicBezTo>
                  <a:cubicBezTo>
                    <a:pt x="f118" y="f119"/>
                    <a:pt x="f118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119;p56">
              <a:extLst>
                <a:ext uri="{FF2B5EF4-FFF2-40B4-BE49-F238E27FC236}">
                  <a16:creationId xmlns:a16="http://schemas.microsoft.com/office/drawing/2014/main" id="{D7933FE2-32BC-97EC-90C6-EA4CEC3C5E28}"/>
                </a:ext>
              </a:extLst>
            </p:cNvPr>
            <p:cNvSpPr/>
            <p:nvPr/>
          </p:nvSpPr>
          <p:spPr>
            <a:xfrm>
              <a:off x="5532833" y="3691569"/>
              <a:ext cx="3099" cy="61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95"/>
                <a:gd name="f4" fmla="val 7532"/>
                <a:gd name="f5" fmla="val 949"/>
                <a:gd name="f6" fmla="val 6591"/>
                <a:gd name="f7" fmla="val 5649"/>
                <a:gd name="f8" fmla="val 3766"/>
                <a:gd name="f9" fmla="val 1898"/>
                <a:gd name="f10" fmla="val 1883"/>
                <a:gd name="f11" fmla="val 2825"/>
                <a:gd name="f12" fmla="val 2847"/>
                <a:gd name="f13" fmla="*/ f0 1 3795"/>
                <a:gd name="f14" fmla="*/ f1 1 7532"/>
                <a:gd name="f15" fmla="+- f4 0 f2"/>
                <a:gd name="f16" fmla="+- f3 0 f2"/>
                <a:gd name="f17" fmla="*/ f16 1 3795"/>
                <a:gd name="f18" fmla="*/ f15 1 753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795" h="7532">
                  <a:moveTo>
                    <a:pt x="f5" y="f4"/>
                  </a:moveTo>
                  <a:cubicBezTo>
                    <a:pt x="f5" y="f6"/>
                    <a:pt x="f5" y="f7"/>
                    <a:pt x="f2" y="f7"/>
                  </a:cubicBezTo>
                  <a:cubicBezTo>
                    <a:pt x="f5" y="f8"/>
                    <a:pt x="f9" y="f10"/>
                    <a:pt x="f3" y="f2"/>
                  </a:cubicBezTo>
                  <a:cubicBezTo>
                    <a:pt x="f3" y="f11"/>
                    <a:pt x="f12" y="f7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" name="Google Shape;120;p56">
              <a:extLst>
                <a:ext uri="{FF2B5EF4-FFF2-40B4-BE49-F238E27FC236}">
                  <a16:creationId xmlns:a16="http://schemas.microsoft.com/office/drawing/2014/main" id="{70E7CAF8-0EBC-73FC-52E4-4E2FE57628BA}"/>
                </a:ext>
              </a:extLst>
            </p:cNvPr>
            <p:cNvSpPr/>
            <p:nvPr/>
          </p:nvSpPr>
          <p:spPr>
            <a:xfrm>
              <a:off x="5120009" y="3820610"/>
              <a:ext cx="4654" cy="34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93"/>
                <a:gd name="f4" fmla="val 4156"/>
                <a:gd name="f5" fmla="val 3215"/>
                <a:gd name="f6" fmla="val 4744"/>
                <a:gd name="f7" fmla="val 2847"/>
                <a:gd name="f8" fmla="val 1898"/>
                <a:gd name="f9" fmla="val 2273"/>
                <a:gd name="f10" fmla="val 1332"/>
                <a:gd name="f11" fmla="val 390"/>
                <a:gd name="f12" fmla="+- 0 0 552"/>
                <a:gd name="f13" fmla="val 949"/>
                <a:gd name="f14" fmla="val 3795"/>
                <a:gd name="f15" fmla="*/ f0 1 5693"/>
                <a:gd name="f16" fmla="*/ f1 1 4156"/>
                <a:gd name="f17" fmla="+- f4 0 f2"/>
                <a:gd name="f18" fmla="+- f3 0 f2"/>
                <a:gd name="f19" fmla="*/ f18 1 5693"/>
                <a:gd name="f20" fmla="*/ f17 1 41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93" h="4156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9"/>
                    <a:pt x="f2" y="f10"/>
                  </a:cubicBezTo>
                  <a:cubicBezTo>
                    <a:pt x="f2" y="f11"/>
                    <a:pt x="f2" y="f12"/>
                    <a:pt x="f13" y="f11"/>
                  </a:cubicBezTo>
                  <a:cubicBezTo>
                    <a:pt x="f7" y="f9"/>
                    <a:pt x="f14" y="f9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" name="Google Shape;121;p56">
              <a:extLst>
                <a:ext uri="{FF2B5EF4-FFF2-40B4-BE49-F238E27FC236}">
                  <a16:creationId xmlns:a16="http://schemas.microsoft.com/office/drawing/2014/main" id="{F4B73485-CD7F-57DF-8BCF-118137EEADCB}"/>
                </a:ext>
              </a:extLst>
            </p:cNvPr>
            <p:cNvSpPr/>
            <p:nvPr/>
          </p:nvSpPr>
          <p:spPr>
            <a:xfrm>
              <a:off x="5118244" y="3820610"/>
              <a:ext cx="2542" cy="18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05"/>
                <a:gd name="f4" fmla="val 2273"/>
                <a:gd name="f5" fmla="val 1332"/>
                <a:gd name="f6" fmla="val 2156"/>
                <a:gd name="f7" fmla="val 1207"/>
                <a:gd name="f8" fmla="+- 0 0 690"/>
                <a:gd name="f9" fmla="val 259"/>
                <a:gd name="f10" fmla="val 390"/>
                <a:gd name="f11" fmla="+- 0 0 552"/>
                <a:gd name="f12" fmla="*/ f0 1 3105"/>
                <a:gd name="f13" fmla="*/ f1 1 2273"/>
                <a:gd name="f14" fmla="+- f4 0 f2"/>
                <a:gd name="f15" fmla="+- f3 0 f2"/>
                <a:gd name="f16" fmla="*/ f15 1 3105"/>
                <a:gd name="f17" fmla="*/ f14 1 2273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105" h="2273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5"/>
                    <a:pt x="f9" y="f10"/>
                  </a:cubicBezTo>
                  <a:cubicBezTo>
                    <a:pt x="f7" y="f11"/>
                    <a:pt x="f6" y="f10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" name="Google Shape;122;p56">
              <a:extLst>
                <a:ext uri="{FF2B5EF4-FFF2-40B4-BE49-F238E27FC236}">
                  <a16:creationId xmlns:a16="http://schemas.microsoft.com/office/drawing/2014/main" id="{687445C2-78DC-C4D5-E007-3DC92C65D6A0}"/>
                </a:ext>
              </a:extLst>
            </p:cNvPr>
            <p:cNvSpPr/>
            <p:nvPr/>
          </p:nvSpPr>
          <p:spPr>
            <a:xfrm>
              <a:off x="5214356" y="3689256"/>
              <a:ext cx="1874" cy="23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90"/>
                <a:gd name="f4" fmla="val 2824"/>
                <a:gd name="f5" fmla="val 2291"/>
                <a:gd name="f6" fmla="val 1883"/>
                <a:gd name="f7" fmla="val 1342"/>
                <a:gd name="f8" fmla="val 2825"/>
                <a:gd name="f9" fmla="val 393"/>
                <a:gd name="f10" fmla="+- 0 0 556"/>
                <a:gd name="f11" fmla="val 942"/>
                <a:gd name="f12" fmla="*/ f0 1 2290"/>
                <a:gd name="f13" fmla="*/ f1 1 2824"/>
                <a:gd name="f14" fmla="+- f4 0 f2"/>
                <a:gd name="f15" fmla="+- f3 0 f2"/>
                <a:gd name="f16" fmla="*/ f15 1 2290"/>
                <a:gd name="f17" fmla="*/ f14 1 282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90" h="2824">
                  <a:moveTo>
                    <a:pt x="f5" y="f6"/>
                  </a:moveTo>
                  <a:cubicBezTo>
                    <a:pt x="f5" y="f6"/>
                    <a:pt x="f7" y="f8"/>
                    <a:pt x="f7" y="f8"/>
                  </a:cubicBezTo>
                  <a:cubicBezTo>
                    <a:pt x="f9" y="f6"/>
                    <a:pt x="f10" y="f11"/>
                    <a:pt x="f9" y="f2"/>
                  </a:cubicBezTo>
                  <a:cubicBezTo>
                    <a:pt x="f7" y="f2"/>
                    <a:pt x="f5" y="f1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Google Shape;123;p56">
              <a:extLst>
                <a:ext uri="{FF2B5EF4-FFF2-40B4-BE49-F238E27FC236}">
                  <a16:creationId xmlns:a16="http://schemas.microsoft.com/office/drawing/2014/main" id="{B8EA8C21-7331-3B0F-9CF7-055EA096E0E4}"/>
                </a:ext>
              </a:extLst>
            </p:cNvPr>
            <p:cNvSpPr/>
            <p:nvPr/>
          </p:nvSpPr>
          <p:spPr>
            <a:xfrm>
              <a:off x="4079394" y="4001780"/>
              <a:ext cx="130667" cy="932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779"/>
                <a:gd name="f4" fmla="val 114066"/>
                <a:gd name="f5" fmla="val 157509"/>
                <a:gd name="f6" fmla="val 20853"/>
                <a:gd name="f7" fmla="val 153714"/>
                <a:gd name="f8" fmla="val 10496"/>
                <a:gd name="f9" fmla="val 146123"/>
                <a:gd name="f10" fmla="val 3905"/>
                <a:gd name="f11" fmla="val 134737"/>
                <a:gd name="f12" fmla="val 1080"/>
                <a:gd name="f13" fmla="val 132839"/>
                <a:gd name="f14" fmla="val 139"/>
                <a:gd name="f15" fmla="val 129993"/>
                <a:gd name="f16" fmla="val 128095"/>
                <a:gd name="f17" fmla="val 113862"/>
                <a:gd name="f18" fmla="+- 0 0 803"/>
                <a:gd name="f19" fmla="val 100578"/>
                <a:gd name="f20" fmla="val 2963"/>
                <a:gd name="f21" fmla="val 90141"/>
                <a:gd name="f22" fmla="val 14262"/>
                <a:gd name="f23" fmla="val 89192"/>
                <a:gd name="f24" fmla="val 15203"/>
                <a:gd name="f25" fmla="val 16145"/>
                <a:gd name="f26" fmla="val 87294"/>
                <a:gd name="f27" fmla="val 80652"/>
                <a:gd name="f28" fmla="val 5788"/>
                <a:gd name="f29" fmla="val 74959"/>
                <a:gd name="f30" fmla="val 2022"/>
                <a:gd name="f31" fmla="val 62624"/>
                <a:gd name="f32" fmla="val 48391"/>
                <a:gd name="f33" fmla="val 36056"/>
                <a:gd name="f34" fmla="val 24670"/>
                <a:gd name="f35" fmla="val 13320"/>
                <a:gd name="f36" fmla="val 9554"/>
                <a:gd name="f37" fmla="val 23721"/>
                <a:gd name="f38" fmla="val 7671"/>
                <a:gd name="f39" fmla="val 4846"/>
                <a:gd name="f40" fmla="val 22772"/>
                <a:gd name="f41" fmla="val 21824"/>
                <a:gd name="f42" fmla="val 15182"/>
                <a:gd name="f43" fmla="val 8540"/>
                <a:gd name="f44" fmla="val 1898"/>
                <a:gd name="f45" fmla="val 949"/>
                <a:gd name="f46" fmla="val 6729"/>
                <a:gd name="f47" fmla="val 8613"/>
                <a:gd name="f48" fmla="val 40625"/>
                <a:gd name="f49" fmla="val 73580"/>
                <a:gd name="f50" fmla="val 105592"/>
                <a:gd name="f51" fmla="val 106534"/>
                <a:gd name="f52" fmla="val 107475"/>
                <a:gd name="f53" fmla="val 109359"/>
                <a:gd name="f54" fmla="val 111242"/>
                <a:gd name="f55" fmla="val 112183"/>
                <a:gd name="f56" fmla="val 2847"/>
                <a:gd name="f57" fmla="val 20875"/>
                <a:gd name="f58" fmla="val 25619"/>
                <a:gd name="f59" fmla="val 108417"/>
                <a:gd name="f60" fmla="val 104651"/>
                <a:gd name="f61" fmla="val 82054"/>
                <a:gd name="f62" fmla="val 59456"/>
                <a:gd name="f63" fmla="val 36859"/>
                <a:gd name="f64" fmla="val 32151"/>
                <a:gd name="f65" fmla="val 27517"/>
                <a:gd name="f66" fmla="val 29327"/>
                <a:gd name="f67" fmla="val 30363"/>
                <a:gd name="f68" fmla="val 26502"/>
                <a:gd name="f69" fmla="val 37005"/>
                <a:gd name="f70" fmla="val 19911"/>
                <a:gd name="f71" fmla="val 52187"/>
                <a:gd name="f72" fmla="val 18028"/>
                <a:gd name="f73" fmla="val 59778"/>
                <a:gd name="f74" fmla="val 23677"/>
                <a:gd name="f75" fmla="val 25560"/>
                <a:gd name="f76" fmla="val 64522"/>
                <a:gd name="f77" fmla="val 28385"/>
                <a:gd name="f78" fmla="val 66420"/>
                <a:gd name="f79" fmla="val 67368"/>
                <a:gd name="f80" fmla="val 35918"/>
                <a:gd name="f81" fmla="val 39684"/>
                <a:gd name="f82" fmla="val 43450"/>
                <a:gd name="f83" fmla="val 64164"/>
                <a:gd name="f84" fmla="val 85820"/>
                <a:gd name="f85" fmla="val 110300"/>
                <a:gd name="f86" fmla="val 68317"/>
                <a:gd name="f87" fmla="val 113125"/>
                <a:gd name="f88" fmla="val 69266"/>
                <a:gd name="f89" fmla="val 75908"/>
                <a:gd name="f90" fmla="val 82550"/>
                <a:gd name="f91" fmla="val 92039"/>
                <a:gd name="f92" fmla="val 92987"/>
                <a:gd name="f93" fmla="val 84878"/>
                <a:gd name="f94" fmla="val 42508"/>
                <a:gd name="f95" fmla="val 38742"/>
                <a:gd name="f96" fmla="val 95834"/>
                <a:gd name="f97" fmla="val 27444"/>
                <a:gd name="f98" fmla="val 106271"/>
                <a:gd name="f99" fmla="val 117657"/>
                <a:gd name="f100" fmla="val 22736"/>
                <a:gd name="f101" fmla="val 129044"/>
                <a:gd name="f102" fmla="val 133788"/>
                <a:gd name="f103" fmla="val 41567"/>
                <a:gd name="f104" fmla="val 45333"/>
                <a:gd name="f105" fmla="val 47216"/>
                <a:gd name="f106" fmla="val 56632"/>
                <a:gd name="f107" fmla="val 65106"/>
                <a:gd name="f108" fmla="val 74521"/>
                <a:gd name="f109" fmla="val 86761"/>
                <a:gd name="f110" fmla="val 98060"/>
                <a:gd name="f111" fmla="val 137583"/>
                <a:gd name="f112" fmla="val 143276"/>
                <a:gd name="f113" fmla="val 149918"/>
                <a:gd name="f114" fmla="val 155611"/>
                <a:gd name="f115" fmla="val 158458"/>
                <a:gd name="f116" fmla="val 159407"/>
                <a:gd name="f117" fmla="val 61339"/>
                <a:gd name="f118" fmla="val 160356"/>
                <a:gd name="f119" fmla="val 31210"/>
                <a:gd name="f120" fmla="*/ f0 1 159779"/>
                <a:gd name="f121" fmla="*/ f1 1 114066"/>
                <a:gd name="f122" fmla="+- f4 0 f2"/>
                <a:gd name="f123" fmla="+- f3 0 f2"/>
                <a:gd name="f124" fmla="*/ f123 1 159779"/>
                <a:gd name="f125" fmla="*/ f122 1 114066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159779" h="11406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4"/>
                    <a:pt x="f16" y="f14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3" y="f25"/>
                    <a:pt x="f26" y="f25"/>
                  </a:cubicBezTo>
                  <a:cubicBezTo>
                    <a:pt x="f27" y="f28"/>
                    <a:pt x="f29" y="f30"/>
                    <a:pt x="f31" y="f12"/>
                  </a:cubicBezTo>
                  <a:cubicBezTo>
                    <a:pt x="f32" y="f18"/>
                    <a:pt x="f33" y="f20"/>
                    <a:pt x="f34" y="f35"/>
                  </a:cubicBezTo>
                  <a:cubicBezTo>
                    <a:pt x="f34" y="f36"/>
                    <a:pt x="f37" y="f38"/>
                    <a:pt x="f37" y="f39"/>
                  </a:cubicBezTo>
                  <a:cubicBezTo>
                    <a:pt x="f37" y="f20"/>
                    <a:pt x="f40" y="f30"/>
                    <a:pt x="f41" y="f30"/>
                  </a:cubicBezTo>
                  <a:cubicBezTo>
                    <a:pt x="f42" y="f30"/>
                    <a:pt x="f43" y="f30"/>
                    <a:pt x="f44" y="f30"/>
                  </a:cubicBezTo>
                  <a:cubicBezTo>
                    <a:pt x="f45" y="f30"/>
                    <a:pt x="f2" y="f20"/>
                    <a:pt x="f2" y="f10"/>
                  </a:cubicBezTo>
                  <a:cubicBezTo>
                    <a:pt x="f2" y="f28"/>
                    <a:pt x="f2" y="f46"/>
                    <a:pt x="f2" y="f47"/>
                  </a:cubicBezTo>
                  <a:cubicBezTo>
                    <a:pt x="f2" y="f48"/>
                    <a:pt x="f2" y="f49"/>
                    <a:pt x="f2" y="f50"/>
                  </a:cubicBezTo>
                  <a:cubicBezTo>
                    <a:pt x="f2" y="f51"/>
                    <a:pt x="f2" y="f52"/>
                    <a:pt x="f2" y="f53"/>
                  </a:cubicBezTo>
                  <a:cubicBezTo>
                    <a:pt x="f2" y="f54"/>
                    <a:pt x="f45" y="f55"/>
                    <a:pt x="f56" y="f55"/>
                  </a:cubicBezTo>
                  <a:cubicBezTo>
                    <a:pt x="f43" y="f55"/>
                    <a:pt x="f42" y="f55"/>
                    <a:pt x="f57" y="f55"/>
                  </a:cubicBezTo>
                  <a:cubicBezTo>
                    <a:pt x="f34" y="f55"/>
                    <a:pt x="f58" y="f55"/>
                    <a:pt x="f58" y="f59"/>
                  </a:cubicBezTo>
                  <a:cubicBezTo>
                    <a:pt x="f58" y="f52"/>
                    <a:pt x="f58" y="f51"/>
                    <a:pt x="f58" y="f60"/>
                  </a:cubicBezTo>
                  <a:cubicBezTo>
                    <a:pt x="f58" y="f61"/>
                    <a:pt x="f58" y="f62"/>
                    <a:pt x="f58" y="f63"/>
                  </a:cubicBezTo>
                  <a:cubicBezTo>
                    <a:pt x="f58" y="f64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31" y="f75"/>
                    <a:pt x="f76" y="f77"/>
                    <a:pt x="f78" y="f64"/>
                  </a:cubicBezTo>
                  <a:cubicBezTo>
                    <a:pt x="f79" y="f80"/>
                    <a:pt x="f79" y="f81"/>
                    <a:pt x="f79" y="f82"/>
                  </a:cubicBezTo>
                  <a:cubicBezTo>
                    <a:pt x="f79" y="f83"/>
                    <a:pt x="f79" y="f84"/>
                    <a:pt x="f79" y="f51"/>
                  </a:cubicBezTo>
                  <a:cubicBezTo>
                    <a:pt x="f79" y="f52"/>
                    <a:pt x="f79" y="f53"/>
                    <a:pt x="f79" y="f85"/>
                  </a:cubicBezTo>
                  <a:cubicBezTo>
                    <a:pt x="f79" y="f55"/>
                    <a:pt x="f86" y="f87"/>
                    <a:pt x="f88" y="f87"/>
                  </a:cubicBezTo>
                  <a:cubicBezTo>
                    <a:pt x="f89" y="f87"/>
                    <a:pt x="f90" y="f87"/>
                    <a:pt x="f21" y="f87"/>
                  </a:cubicBezTo>
                  <a:cubicBezTo>
                    <a:pt x="f91" y="f87"/>
                    <a:pt x="f92" y="f55"/>
                    <a:pt x="f92" y="f85"/>
                  </a:cubicBezTo>
                  <a:cubicBezTo>
                    <a:pt x="f92" y="f53"/>
                    <a:pt x="f92" y="f52"/>
                    <a:pt x="f92" y="f51"/>
                  </a:cubicBezTo>
                  <a:cubicBezTo>
                    <a:pt x="f92" y="f93"/>
                    <a:pt x="f92" y="f83"/>
                    <a:pt x="f92" y="f94"/>
                  </a:cubicBezTo>
                  <a:cubicBezTo>
                    <a:pt x="f92" y="f48"/>
                    <a:pt x="f92" y="f95"/>
                    <a:pt x="f92" y="f63"/>
                  </a:cubicBezTo>
                  <a:cubicBezTo>
                    <a:pt x="f96" y="f97"/>
                    <a:pt x="f98" y="f6"/>
                    <a:pt x="f99" y="f100"/>
                  </a:cubicBezTo>
                  <a:cubicBezTo>
                    <a:pt x="f101" y="f74"/>
                    <a:pt x="f102" y="f66"/>
                    <a:pt x="f102" y="f103"/>
                  </a:cubicBezTo>
                  <a:cubicBezTo>
                    <a:pt x="f102" y="f82"/>
                    <a:pt x="f102" y="f104"/>
                    <a:pt x="f102" y="f105"/>
                  </a:cubicBezTo>
                  <a:cubicBezTo>
                    <a:pt x="f102" y="f106"/>
                    <a:pt x="f102" y="f107"/>
                    <a:pt x="f102" y="f108"/>
                  </a:cubicBezTo>
                  <a:cubicBezTo>
                    <a:pt x="f102" y="f109"/>
                    <a:pt x="f102" y="f110"/>
                    <a:pt x="f102" y="f85"/>
                  </a:cubicBezTo>
                  <a:cubicBezTo>
                    <a:pt x="f102" y="f87"/>
                    <a:pt x="f11" y="f4"/>
                    <a:pt x="f111" y="f4"/>
                  </a:cubicBezTo>
                  <a:cubicBezTo>
                    <a:pt x="f112" y="f4"/>
                    <a:pt x="f113" y="f4"/>
                    <a:pt x="f114" y="f4"/>
                  </a:cubicBezTo>
                  <a:cubicBezTo>
                    <a:pt x="f115" y="f4"/>
                    <a:pt x="f116" y="f87"/>
                    <a:pt x="f116" y="f85"/>
                  </a:cubicBezTo>
                  <a:cubicBezTo>
                    <a:pt x="f116" y="f84"/>
                    <a:pt x="f116" y="f117"/>
                    <a:pt x="f116" y="f63"/>
                  </a:cubicBezTo>
                  <a:cubicBezTo>
                    <a:pt x="f118" y="f119"/>
                    <a:pt x="f116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Google Shape;124;p56">
              <a:extLst>
                <a:ext uri="{FF2B5EF4-FFF2-40B4-BE49-F238E27FC236}">
                  <a16:creationId xmlns:a16="http://schemas.microsoft.com/office/drawing/2014/main" id="{621DDE84-2797-C54C-84AC-26FF9D447407}"/>
                </a:ext>
              </a:extLst>
            </p:cNvPr>
            <p:cNvSpPr/>
            <p:nvPr/>
          </p:nvSpPr>
          <p:spPr>
            <a:xfrm>
              <a:off x="4949043" y="3965697"/>
              <a:ext cx="81719" cy="1302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7"/>
                <a:gd name="f4" fmla="val 159261"/>
                <a:gd name="f5" fmla="val 96132"/>
                <a:gd name="f6" fmla="val 90439"/>
                <a:gd name="f7" fmla="val 83797"/>
                <a:gd name="f8" fmla="val 78103"/>
                <a:gd name="f9" fmla="val 73359"/>
                <a:gd name="f10" fmla="val 4708"/>
                <a:gd name="f11" fmla="val 19773"/>
                <a:gd name="f12" fmla="val 35779"/>
                <a:gd name="f13" fmla="val 50844"/>
                <a:gd name="f14" fmla="val 55552"/>
                <a:gd name="f15" fmla="val 71462"/>
                <a:gd name="f16" fmla="val 54610"/>
                <a:gd name="f17" fmla="val 53668"/>
                <a:gd name="f18" fmla="val 70513"/>
                <a:gd name="f19" fmla="val 57229"/>
                <a:gd name="f20" fmla="val 40487"/>
                <a:gd name="f21" fmla="val 25917"/>
                <a:gd name="f22" fmla="val 38604"/>
                <a:gd name="f23" fmla="val 10735"/>
                <a:gd name="f24" fmla="val 61201"/>
                <a:gd name="f25" fmla="val 6940"/>
                <a:gd name="f26" fmla="val 65909"/>
                <a:gd name="f27" fmla="val 4093"/>
                <a:gd name="f28" fmla="val 71558"/>
                <a:gd name="f29" fmla="val 3144"/>
                <a:gd name="f30" fmla="val 77207"/>
                <a:gd name="f31" fmla="+- 0 0 651"/>
                <a:gd name="f32" fmla="val 90389"/>
                <a:gd name="f33" fmla="val 103571"/>
                <a:gd name="f34" fmla="val 1246"/>
                <a:gd name="f35" fmla="val 116752"/>
                <a:gd name="f36" fmla="val 127109"/>
                <a:gd name="f37" fmla="val 137467"/>
                <a:gd name="f38" fmla="val 14530"/>
                <a:gd name="f39" fmla="val 145941"/>
                <a:gd name="f40" fmla="val 24019"/>
                <a:gd name="f41" fmla="val 156298"/>
                <a:gd name="f42" fmla="val 36354"/>
                <a:gd name="f43" fmla="val 160064"/>
                <a:gd name="f44" fmla="val 50587"/>
                <a:gd name="f45" fmla="val 159122"/>
                <a:gd name="f46" fmla="val 60075"/>
                <a:gd name="f47" fmla="val 158181"/>
                <a:gd name="f48" fmla="val 67666"/>
                <a:gd name="f49" fmla="val 154414"/>
                <a:gd name="f50" fmla="val 75257"/>
                <a:gd name="f51" fmla="val 146882"/>
                <a:gd name="f52" fmla="val 76206"/>
                <a:gd name="f53" fmla="val 149707"/>
                <a:gd name="f54" fmla="val 152531"/>
                <a:gd name="f55" fmla="val 157239"/>
                <a:gd name="f56" fmla="val 77155"/>
                <a:gd name="f57" fmla="val 80001"/>
                <a:gd name="f58" fmla="val 84745"/>
                <a:gd name="f59" fmla="val 89490"/>
                <a:gd name="f60" fmla="val 94234"/>
                <a:gd name="f61" fmla="val 151590"/>
                <a:gd name="f62" fmla="val 150648"/>
                <a:gd name="f63" fmla="val 102629"/>
                <a:gd name="f64" fmla="val 6591"/>
                <a:gd name="f65" fmla="val 5649"/>
                <a:gd name="f66" fmla="val 2825"/>
                <a:gd name="f67" fmla="val 98978"/>
                <a:gd name="f68" fmla="val 942"/>
                <a:gd name="f69" fmla="val 98029"/>
                <a:gd name="f70" fmla="val 74308"/>
                <a:gd name="f71" fmla="val 84740"/>
                <a:gd name="f72" fmla="val 96038"/>
                <a:gd name="f73" fmla="val 101688"/>
                <a:gd name="f74" fmla="val 108278"/>
                <a:gd name="f75" fmla="val 114869"/>
                <a:gd name="f76" fmla="val 121460"/>
                <a:gd name="f77" fmla="val 124285"/>
                <a:gd name="f78" fmla="val 126168"/>
                <a:gd name="f79" fmla="val 128993"/>
                <a:gd name="f80" fmla="val 62922"/>
                <a:gd name="f81" fmla="val 141233"/>
                <a:gd name="f82" fmla="val 38252"/>
                <a:gd name="f83" fmla="val 143116"/>
                <a:gd name="f84" fmla="val 29712"/>
                <a:gd name="f85" fmla="val 125226"/>
                <a:gd name="f86" fmla="val 27814"/>
                <a:gd name="f87" fmla="val 26866"/>
                <a:gd name="f88" fmla="val 117694"/>
                <a:gd name="f89" fmla="val 113928"/>
                <a:gd name="f90" fmla="val 24968"/>
                <a:gd name="f91" fmla="val 92272"/>
                <a:gd name="f92" fmla="val 28763"/>
                <a:gd name="f93" fmla="val 81915"/>
                <a:gd name="f94" fmla="val 34456"/>
                <a:gd name="f95" fmla="val 64967"/>
                <a:gd name="f96" fmla="val 51536"/>
                <a:gd name="f97" fmla="val 63084"/>
                <a:gd name="f98" fmla="val 68733"/>
                <a:gd name="f99" fmla="val 69564"/>
                <a:gd name="f100" fmla="val 76266"/>
                <a:gd name="f101" fmla="*/ f0 1 99927"/>
                <a:gd name="f102" fmla="*/ f1 1 159261"/>
                <a:gd name="f103" fmla="+- f4 0 f2"/>
                <a:gd name="f104" fmla="+- f3 0 f2"/>
                <a:gd name="f105" fmla="*/ f104 1 99927"/>
                <a:gd name="f106" fmla="*/ f103 1 159261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9927" h="1592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lnTo>
                    <a:pt x="f9" y="f14"/>
                  </a:lnTo>
                  <a:cubicBezTo>
                    <a:pt x="f15" y="f16"/>
                    <a:pt x="f15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1" y="f33"/>
                    <a:pt x="f34" y="f35"/>
                  </a:cubicBezTo>
                  <a:cubicBezTo>
                    <a:pt x="f29" y="f36"/>
                    <a:pt x="f25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2" y="f54"/>
                    <a:pt x="f52" y="f49"/>
                  </a:cubicBezTo>
                  <a:cubicBezTo>
                    <a:pt x="f52" y="f55"/>
                    <a:pt x="f56" y="f55"/>
                    <a:pt x="f57" y="f55"/>
                  </a:cubicBezTo>
                  <a:cubicBezTo>
                    <a:pt x="f58" y="f55"/>
                    <a:pt x="f59" y="f55"/>
                    <a:pt x="f60" y="f55"/>
                  </a:cubicBezTo>
                  <a:cubicBezTo>
                    <a:pt x="f3" y="f55"/>
                    <a:pt x="f3" y="f55"/>
                    <a:pt x="f3" y="f61"/>
                  </a:cubicBezTo>
                  <a:cubicBezTo>
                    <a:pt x="f3" y="f61"/>
                    <a:pt x="f3" y="f62"/>
                    <a:pt x="f3" y="f62"/>
                  </a:cubicBezTo>
                  <a:cubicBezTo>
                    <a:pt x="f3" y="f63"/>
                    <a:pt x="f3" y="f16"/>
                    <a:pt x="f3" y="f64"/>
                  </a:cubicBezTo>
                  <a:cubicBezTo>
                    <a:pt x="f3" y="f65"/>
                    <a:pt x="f3" y="f10"/>
                    <a:pt x="f3" y="f66"/>
                  </a:cubicBezTo>
                  <a:cubicBezTo>
                    <a:pt x="f67" y="f68"/>
                    <a:pt x="f69" y="f2"/>
                    <a:pt x="f5" y="f2"/>
                  </a:cubicBezTo>
                  <a:moveTo>
                    <a:pt x="f70" y="f71"/>
                  </a:moveTo>
                  <a:cubicBezTo>
                    <a:pt x="f9" y="f32"/>
                    <a:pt x="f70" y="f72"/>
                    <a:pt x="f70" y="f73"/>
                  </a:cubicBezTo>
                  <a:cubicBezTo>
                    <a:pt x="f70" y="f74"/>
                    <a:pt x="f70" y="f75"/>
                    <a:pt x="f70" y="f76"/>
                  </a:cubicBezTo>
                  <a:cubicBezTo>
                    <a:pt x="f70" y="f77"/>
                    <a:pt x="f9" y="f78"/>
                    <a:pt x="f15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76"/>
                    <a:pt x="f87" y="f88"/>
                    <a:pt x="f21" y="f89"/>
                  </a:cubicBezTo>
                  <a:cubicBezTo>
                    <a:pt x="f90" y="f33"/>
                    <a:pt x="f90" y="f91"/>
                    <a:pt x="f92" y="f93"/>
                  </a:cubicBezTo>
                  <a:cubicBezTo>
                    <a:pt x="f94" y="f95"/>
                    <a:pt x="f96" y="f97"/>
                    <a:pt x="f80" y="f98"/>
                  </a:cubicBezTo>
                  <a:cubicBezTo>
                    <a:pt x="f99" y="f28"/>
                    <a:pt x="f70" y="f100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Google Shape;125;p56">
              <a:extLst>
                <a:ext uri="{FF2B5EF4-FFF2-40B4-BE49-F238E27FC236}">
                  <a16:creationId xmlns:a16="http://schemas.microsoft.com/office/drawing/2014/main" id="{B1C67C14-0D87-98FC-BE78-3EBCC6B78859}"/>
                </a:ext>
              </a:extLst>
            </p:cNvPr>
            <p:cNvSpPr/>
            <p:nvPr/>
          </p:nvSpPr>
          <p:spPr>
            <a:xfrm>
              <a:off x="4326163" y="3767803"/>
              <a:ext cx="92345" cy="1216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913"/>
                <a:gd name="f4" fmla="val 148811"/>
                <a:gd name="f5" fmla="val 111964"/>
                <a:gd name="f6" fmla="val 43311"/>
                <a:gd name="f7" fmla="val 111015"/>
                <a:gd name="f8" fmla="val 31071"/>
                <a:gd name="f9" fmla="val 106271"/>
                <a:gd name="f10" fmla="val 21656"/>
                <a:gd name="f11" fmla="val 97732"/>
                <a:gd name="f12" fmla="val 13182"/>
                <a:gd name="f13" fmla="val 89192"/>
                <a:gd name="f14" fmla="val 5649"/>
                <a:gd name="f15" fmla="val 79703"/>
                <a:gd name="f16" fmla="val 2825"/>
                <a:gd name="f17" fmla="val 69266"/>
                <a:gd name="f18" fmla="val 942"/>
                <a:gd name="f19" fmla="val 59778"/>
                <a:gd name="f20" fmla="val 50289"/>
                <a:gd name="f21" fmla="val 40801"/>
                <a:gd name="f22" fmla="val 28466"/>
                <a:gd name="f23" fmla="val 16130"/>
                <a:gd name="f24" fmla="val 3795"/>
                <a:gd name="f25" fmla="val 949"/>
                <a:gd name="f26" fmla="val 3766"/>
                <a:gd name="f27" fmla="val 4708"/>
                <a:gd name="f28" fmla="val 7532"/>
                <a:gd name="f29" fmla="val 30130"/>
                <a:gd name="f30" fmla="val 52727"/>
                <a:gd name="f31" fmla="val 75324"/>
                <a:gd name="f32" fmla="val 93214"/>
                <a:gd name="f33" fmla="val 112045"/>
                <a:gd name="f34" fmla="val 129934"/>
                <a:gd name="f35" fmla="val 134642"/>
                <a:gd name="f36" fmla="val 140291"/>
                <a:gd name="f37" fmla="val 144999"/>
                <a:gd name="f38" fmla="val 148765"/>
                <a:gd name="f39" fmla="val 9489"/>
                <a:gd name="f40" fmla="val 15182"/>
                <a:gd name="f41" fmla="val 20875"/>
                <a:gd name="f42" fmla="val 26568"/>
                <a:gd name="f43" fmla="val 149707"/>
                <a:gd name="f44" fmla="val 143116"/>
                <a:gd name="f45" fmla="val 128051"/>
                <a:gd name="f46" fmla="val 112986"/>
                <a:gd name="f47" fmla="val 97921"/>
                <a:gd name="f48" fmla="val 94155"/>
                <a:gd name="f49" fmla="val 30363"/>
                <a:gd name="f50" fmla="val 39852"/>
                <a:gd name="f51" fmla="val 48391"/>
                <a:gd name="f52" fmla="val 57880"/>
                <a:gd name="f53" fmla="val 64522"/>
                <a:gd name="f54" fmla="val 71164"/>
                <a:gd name="f55" fmla="val 77806"/>
                <a:gd name="f56" fmla="val 92272"/>
                <a:gd name="f57" fmla="val 95834"/>
                <a:gd name="f58" fmla="val 87564"/>
                <a:gd name="f59" fmla="val 109118"/>
                <a:gd name="f60" fmla="val 77207"/>
                <a:gd name="f61" fmla="val 58376"/>
                <a:gd name="f62" fmla="val 48019"/>
                <a:gd name="f63" fmla="val 83499"/>
                <a:gd name="f64" fmla="val 59318"/>
                <a:gd name="f65" fmla="val 66850"/>
                <a:gd name="f66" fmla="val 74010"/>
                <a:gd name="f67" fmla="val 70616"/>
                <a:gd name="f68" fmla="val 66420"/>
                <a:gd name="f69" fmla="val 71558"/>
                <a:gd name="f70" fmla="val 62624"/>
                <a:gd name="f71" fmla="val 72499"/>
                <a:gd name="f72" fmla="val 55982"/>
                <a:gd name="f73" fmla="val 47443"/>
                <a:gd name="f74" fmla="val 37954"/>
                <a:gd name="f75" fmla="val 29414"/>
                <a:gd name="f76" fmla="val 25619"/>
                <a:gd name="f77" fmla="val 68733"/>
                <a:gd name="f78" fmla="val 61201"/>
                <a:gd name="f79" fmla="val 53668"/>
                <a:gd name="f80" fmla="val 47078"/>
                <a:gd name="f81" fmla="val 39545"/>
                <a:gd name="f82" fmla="val 32013"/>
                <a:gd name="f83" fmla="val 24480"/>
                <a:gd name="f84" fmla="val 22597"/>
                <a:gd name="f85" fmla="val 52187"/>
                <a:gd name="f86" fmla="val 20714"/>
                <a:gd name="f87" fmla="val 63573"/>
                <a:gd name="f88" fmla="val 81601"/>
                <a:gd name="f89" fmla="val 91090"/>
                <a:gd name="f90" fmla="val 42370"/>
                <a:gd name="f91" fmla="*/ f0 1 112913"/>
                <a:gd name="f92" fmla="*/ f1 1 148811"/>
                <a:gd name="f93" fmla="+- f4 0 f2"/>
                <a:gd name="f94" fmla="+- f3 0 f2"/>
                <a:gd name="f95" fmla="*/ f94 1 112913"/>
                <a:gd name="f96" fmla="*/ f93 1 148811"/>
                <a:gd name="f97" fmla="*/ f2 1 f95"/>
                <a:gd name="f98" fmla="*/ f3 1 f95"/>
                <a:gd name="f99" fmla="*/ f2 1 f96"/>
                <a:gd name="f100" fmla="*/ f4 1 f96"/>
                <a:gd name="f101" fmla="*/ f97 f91 1"/>
                <a:gd name="f102" fmla="*/ f98 f91 1"/>
                <a:gd name="f103" fmla="*/ f100 f92 1"/>
                <a:gd name="f104" fmla="*/ f99 f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1" t="f104" r="f102" b="f103"/>
              <a:pathLst>
                <a:path w="112913" h="14881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"/>
                    <a:pt x="f20" y="f2"/>
                    <a:pt x="f21" y="f2"/>
                  </a:cubicBezTo>
                  <a:cubicBezTo>
                    <a:pt x="f22" y="f2"/>
                    <a:pt x="f23" y="f2"/>
                    <a:pt x="f24" y="f2"/>
                  </a:cubicBezTo>
                  <a:cubicBezTo>
                    <a:pt x="f25" y="f2"/>
                    <a:pt x="f2" y="f18"/>
                    <a:pt x="f2" y="f26"/>
                  </a:cubicBezTo>
                  <a:cubicBezTo>
                    <a:pt x="f2" y="f27"/>
                    <a:pt x="f2" y="f14"/>
                    <a:pt x="f2" y="f28"/>
                  </a:cubicBezTo>
                  <a:cubicBezTo>
                    <a:pt x="f2" y="f29"/>
                    <a:pt x="f2" y="f30"/>
                    <a:pt x="f2" y="f31"/>
                  </a:cubicBezTo>
                  <a:cubicBezTo>
                    <a:pt x="f2" y="f32"/>
                    <a:pt x="f2" y="f33"/>
                    <a:pt x="f2" y="f34"/>
                  </a:cubicBezTo>
                  <a:cubicBezTo>
                    <a:pt x="f2" y="f35"/>
                    <a:pt x="f2" y="f36"/>
                    <a:pt x="f2" y="f37"/>
                  </a:cubicBezTo>
                  <a:cubicBezTo>
                    <a:pt x="f2" y="f38"/>
                    <a:pt x="f2" y="f38"/>
                    <a:pt x="f24" y="f38"/>
                  </a:cubicBezTo>
                  <a:cubicBezTo>
                    <a:pt x="f39" y="f38"/>
                    <a:pt x="f40" y="f38"/>
                    <a:pt x="f41" y="f38"/>
                  </a:cubicBezTo>
                  <a:cubicBezTo>
                    <a:pt x="f42" y="f38"/>
                    <a:pt x="f42" y="f43"/>
                    <a:pt x="f42" y="f44"/>
                  </a:cubicBezTo>
                  <a:cubicBezTo>
                    <a:pt x="f42" y="f45"/>
                    <a:pt x="f42" y="f46"/>
                    <a:pt x="f42" y="f47"/>
                  </a:cubicBezTo>
                  <a:cubicBezTo>
                    <a:pt x="f42" y="f48"/>
                    <a:pt x="f42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54" y="f32"/>
                    <a:pt x="f55" y="f56"/>
                  </a:cubicBezTo>
                  <a:cubicBezTo>
                    <a:pt x="f57" y="f58"/>
                    <a:pt x="f59" y="f60"/>
                    <a:pt x="f3" y="f61"/>
                  </a:cubicBezTo>
                  <a:cubicBezTo>
                    <a:pt x="f5" y="f30"/>
                    <a:pt x="f5" y="f62"/>
                    <a:pt x="f5" y="f6"/>
                  </a:cubicBezTo>
                  <a:moveTo>
                    <a:pt x="f63" y="f64"/>
                  </a:moveTo>
                  <a:cubicBezTo>
                    <a:pt x="f15" y="f65"/>
                    <a:pt x="f66" y="f67"/>
                    <a:pt x="f68" y="f69"/>
                  </a:cubicBezTo>
                  <a:cubicBezTo>
                    <a:pt x="f70" y="f71"/>
                    <a:pt x="f19" y="f71"/>
                    <a:pt x="f72" y="f71"/>
                  </a:cubicBezTo>
                  <a:cubicBezTo>
                    <a:pt x="f73" y="f71"/>
                    <a:pt x="f74" y="f71"/>
                    <a:pt x="f75" y="f71"/>
                  </a:cubicBezTo>
                  <a:cubicBezTo>
                    <a:pt x="f42" y="f71"/>
                    <a:pt x="f76" y="f69"/>
                    <a:pt x="f76" y="f77"/>
                  </a:cubicBezTo>
                  <a:cubicBezTo>
                    <a:pt x="f76" y="f78"/>
                    <a:pt x="f76" y="f79"/>
                    <a:pt x="f76" y="f80"/>
                  </a:cubicBezTo>
                  <a:cubicBezTo>
                    <a:pt x="f76" y="f81"/>
                    <a:pt x="f76" y="f82"/>
                    <a:pt x="f76" y="f83"/>
                  </a:cubicBezTo>
                  <a:cubicBezTo>
                    <a:pt x="f76" y="f84"/>
                    <a:pt x="f76" y="f10"/>
                    <a:pt x="f22" y="f10"/>
                  </a:cubicBezTo>
                  <a:cubicBezTo>
                    <a:pt x="f50" y="f10"/>
                    <a:pt x="f85" y="f86"/>
                    <a:pt x="f87" y="f84"/>
                  </a:cubicBezTo>
                  <a:cubicBezTo>
                    <a:pt x="f88" y="f83"/>
                    <a:pt x="f89" y="f90"/>
                    <a:pt x="f63" y="f6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126;p56">
              <a:extLst>
                <a:ext uri="{FF2B5EF4-FFF2-40B4-BE49-F238E27FC236}">
                  <a16:creationId xmlns:a16="http://schemas.microsoft.com/office/drawing/2014/main" id="{D78100A2-C288-9842-2ED4-FB09AB67C48F}"/>
                </a:ext>
              </a:extLst>
            </p:cNvPr>
            <p:cNvSpPr/>
            <p:nvPr/>
          </p:nvSpPr>
          <p:spPr>
            <a:xfrm>
              <a:off x="4232263" y="4001240"/>
              <a:ext cx="81134" cy="1269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07"/>
                <a:gd name="f4" fmla="val 155205"/>
                <a:gd name="f5" fmla="val 92038"/>
                <a:gd name="f6" fmla="val 23388"/>
                <a:gd name="f7" fmla="val 79703"/>
                <a:gd name="f8" fmla="+- 0 0 2034"/>
                <a:gd name="f9" fmla="val 47443"/>
                <a:gd name="f10" fmla="+- 0 0 7683"/>
                <a:gd name="f11" fmla="val 26568"/>
                <a:gd name="f12" fmla="val 11148"/>
                <a:gd name="f13" fmla="val 25619"/>
                <a:gd name="f14" fmla="val 12090"/>
                <a:gd name="f15" fmla="val 24670"/>
                <a:gd name="f16" fmla="val 10206"/>
                <a:gd name="f17" fmla="val 23721"/>
                <a:gd name="f18" fmla="val 7382"/>
                <a:gd name="f19" fmla="val 5499"/>
                <a:gd name="f20" fmla="val 3616"/>
                <a:gd name="f21" fmla="val 22772"/>
                <a:gd name="f22" fmla="val 2674"/>
                <a:gd name="f23" fmla="val 20875"/>
                <a:gd name="f24" fmla="val 15182"/>
                <a:gd name="f25" fmla="val 8540"/>
                <a:gd name="f26" fmla="val 2847"/>
                <a:gd name="f27" fmla="val 949"/>
                <a:gd name="f28" fmla="val 6440"/>
                <a:gd name="f29" fmla="val 8323"/>
                <a:gd name="f30" fmla="val 9265"/>
                <a:gd name="f31" fmla="val 55401"/>
                <a:gd name="f32" fmla="val 102479"/>
                <a:gd name="f33" fmla="val 148615"/>
                <a:gd name="f34" fmla="val 149556"/>
                <a:gd name="f35" fmla="val 150498"/>
                <a:gd name="f36" fmla="val 151439"/>
                <a:gd name="f37" fmla="val 154264"/>
                <a:gd name="f38" fmla="val 3795"/>
                <a:gd name="f39" fmla="val 9489"/>
                <a:gd name="f40" fmla="val 135433"/>
                <a:gd name="f41" fmla="val 120368"/>
                <a:gd name="f42" fmla="val 104362"/>
                <a:gd name="f43" fmla="val 27517"/>
                <a:gd name="f44" fmla="val 28466"/>
                <a:gd name="f45" fmla="val 105303"/>
                <a:gd name="f46" fmla="val 51238"/>
                <a:gd name="f47" fmla="val 123193"/>
                <a:gd name="f48" fmla="val 80652"/>
                <a:gd name="f49" fmla="val 115660"/>
                <a:gd name="f50" fmla="val 92987"/>
                <a:gd name="f51" fmla="val 90238"/>
                <a:gd name="f52" fmla="val 93936"/>
                <a:gd name="f53" fmla="val 87414"/>
                <a:gd name="f54" fmla="val 94885"/>
                <a:gd name="f55" fmla="val 85531"/>
                <a:gd name="f56" fmla="val 95834"/>
                <a:gd name="f57" fmla="val 82706"/>
                <a:gd name="f58" fmla="val 99629"/>
                <a:gd name="f59" fmla="val 70466"/>
                <a:gd name="f60" fmla="val 58226"/>
                <a:gd name="f61" fmla="val 98680"/>
                <a:gd name="f62" fmla="val 45985"/>
                <a:gd name="f63" fmla="val 96783"/>
                <a:gd name="f64" fmla="val 38453"/>
                <a:gd name="f65" fmla="val 30921"/>
                <a:gd name="f66" fmla="val 70215"/>
                <a:gd name="f67" fmla="val 77998"/>
                <a:gd name="f68" fmla="val 65471"/>
                <a:gd name="f69" fmla="val 92121"/>
                <a:gd name="f70" fmla="val 53136"/>
                <a:gd name="f71" fmla="val 98712"/>
                <a:gd name="f72" fmla="val 38903"/>
                <a:gd name="f73" fmla="val 94005"/>
                <a:gd name="f74" fmla="val 34159"/>
                <a:gd name="f75" fmla="val 93063"/>
                <a:gd name="f76" fmla="val 30363"/>
                <a:gd name="f77" fmla="val 86472"/>
                <a:gd name="f78" fmla="val 83647"/>
                <a:gd name="f79" fmla="val 81764"/>
                <a:gd name="f80" fmla="val 71407"/>
                <a:gd name="f81" fmla="val 64816"/>
                <a:gd name="f82" fmla="val 57284"/>
                <a:gd name="f83" fmla="val 50693"/>
                <a:gd name="f84" fmla="val 43161"/>
                <a:gd name="f85" fmla="val 36570"/>
                <a:gd name="f86" fmla="val 33745"/>
                <a:gd name="f87" fmla="val 29037"/>
                <a:gd name="f88" fmla="val 35107"/>
                <a:gd name="f89" fmla="val 18680"/>
                <a:gd name="f90" fmla="val 57880"/>
                <a:gd name="f91" fmla="val 15856"/>
                <a:gd name="f92" fmla="val 67368"/>
                <a:gd name="f93" fmla="val 34687"/>
                <a:gd name="f94" fmla="val 72113"/>
                <a:gd name="f95" fmla="val 39395"/>
                <a:gd name="f96" fmla="val 44102"/>
                <a:gd name="f97" fmla="val 74010"/>
                <a:gd name="f98" fmla="val 56342"/>
                <a:gd name="f99" fmla="val 67641"/>
                <a:gd name="f100" fmla="*/ f0 1 99207"/>
                <a:gd name="f101" fmla="*/ f1 1 155205"/>
                <a:gd name="f102" fmla="+- f4 0 f2"/>
                <a:gd name="f103" fmla="+- f3 0 f2"/>
                <a:gd name="f104" fmla="*/ f103 1 99207"/>
                <a:gd name="f105" fmla="*/ f102 1 155205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9207" h="155205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4"/>
                    <a:pt x="f15" y="f14"/>
                  </a:cubicBezTo>
                  <a:cubicBezTo>
                    <a:pt x="f15" y="f16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2"/>
                    <a:pt x="f26" y="f22"/>
                  </a:cubicBezTo>
                  <a:cubicBezTo>
                    <a:pt x="f27" y="f22"/>
                    <a:pt x="f2" y="f20"/>
                    <a:pt x="f2" y="f19"/>
                  </a:cubicBezTo>
                  <a:cubicBezTo>
                    <a:pt x="f2" y="f28"/>
                    <a:pt x="f2" y="f29"/>
                    <a:pt x="f2" y="f30"/>
                  </a:cubicBezTo>
                  <a:cubicBezTo>
                    <a:pt x="f2" y="f31"/>
                    <a:pt x="f2" y="f32"/>
                    <a:pt x="f2" y="f33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7" y="f4"/>
                    <a:pt x="f38" y="f4"/>
                  </a:cubicBezTo>
                  <a:cubicBezTo>
                    <a:pt x="f39" y="f4"/>
                    <a:pt x="f24" y="f4"/>
                    <a:pt x="f23" y="f4"/>
                  </a:cubicBezTo>
                  <a:cubicBezTo>
                    <a:pt x="f13" y="f4"/>
                    <a:pt x="f13" y="f4"/>
                    <a:pt x="f13" y="f35"/>
                  </a:cubicBezTo>
                  <a:cubicBezTo>
                    <a:pt x="f13" y="f40"/>
                    <a:pt x="f13" y="f41"/>
                    <a:pt x="f13" y="f42"/>
                  </a:cubicBezTo>
                  <a:cubicBezTo>
                    <a:pt x="f43" y="f42"/>
                    <a:pt x="f43" y="f42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58" y="f60"/>
                    <a:pt x="f61" y="f62"/>
                  </a:cubicBezTo>
                  <a:cubicBezTo>
                    <a:pt x="f63" y="f64"/>
                    <a:pt x="f54" y="f65"/>
                    <a:pt x="f5" y="f6"/>
                  </a:cubicBezTo>
                  <a:moveTo>
                    <a:pt x="f66" y="f67"/>
                  </a:move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51"/>
                    <a:pt x="f43" y="f77"/>
                  </a:cubicBezTo>
                  <a:cubicBezTo>
                    <a:pt x="f13" y="f78"/>
                    <a:pt x="f15" y="f79"/>
                    <a:pt x="f15" y="f67"/>
                  </a:cubicBezTo>
                  <a:cubicBezTo>
                    <a:pt x="f15" y="f80"/>
                    <a:pt x="f15" y="f81"/>
                    <a:pt x="f15" y="f82"/>
                  </a:cubicBezTo>
                  <a:cubicBezTo>
                    <a:pt x="f15" y="f83"/>
                    <a:pt x="f15" y="f84"/>
                    <a:pt x="f15" y="f85"/>
                  </a:cubicBezTo>
                  <a:cubicBezTo>
                    <a:pt x="f15" y="f86"/>
                    <a:pt x="f13" y="f65"/>
                    <a:pt x="f43" y="f87"/>
                  </a:cubicBezTo>
                  <a:cubicBezTo>
                    <a:pt x="f88" y="f89"/>
                    <a:pt x="f90" y="f91"/>
                    <a:pt x="f92" y="f65"/>
                  </a:cubicBezTo>
                  <a:cubicBezTo>
                    <a:pt x="f66" y="f93"/>
                    <a:pt x="f94" y="f95"/>
                    <a:pt x="f94" y="f96"/>
                  </a:cubicBezTo>
                  <a:cubicBezTo>
                    <a:pt x="f97" y="f98"/>
                    <a:pt x="f97" y="f99"/>
                    <a:pt x="f66" y="f67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5" name="Google Shape;127;p56">
              <a:extLst>
                <a:ext uri="{FF2B5EF4-FFF2-40B4-BE49-F238E27FC236}">
                  <a16:creationId xmlns:a16="http://schemas.microsoft.com/office/drawing/2014/main" id="{DC019926-640D-7EED-217B-A74739CCDE97}"/>
                </a:ext>
              </a:extLst>
            </p:cNvPr>
            <p:cNvSpPr/>
            <p:nvPr/>
          </p:nvSpPr>
          <p:spPr>
            <a:xfrm>
              <a:off x="4756836" y="3965697"/>
              <a:ext cx="80741" cy="1303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727"/>
                <a:gd name="f4" fmla="val 159394"/>
                <a:gd name="f5" fmla="val 94885"/>
                <a:gd name="f6" fmla="val 89192"/>
                <a:gd name="f7" fmla="val 82550"/>
                <a:gd name="f8" fmla="val 76857"/>
                <a:gd name="f9" fmla="val 73061"/>
                <a:gd name="f10" fmla="val 4708"/>
                <a:gd name="f11" fmla="val 19773"/>
                <a:gd name="f12" fmla="val 34837"/>
                <a:gd name="f13" fmla="val 49902"/>
                <a:gd name="f14" fmla="val 51785"/>
                <a:gd name="f15" fmla="val 74010"/>
                <a:gd name="f16" fmla="val 53668"/>
                <a:gd name="f17" fmla="val 55552"/>
                <a:gd name="f18" fmla="val 72113"/>
                <a:gd name="f19" fmla="val 71164"/>
                <a:gd name="f20" fmla="val 54610"/>
                <a:gd name="f21" fmla="val 50289"/>
                <a:gd name="f22" fmla="val 37662"/>
                <a:gd name="f23" fmla="val 22772"/>
                <a:gd name="f24" fmla="val 42370"/>
                <a:gd name="f25" fmla="val 8540"/>
                <a:gd name="f26" fmla="val 64967"/>
                <a:gd name="f27" fmla="val 6642"/>
                <a:gd name="f28" fmla="val 68733"/>
                <a:gd name="f29" fmla="val 4744"/>
                <a:gd name="f30" fmla="val 72499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1898"/>
                <a:gd name="f39" fmla="val 126168"/>
                <a:gd name="f40" fmla="val 5693"/>
                <a:gd name="f41" fmla="val 134642"/>
                <a:gd name="f42" fmla="val 11386"/>
                <a:gd name="f43" fmla="val 143116"/>
                <a:gd name="f44" fmla="val 27517"/>
                <a:gd name="f45" fmla="val 164772"/>
                <a:gd name="f46" fmla="val 57880"/>
                <a:gd name="f47" fmla="val 162888"/>
                <a:gd name="f48" fmla="val 148765"/>
                <a:gd name="f49" fmla="val 147824"/>
                <a:gd name="f50" fmla="val 146882"/>
                <a:gd name="f51" fmla="val 74959"/>
                <a:gd name="f52" fmla="val 149707"/>
                <a:gd name="f53" fmla="val 151590"/>
                <a:gd name="f54" fmla="val 75908"/>
                <a:gd name="f55" fmla="val 154414"/>
                <a:gd name="f56" fmla="val 157239"/>
                <a:gd name="f57" fmla="val 158181"/>
                <a:gd name="f58" fmla="val 79703"/>
                <a:gd name="f59" fmla="val 84448"/>
                <a:gd name="f60" fmla="val 88243"/>
                <a:gd name="f61" fmla="val 92987"/>
                <a:gd name="f62" fmla="val 99629"/>
                <a:gd name="f63" fmla="val 98680"/>
                <a:gd name="f64" fmla="val 159122"/>
                <a:gd name="f65" fmla="val 152531"/>
                <a:gd name="f66" fmla="val 104512"/>
                <a:gd name="f67" fmla="val 7532"/>
                <a:gd name="f68" fmla="val 6591"/>
                <a:gd name="f69" fmla="val 5649"/>
                <a:gd name="f70" fmla="val 942"/>
                <a:gd name="f71" fmla="val 97732"/>
                <a:gd name="f72" fmla="val 70215"/>
                <a:gd name="f73" fmla="val 128993"/>
                <a:gd name="f74" fmla="val 61675"/>
                <a:gd name="f75" fmla="val 141233"/>
                <a:gd name="f76" fmla="val 37954"/>
                <a:gd name="f77" fmla="val 29414"/>
                <a:gd name="f78" fmla="val 125226"/>
                <a:gd name="f79" fmla="val 26568"/>
                <a:gd name="f80" fmla="val 119577"/>
                <a:gd name="f81" fmla="val 25619"/>
                <a:gd name="f82" fmla="val 113928"/>
                <a:gd name="f83" fmla="val 107337"/>
                <a:gd name="f84" fmla="val 24670"/>
                <a:gd name="f85" fmla="val 97921"/>
                <a:gd name="f86" fmla="val 88506"/>
                <a:gd name="f87" fmla="val 79090"/>
                <a:gd name="f88" fmla="val 60259"/>
                <a:gd name="f89" fmla="val 62624"/>
                <a:gd name="f90" fmla="val 63084"/>
                <a:gd name="f91" fmla="val 75324"/>
                <a:gd name="f92" fmla="val 77207"/>
                <a:gd name="f93" fmla="val 80032"/>
                <a:gd name="f94" fmla="val 82857"/>
                <a:gd name="f95" fmla="val 96038"/>
                <a:gd name="f96" fmla="val 109220"/>
                <a:gd name="f97" fmla="val 114869"/>
                <a:gd name="f98" fmla="val 121460"/>
                <a:gd name="f99" fmla="val 124285"/>
                <a:gd name="f100" fmla="*/ f0 1 98727"/>
                <a:gd name="f101" fmla="*/ f1 1 159394"/>
                <a:gd name="f102" fmla="+- f4 0 f2"/>
                <a:gd name="f103" fmla="+- f3 0 f2"/>
                <a:gd name="f104" fmla="*/ f103 1 98727"/>
                <a:gd name="f105" fmla="*/ f102 1 159394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8727" h="159394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cubicBezTo>
                    <a:pt x="f9" y="f14"/>
                    <a:pt x="f15" y="f16"/>
                    <a:pt x="f9" y="f17"/>
                  </a:cubicBezTo>
                  <a:cubicBezTo>
                    <a:pt x="f18" y="f17"/>
                    <a:pt x="f19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45"/>
                    <a:pt x="f46" y="f47"/>
                    <a:pt x="f18" y="f48"/>
                  </a:cubicBezTo>
                  <a:cubicBezTo>
                    <a:pt x="f9" y="f49"/>
                    <a:pt x="f9" y="f50"/>
                    <a:pt x="f51" y="f49"/>
                  </a:cubicBezTo>
                  <a:cubicBezTo>
                    <a:pt x="f51" y="f52"/>
                    <a:pt x="f51" y="f53"/>
                    <a:pt x="f54" y="f55"/>
                  </a:cubicBezTo>
                  <a:cubicBezTo>
                    <a:pt x="f54" y="f56"/>
                    <a:pt x="f8" y="f57"/>
                    <a:pt x="f58" y="f57"/>
                  </a:cubicBezTo>
                  <a:cubicBezTo>
                    <a:pt x="f59" y="f57"/>
                    <a:pt x="f60" y="f57"/>
                    <a:pt x="f61" y="f57"/>
                  </a:cubicBezTo>
                  <a:cubicBezTo>
                    <a:pt x="f62" y="f57"/>
                    <a:pt x="f63" y="f64"/>
                    <a:pt x="f63" y="f65"/>
                  </a:cubicBezTo>
                  <a:cubicBezTo>
                    <a:pt x="f63" y="f66"/>
                    <a:pt x="f63" y="f17"/>
                    <a:pt x="f63" y="f67"/>
                  </a:cubicBezTo>
                  <a:cubicBezTo>
                    <a:pt x="f63" y="f68"/>
                    <a:pt x="f63" y="f69"/>
                    <a:pt x="f63" y="f10"/>
                  </a:cubicBezTo>
                  <a:cubicBezTo>
                    <a:pt x="f63" y="f70"/>
                    <a:pt x="f71" y="f2"/>
                    <a:pt x="f5" y="f2"/>
                  </a:cubicBezTo>
                  <a:moveTo>
                    <a:pt x="f72" y="f73"/>
                  </a:moveTo>
                  <a:cubicBezTo>
                    <a:pt x="f74" y="f75"/>
                    <a:pt x="f76" y="f43"/>
                    <a:pt x="f77" y="f78"/>
                  </a:cubicBezTo>
                  <a:cubicBezTo>
                    <a:pt x="f79" y="f80"/>
                    <a:pt x="f81" y="f82"/>
                    <a:pt x="f81" y="f83"/>
                  </a:cubicBezTo>
                  <a:cubicBezTo>
                    <a:pt x="f84" y="f85"/>
                    <a:pt x="f81" y="f86"/>
                    <a:pt x="f77" y="f87"/>
                  </a:cubicBezTo>
                  <a:cubicBezTo>
                    <a:pt x="f76" y="f88"/>
                    <a:pt x="f89" y="f90"/>
                    <a:pt x="f19" y="f91"/>
                  </a:cubicBezTo>
                  <a:cubicBezTo>
                    <a:pt x="f9" y="f92"/>
                    <a:pt x="f15" y="f93"/>
                    <a:pt x="f15" y="f94"/>
                  </a:cubicBezTo>
                  <a:cubicBezTo>
                    <a:pt x="f15" y="f33"/>
                    <a:pt x="f15" y="f95"/>
                    <a:pt x="f15" y="f35"/>
                  </a:cubicBezTo>
                  <a:cubicBezTo>
                    <a:pt x="f15" y="f96"/>
                    <a:pt x="f15" y="f97"/>
                    <a:pt x="f15" y="f98"/>
                  </a:cubicBezTo>
                  <a:cubicBezTo>
                    <a:pt x="f9" y="f99"/>
                    <a:pt x="f18" y="f39"/>
                    <a:pt x="f72" y="f7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6" name="Google Shape;128;p56">
              <a:extLst>
                <a:ext uri="{FF2B5EF4-FFF2-40B4-BE49-F238E27FC236}">
                  <a16:creationId xmlns:a16="http://schemas.microsoft.com/office/drawing/2014/main" id="{BB53145D-70C0-C1C7-1D2D-CA3394E68986}"/>
                </a:ext>
              </a:extLst>
            </p:cNvPr>
            <p:cNvSpPr/>
            <p:nvPr/>
          </p:nvSpPr>
          <p:spPr>
            <a:xfrm>
              <a:off x="3627763" y="3965697"/>
              <a:ext cx="80704" cy="1299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680"/>
                <a:gd name="f4" fmla="val 158892"/>
                <a:gd name="f5" fmla="val 94885"/>
                <a:gd name="f6" fmla="val 89192"/>
                <a:gd name="f7" fmla="val 83499"/>
                <a:gd name="f8" fmla="val 77806"/>
                <a:gd name="f9" fmla="val 74010"/>
                <a:gd name="f10" fmla="val 73061"/>
                <a:gd name="f11" fmla="val 4708"/>
                <a:gd name="f12" fmla="val 19773"/>
                <a:gd name="f13" fmla="val 34837"/>
                <a:gd name="f14" fmla="val 49902"/>
                <a:gd name="f15" fmla="val 51785"/>
                <a:gd name="f16" fmla="val 53668"/>
                <a:gd name="f17" fmla="val 54610"/>
                <a:gd name="f18" fmla="val 71164"/>
                <a:gd name="f19" fmla="val 55552"/>
                <a:gd name="f20" fmla="val 70215"/>
                <a:gd name="f21" fmla="val 52187"/>
                <a:gd name="f22" fmla="val 38604"/>
                <a:gd name="f23" fmla="val 25619"/>
                <a:gd name="f24" fmla="val 42370"/>
                <a:gd name="f25" fmla="val 11386"/>
                <a:gd name="f26" fmla="val 61201"/>
                <a:gd name="f27" fmla="val 7591"/>
                <a:gd name="f28" fmla="val 65909"/>
                <a:gd name="f29" fmla="val 5693"/>
                <a:gd name="f30" fmla="val 70616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2847"/>
                <a:gd name="f39" fmla="val 126168"/>
                <a:gd name="f40" fmla="val 136525"/>
                <a:gd name="f41" fmla="val 13284"/>
                <a:gd name="f42" fmla="val 144057"/>
                <a:gd name="f43" fmla="val 27517"/>
                <a:gd name="f44" fmla="val 161947"/>
                <a:gd name="f45" fmla="val 55033"/>
                <a:gd name="f46" fmla="val 163830"/>
                <a:gd name="f47" fmla="val 72113"/>
                <a:gd name="f48" fmla="val 148765"/>
                <a:gd name="f49" fmla="val 147824"/>
                <a:gd name="f50" fmla="val 146882"/>
                <a:gd name="f51" fmla="val 74959"/>
                <a:gd name="f52" fmla="val 75908"/>
                <a:gd name="f53" fmla="val 151590"/>
                <a:gd name="f54" fmla="val 154414"/>
                <a:gd name="f55" fmla="val 156298"/>
                <a:gd name="f56" fmla="val 76857"/>
                <a:gd name="f57" fmla="val 157239"/>
                <a:gd name="f58" fmla="val 78755"/>
                <a:gd name="f59" fmla="val 93936"/>
                <a:gd name="f60" fmla="val 97732"/>
                <a:gd name="f61" fmla="val 153473"/>
                <a:gd name="f62" fmla="val 152531"/>
                <a:gd name="f63" fmla="val 103571"/>
                <a:gd name="f64" fmla="val 7532"/>
                <a:gd name="f65" fmla="val 6591"/>
                <a:gd name="f66" fmla="val 5649"/>
                <a:gd name="f67" fmla="val 3766"/>
                <a:gd name="f68" fmla="val 942"/>
                <a:gd name="f69" fmla="val 101688"/>
                <a:gd name="f70" fmla="val 108278"/>
                <a:gd name="f71" fmla="val 114869"/>
                <a:gd name="f72" fmla="val 121460"/>
                <a:gd name="f73" fmla="val 124285"/>
                <a:gd name="f74" fmla="val 128051"/>
                <a:gd name="f75" fmla="val 62624"/>
                <a:gd name="f76" fmla="val 141233"/>
                <a:gd name="f77" fmla="val 37954"/>
                <a:gd name="f78" fmla="val 143116"/>
                <a:gd name="f79" fmla="val 29414"/>
                <a:gd name="f80" fmla="val 26568"/>
                <a:gd name="f81" fmla="val 118636"/>
                <a:gd name="f82" fmla="val 112986"/>
                <a:gd name="f83" fmla="val 106395"/>
                <a:gd name="f84" fmla="val 96980"/>
                <a:gd name="f85" fmla="val 87564"/>
                <a:gd name="f86" fmla="val 79090"/>
                <a:gd name="f87" fmla="val 60259"/>
                <a:gd name="f88" fmla="val 63084"/>
                <a:gd name="f89" fmla="val 74383"/>
                <a:gd name="f90" fmla="val 81915"/>
                <a:gd name="f91" fmla="val 88506"/>
                <a:gd name="f92" fmla="val 95097"/>
                <a:gd name="f93" fmla="*/ f0 1 98680"/>
                <a:gd name="f94" fmla="*/ f1 1 158892"/>
                <a:gd name="f95" fmla="+- f4 0 f2"/>
                <a:gd name="f96" fmla="+- f3 0 f2"/>
                <a:gd name="f97" fmla="*/ f96 1 98680"/>
                <a:gd name="f98" fmla="*/ f95 1 158892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98680" h="158892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10" y="f2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8" y="f19"/>
                    <a:pt x="f20" y="f16"/>
                    <a:pt x="f20" y="f16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2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10" y="f49"/>
                    <a:pt x="f10" y="f50"/>
                    <a:pt x="f51" y="f50"/>
                  </a:cubicBezTo>
                  <a:cubicBezTo>
                    <a:pt x="f51" y="f48"/>
                    <a:pt x="f52" y="f53"/>
                    <a:pt x="f52" y="f54"/>
                  </a:cubicBezTo>
                  <a:cubicBezTo>
                    <a:pt x="f52" y="f55"/>
                    <a:pt x="f56" y="f57"/>
                    <a:pt x="f58" y="f57"/>
                  </a:cubicBezTo>
                  <a:cubicBezTo>
                    <a:pt x="f7" y="f57"/>
                    <a:pt x="f6" y="f57"/>
                    <a:pt x="f59" y="f57"/>
                  </a:cubicBezTo>
                  <a:cubicBezTo>
                    <a:pt x="f60" y="f57"/>
                    <a:pt x="f60" y="f57"/>
                    <a:pt x="f3" y="f61"/>
                  </a:cubicBezTo>
                  <a:cubicBezTo>
                    <a:pt x="f3" y="f62"/>
                    <a:pt x="f3" y="f53"/>
                    <a:pt x="f3" y="f53"/>
                  </a:cubicBezTo>
                  <a:cubicBezTo>
                    <a:pt x="f3" y="f63"/>
                    <a:pt x="f3" y="f19"/>
                    <a:pt x="f3" y="f64"/>
                  </a:cubicBezTo>
                  <a:cubicBezTo>
                    <a:pt x="f3" y="f65"/>
                    <a:pt x="f3" y="f66"/>
                    <a:pt x="f3" y="f67"/>
                  </a:cubicBezTo>
                  <a:cubicBezTo>
                    <a:pt x="f3" y="f68"/>
                    <a:pt x="f60" y="f2"/>
                    <a:pt x="f5" y="f2"/>
                  </a:cubicBezTo>
                  <a:moveTo>
                    <a:pt x="f10" y="f69"/>
                  </a:moveTo>
                  <a:cubicBezTo>
                    <a:pt x="f10" y="f70"/>
                    <a:pt x="f10" y="f71"/>
                    <a:pt x="f10" y="f72"/>
                  </a:cubicBezTo>
                  <a:cubicBezTo>
                    <a:pt x="f10" y="f73"/>
                    <a:pt x="f47" y="f39"/>
                    <a:pt x="f18" y="f74"/>
                  </a:cubicBezTo>
                  <a:cubicBezTo>
                    <a:pt x="f75" y="f76"/>
                    <a:pt x="f77" y="f78"/>
                    <a:pt x="f79" y="f73"/>
                  </a:cubicBezTo>
                  <a:cubicBezTo>
                    <a:pt x="f80" y="f81"/>
                    <a:pt x="f23" y="f82"/>
                    <a:pt x="f23" y="f83"/>
                  </a:cubicBezTo>
                  <a:cubicBezTo>
                    <a:pt x="f23" y="f84"/>
                    <a:pt x="f23" y="f85"/>
                    <a:pt x="f79" y="f86"/>
                  </a:cubicBezTo>
                  <a:cubicBezTo>
                    <a:pt x="f77" y="f87"/>
                    <a:pt x="f75" y="f88"/>
                    <a:pt x="f18" y="f89"/>
                  </a:cubicBezTo>
                  <a:cubicBezTo>
                    <a:pt x="f10" y="f32"/>
                    <a:pt x="f9" y="f86"/>
                    <a:pt x="f9" y="f90"/>
                  </a:cubicBezTo>
                  <a:cubicBezTo>
                    <a:pt x="f10" y="f91"/>
                    <a:pt x="f10" y="f92"/>
                    <a:pt x="f10" y="f6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7" name="Google Shape;129;p56">
              <a:extLst>
                <a:ext uri="{FF2B5EF4-FFF2-40B4-BE49-F238E27FC236}">
                  <a16:creationId xmlns:a16="http://schemas.microsoft.com/office/drawing/2014/main" id="{68F286DA-A26A-BE32-54BF-0E64604C3E95}"/>
                </a:ext>
              </a:extLst>
            </p:cNvPr>
            <p:cNvSpPr/>
            <p:nvPr/>
          </p:nvSpPr>
          <p:spPr>
            <a:xfrm>
              <a:off x="4718038" y="3760872"/>
              <a:ext cx="79973" cy="1303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790"/>
                <a:gd name="f4" fmla="val 159364"/>
                <a:gd name="f5" fmla="val 74010"/>
                <a:gd name="f6" fmla="val 146882"/>
                <a:gd name="f7" fmla="val 148765"/>
                <a:gd name="f8" fmla="val 150648"/>
                <a:gd name="f9" fmla="val 74959"/>
                <a:gd name="f10" fmla="val 153473"/>
                <a:gd name="f11" fmla="val 156298"/>
                <a:gd name="f12" fmla="val 75908"/>
                <a:gd name="f13" fmla="val 157239"/>
                <a:gd name="f14" fmla="val 78755"/>
                <a:gd name="f15" fmla="val 83499"/>
                <a:gd name="f16" fmla="val 88243"/>
                <a:gd name="f17" fmla="val 92987"/>
                <a:gd name="f18" fmla="val 98680"/>
                <a:gd name="f19" fmla="val 97732"/>
                <a:gd name="f20" fmla="val 152531"/>
                <a:gd name="f21" fmla="val 151590"/>
                <a:gd name="f22" fmla="val 102629"/>
                <a:gd name="f23" fmla="val 54610"/>
                <a:gd name="f24" fmla="val 6591"/>
                <a:gd name="f25" fmla="val 5649"/>
                <a:gd name="f26" fmla="val 4708"/>
                <a:gd name="f27" fmla="val 2825"/>
                <a:gd name="f28" fmla="val 96783"/>
                <a:gd name="f29" fmla="val 94885"/>
                <a:gd name="f30" fmla="val 89192"/>
                <a:gd name="f31" fmla="val 82550"/>
                <a:gd name="f32" fmla="val 76857"/>
                <a:gd name="f33" fmla="val 73061"/>
                <a:gd name="f34" fmla="val 19773"/>
                <a:gd name="f35" fmla="val 34837"/>
                <a:gd name="f36" fmla="val 49902"/>
                <a:gd name="f37" fmla="val 56493"/>
                <a:gd name="f38" fmla="val 70215"/>
                <a:gd name="f39" fmla="val 68317"/>
                <a:gd name="f40" fmla="val 52727"/>
                <a:gd name="f41" fmla="val 66420"/>
                <a:gd name="f42" fmla="val 50844"/>
                <a:gd name="f43" fmla="val 53136"/>
                <a:gd name="f44" fmla="val 41428"/>
                <a:gd name="f45" fmla="val 28466"/>
                <a:gd name="f46" fmla="val 14233"/>
                <a:gd name="f47" fmla="val 57435"/>
                <a:gd name="f48" fmla="val 9489"/>
                <a:gd name="f49" fmla="val 63084"/>
                <a:gd name="f50" fmla="val 5693"/>
                <a:gd name="f51" fmla="val 68733"/>
                <a:gd name="f52" fmla="val 3795"/>
                <a:gd name="f53" fmla="val 76266"/>
                <a:gd name="f54" fmla="val 89447"/>
                <a:gd name="f55" fmla="+- 0 0 949"/>
                <a:gd name="f56" fmla="val 949"/>
                <a:gd name="f57" fmla="val 115811"/>
                <a:gd name="f58" fmla="val 1898"/>
                <a:gd name="f59" fmla="val 125226"/>
                <a:gd name="f60" fmla="val 4744"/>
                <a:gd name="f61" fmla="val 133700"/>
                <a:gd name="f62" fmla="val 10437"/>
                <a:gd name="f63" fmla="val 141233"/>
                <a:gd name="f64" fmla="val 16130"/>
                <a:gd name="f65" fmla="val 149707"/>
                <a:gd name="f66" fmla="val 23721"/>
                <a:gd name="f67" fmla="val 34159"/>
                <a:gd name="f68" fmla="val 158181"/>
                <a:gd name="f69" fmla="val 48391"/>
                <a:gd name="f70" fmla="val 161005"/>
                <a:gd name="f71" fmla="val 61675"/>
                <a:gd name="f72" fmla="val 159122"/>
                <a:gd name="f73" fmla="val 72113"/>
                <a:gd name="f74" fmla="val 147824"/>
                <a:gd name="f75" fmla="val 124285"/>
                <a:gd name="f76" fmla="val 25619"/>
                <a:gd name="f77" fmla="val 118636"/>
                <a:gd name="f78" fmla="val 24670"/>
                <a:gd name="f79" fmla="val 112986"/>
                <a:gd name="f80" fmla="val 106395"/>
                <a:gd name="f81" fmla="val 96980"/>
                <a:gd name="f82" fmla="val 87564"/>
                <a:gd name="f83" fmla="val 78149"/>
                <a:gd name="f84" fmla="val 37005"/>
                <a:gd name="f85" fmla="val 59318"/>
                <a:gd name="f86" fmla="val 62142"/>
                <a:gd name="f87" fmla="val 69266"/>
                <a:gd name="f88" fmla="val 73441"/>
                <a:gd name="f89" fmla="val 71164"/>
                <a:gd name="f90" fmla="val 81915"/>
                <a:gd name="f91" fmla="val 88506"/>
                <a:gd name="f92" fmla="val 95097"/>
                <a:gd name="f93" fmla="val 101688"/>
                <a:gd name="f94" fmla="val 108278"/>
                <a:gd name="f95" fmla="val 114869"/>
                <a:gd name="f96" fmla="val 120519"/>
                <a:gd name="f97" fmla="val 123343"/>
                <a:gd name="f98" fmla="val 128051"/>
                <a:gd name="f99" fmla="val 140291"/>
                <a:gd name="f100" fmla="val 143116"/>
                <a:gd name="f101" fmla="*/ f0 1 97790"/>
                <a:gd name="f102" fmla="*/ f1 1 159364"/>
                <a:gd name="f103" fmla="+- f4 0 f2"/>
                <a:gd name="f104" fmla="+- f3 0 f2"/>
                <a:gd name="f105" fmla="*/ f104 1 97790"/>
                <a:gd name="f106" fmla="*/ f103 1 159364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7790" h="159364">
                  <a:moveTo>
                    <a:pt x="f5" y="f6"/>
                  </a:moveTo>
                  <a:cubicBezTo>
                    <a:pt x="f5" y="f7"/>
                    <a:pt x="f5" y="f8"/>
                    <a:pt x="f9" y="f10"/>
                  </a:cubicBezTo>
                  <a:cubicBezTo>
                    <a:pt x="f9" y="f11"/>
                    <a:pt x="f12" y="f13"/>
                    <a:pt x="f14" y="f13"/>
                  </a:cubicBezTo>
                  <a:cubicBezTo>
                    <a:pt x="f15" y="f13"/>
                    <a:pt x="f16" y="f13"/>
                    <a:pt x="f17" y="f13"/>
                  </a:cubicBezTo>
                  <a:cubicBezTo>
                    <a:pt x="f18" y="f13"/>
                    <a:pt x="f19" y="f13"/>
                    <a:pt x="f19" y="f20"/>
                  </a:cubicBezTo>
                  <a:cubicBezTo>
                    <a:pt x="f19" y="f21"/>
                    <a:pt x="f19" y="f21"/>
                    <a:pt x="f19" y="f8"/>
                  </a:cubicBezTo>
                  <a:cubicBezTo>
                    <a:pt x="f19" y="f22"/>
                    <a:pt x="f19" y="f23"/>
                    <a:pt x="f19" y="f24"/>
                  </a:cubicBezTo>
                  <a:cubicBezTo>
                    <a:pt x="f19" y="f25"/>
                    <a:pt x="f19" y="f26"/>
                    <a:pt x="f19" y="f27"/>
                  </a:cubicBezTo>
                  <a:cubicBezTo>
                    <a:pt x="f19" y="f2"/>
                    <a:pt x="f28" y="f2"/>
                    <a:pt x="f29" y="f2"/>
                  </a:cubicBezTo>
                  <a:cubicBezTo>
                    <a:pt x="f30" y="f2"/>
                    <a:pt x="f31" y="f2"/>
                    <a:pt x="f32" y="f2"/>
                  </a:cubicBezTo>
                  <a:cubicBezTo>
                    <a:pt x="f33" y="f2"/>
                    <a:pt x="f33" y="f2"/>
                    <a:pt x="f33" y="f26"/>
                  </a:cubicBezTo>
                  <a:cubicBezTo>
                    <a:pt x="f33" y="f34"/>
                    <a:pt x="f33" y="f35"/>
                    <a:pt x="f33" y="f36"/>
                  </a:cubicBezTo>
                  <a:lnTo>
                    <a:pt x="f33" y="f37"/>
                  </a:lnTo>
                  <a:cubicBezTo>
                    <a:pt x="f38" y="f23"/>
                    <a:pt x="f39" y="f40"/>
                    <a:pt x="f41" y="f42"/>
                  </a:cubicBezTo>
                  <a:cubicBezTo>
                    <a:pt x="f43" y="f44"/>
                    <a:pt x="f45" y="f44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2" y="f54"/>
                    <a:pt x="f55" y="f22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11"/>
                    <a:pt x="f67" y="f68"/>
                  </a:cubicBezTo>
                  <a:cubicBezTo>
                    <a:pt x="f69" y="f70"/>
                    <a:pt x="f71" y="f72"/>
                    <a:pt x="f33" y="f7"/>
                  </a:cubicBezTo>
                  <a:cubicBezTo>
                    <a:pt x="f73" y="f74"/>
                    <a:pt x="f73" y="f6"/>
                    <a:pt x="f5" y="f6"/>
                  </a:cubicBezTo>
                  <a:moveTo>
                    <a:pt x="f45" y="f75"/>
                  </a:moveTo>
                  <a:cubicBezTo>
                    <a:pt x="f76" y="f77"/>
                    <a:pt x="f78" y="f79"/>
                    <a:pt x="f78" y="f80"/>
                  </a:cubicBezTo>
                  <a:cubicBezTo>
                    <a:pt x="f66" y="f81"/>
                    <a:pt x="f78" y="f82"/>
                    <a:pt x="f45" y="f83"/>
                  </a:cubicBezTo>
                  <a:cubicBezTo>
                    <a:pt x="f84" y="f85"/>
                    <a:pt x="f71" y="f86"/>
                    <a:pt x="f87" y="f88"/>
                  </a:cubicBezTo>
                  <a:cubicBezTo>
                    <a:pt x="f89" y="f53"/>
                    <a:pt x="f73" y="f83"/>
                    <a:pt x="f73" y="f90"/>
                  </a:cubicBezTo>
                  <a:cubicBezTo>
                    <a:pt x="f73" y="f91"/>
                    <a:pt x="f73" y="f92"/>
                    <a:pt x="f73" y="f93"/>
                  </a:cubicBezTo>
                  <a:cubicBezTo>
                    <a:pt x="f73" y="f94"/>
                    <a:pt x="f73" y="f95"/>
                    <a:pt x="f73" y="f96"/>
                  </a:cubicBezTo>
                  <a:cubicBezTo>
                    <a:pt x="f73" y="f97"/>
                    <a:pt x="f89" y="f59"/>
                    <a:pt x="f38" y="f98"/>
                  </a:cubicBezTo>
                  <a:cubicBezTo>
                    <a:pt x="f71" y="f99"/>
                    <a:pt x="f84" y="f100"/>
                    <a:pt x="f45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8" name="Google Shape;130;p56">
              <a:extLst>
                <a:ext uri="{FF2B5EF4-FFF2-40B4-BE49-F238E27FC236}">
                  <a16:creationId xmlns:a16="http://schemas.microsoft.com/office/drawing/2014/main" id="{288657E3-D747-E446-5B95-4C2CC85AB96E}"/>
                </a:ext>
              </a:extLst>
            </p:cNvPr>
            <p:cNvSpPr/>
            <p:nvPr/>
          </p:nvSpPr>
          <p:spPr>
            <a:xfrm>
              <a:off x="3865589" y="3971860"/>
              <a:ext cx="98179" cy="1248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0"/>
                <a:gd name="f4" fmla="val 152649"/>
                <a:gd name="f5" fmla="val 102972"/>
                <a:gd name="f6" fmla="val 100746"/>
                <a:gd name="f7" fmla="val 100125"/>
                <a:gd name="f8" fmla="val 96330"/>
                <a:gd name="f9" fmla="val 99804"/>
                <a:gd name="f10" fmla="val 94432"/>
                <a:gd name="f11" fmla="val 101688"/>
                <a:gd name="f12" fmla="val 92534"/>
                <a:gd name="f13" fmla="val 102629"/>
                <a:gd name="f14" fmla="val 93483"/>
                <a:gd name="f15" fmla="val 106395"/>
                <a:gd name="f16" fmla="val 109220"/>
                <a:gd name="f17" fmla="val 91585"/>
                <a:gd name="f18" fmla="val 112045"/>
                <a:gd name="f19" fmla="val 90637"/>
                <a:gd name="f20" fmla="val 113928"/>
                <a:gd name="f21" fmla="val 89688"/>
                <a:gd name="f22" fmla="val 116752"/>
                <a:gd name="f23" fmla="val 86841"/>
                <a:gd name="f24" fmla="val 122402"/>
                <a:gd name="f25" fmla="val 82097"/>
                <a:gd name="f26" fmla="val 127109"/>
                <a:gd name="f27" fmla="val 76404"/>
                <a:gd name="f28" fmla="val 128993"/>
                <a:gd name="f29" fmla="val 56478"/>
                <a:gd name="f30" fmla="val 134642"/>
                <a:gd name="f31" fmla="val 35603"/>
                <a:gd name="f32" fmla="val 131817"/>
                <a:gd name="f33" fmla="val 28961"/>
                <a:gd name="f34" fmla="val 103571"/>
                <a:gd name="f35" fmla="val 26115"/>
                <a:gd name="f36" fmla="val 88506"/>
                <a:gd name="f37" fmla="val 73441"/>
                <a:gd name="f38" fmla="val 27064"/>
                <a:gd name="f39" fmla="val 59318"/>
                <a:gd name="f40" fmla="val 54610"/>
                <a:gd name="f41" fmla="val 28012"/>
                <a:gd name="f42" fmla="val 49902"/>
                <a:gd name="f43" fmla="val 29910"/>
                <a:gd name="f44" fmla="val 46136"/>
                <a:gd name="f45" fmla="val 36552"/>
                <a:gd name="f46" fmla="val 25422"/>
                <a:gd name="f47" fmla="val 51734"/>
                <a:gd name="f48" fmla="val 18831"/>
                <a:gd name="f49" fmla="val 71660"/>
                <a:gd name="f50" fmla="val 21656"/>
                <a:gd name="f51" fmla="val 83046"/>
                <a:gd name="f52" fmla="val 23539"/>
                <a:gd name="f53" fmla="val 30130"/>
                <a:gd name="f54" fmla="val 40487"/>
                <a:gd name="f55" fmla="val 43311"/>
                <a:gd name="f56" fmla="val 48961"/>
                <a:gd name="f57" fmla="val 95381"/>
                <a:gd name="f58" fmla="val 50844"/>
                <a:gd name="f59" fmla="val 103921"/>
                <a:gd name="f60" fmla="val 112460"/>
                <a:gd name="f61" fmla="val 120051"/>
                <a:gd name="f62" fmla="val 31071"/>
                <a:gd name="f63" fmla="val 107716"/>
                <a:gd name="f64" fmla="val 12240"/>
                <a:gd name="f65" fmla="val 88739"/>
                <a:gd name="f66" fmla="val 4708"/>
                <a:gd name="f67" fmla="val 80199"/>
                <a:gd name="f68" fmla="val 942"/>
                <a:gd name="f69" fmla="val 62171"/>
                <a:gd name="f70" fmla="val 33706"/>
                <a:gd name="f71" fmla="val 12831"/>
                <a:gd name="f72" fmla="val 15065"/>
                <a:gd name="f73" fmla="val 4291"/>
                <a:gd name="f74" fmla="val 42370"/>
                <a:gd name="f75" fmla="+- 0 0 453"/>
                <a:gd name="f76" fmla="val 58376"/>
                <a:gd name="f77" fmla="val 74383"/>
                <a:gd name="f78" fmla="val 496"/>
                <a:gd name="f79" fmla="val 90389"/>
                <a:gd name="f80" fmla="val 96038"/>
                <a:gd name="f81" fmla="val 1445"/>
                <a:gd name="f82" fmla="val 3342"/>
                <a:gd name="f83" fmla="val 107337"/>
                <a:gd name="f84" fmla="val 9035"/>
                <a:gd name="f85" fmla="val 128051"/>
                <a:gd name="f86" fmla="val 21371"/>
                <a:gd name="f87" fmla="val 143116"/>
                <a:gd name="f88" fmla="val 42245"/>
                <a:gd name="f89" fmla="val 149707"/>
                <a:gd name="f90" fmla="val 154414"/>
                <a:gd name="f91" fmla="val 73557"/>
                <a:gd name="f92" fmla="val 153473"/>
                <a:gd name="f93" fmla="val 146882"/>
                <a:gd name="f94" fmla="val 106767"/>
                <a:gd name="f95" fmla="val 139350"/>
                <a:gd name="f96" fmla="val 120519"/>
                <a:gd name="f97" fmla="val 114358"/>
                <a:gd name="f98" fmla="val 108665"/>
                <a:gd name="f99" fmla="*/ f0 1 120050"/>
                <a:gd name="f100" fmla="*/ f1 1 152649"/>
                <a:gd name="f101" fmla="+- f4 0 f2"/>
                <a:gd name="f102" fmla="+- f3 0 f2"/>
                <a:gd name="f103" fmla="*/ f102 1 120050"/>
                <a:gd name="f104" fmla="*/ f101 1 152649"/>
                <a:gd name="f105" fmla="*/ f2 1 f103"/>
                <a:gd name="f106" fmla="*/ f3 1 f103"/>
                <a:gd name="f107" fmla="*/ f2 1 f104"/>
                <a:gd name="f108" fmla="*/ f4 1 f104"/>
                <a:gd name="f109" fmla="*/ f105 f99 1"/>
                <a:gd name="f110" fmla="*/ f106 f99 1"/>
                <a:gd name="f111" fmla="*/ f108 f100 1"/>
                <a:gd name="f112" fmla="*/ f107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120050" h="1526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2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3" y="f34"/>
                    <a:pt x="f33" y="f13"/>
                    <a:pt x="f33" y="f13"/>
                  </a:cubicBezTo>
                  <a:cubicBezTo>
                    <a:pt x="f35" y="f36"/>
                    <a:pt x="f35" y="f37"/>
                    <a:pt x="f38" y="f39"/>
                  </a:cubicBezTo>
                  <a:cubicBezTo>
                    <a:pt x="f38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21" y="f53"/>
                    <a:pt x="f12" y="f54"/>
                  </a:cubicBezTo>
                  <a:cubicBezTo>
                    <a:pt x="f14" y="f55"/>
                    <a:pt x="f14" y="f44"/>
                    <a:pt x="f10" y="f56"/>
                  </a:cubicBezTo>
                  <a:cubicBezTo>
                    <a:pt x="f10" y="f42"/>
                    <a:pt x="f57" y="f58"/>
                    <a:pt x="f8" y="f58"/>
                  </a:cubicBezTo>
                  <a:cubicBezTo>
                    <a:pt x="f59" y="f58"/>
                    <a:pt x="f60" y="f58"/>
                    <a:pt x="f61" y="f58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49" y="f2"/>
                    <a:pt x="f69" y="f2"/>
                  </a:cubicBezTo>
                  <a:cubicBezTo>
                    <a:pt x="f70" y="f2"/>
                    <a:pt x="f71" y="f72"/>
                    <a:pt x="f73" y="f74"/>
                  </a:cubicBezTo>
                  <a:cubicBezTo>
                    <a:pt x="f75" y="f76"/>
                    <a:pt x="f75" y="f77"/>
                    <a:pt x="f78" y="f79"/>
                  </a:cubicBezTo>
                  <a:cubicBezTo>
                    <a:pt x="f78" y="f80"/>
                    <a:pt x="f81" y="f1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76" y="f90"/>
                    <a:pt x="f91" y="f92"/>
                    <a:pt x="f65" y="f93"/>
                  </a:cubicBezTo>
                  <a:cubicBezTo>
                    <a:pt x="f94" y="f95"/>
                    <a:pt x="f61" y="f96"/>
                    <a:pt x="f61" y="f11"/>
                  </a:cubicBezTo>
                  <a:cubicBezTo>
                    <a:pt x="f97" y="f6"/>
                    <a:pt x="f98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9" name="Google Shape;131;p56">
              <a:extLst>
                <a:ext uri="{FF2B5EF4-FFF2-40B4-BE49-F238E27FC236}">
                  <a16:creationId xmlns:a16="http://schemas.microsoft.com/office/drawing/2014/main" id="{209FCEFE-5F55-5A41-A763-9A886776C3F7}"/>
                </a:ext>
              </a:extLst>
            </p:cNvPr>
            <p:cNvSpPr/>
            <p:nvPr/>
          </p:nvSpPr>
          <p:spPr>
            <a:xfrm>
              <a:off x="3639988" y="3765325"/>
              <a:ext cx="98462" cy="1250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393"/>
                <a:gd name="f4" fmla="val 152967"/>
                <a:gd name="f5" fmla="val 99867"/>
                <a:gd name="f6" fmla="val 102830"/>
                <a:gd name="f7" fmla="val 95122"/>
                <a:gd name="f8" fmla="val 94173"/>
                <a:gd name="f9" fmla="val 107538"/>
                <a:gd name="f10" fmla="val 93225"/>
                <a:gd name="f11" fmla="val 110363"/>
                <a:gd name="f12" fmla="val 112246"/>
                <a:gd name="f13" fmla="val 92276"/>
                <a:gd name="f14" fmla="val 115070"/>
                <a:gd name="f15" fmla="val 89429"/>
                <a:gd name="f16" fmla="val 123544"/>
                <a:gd name="f17" fmla="val 82787"/>
                <a:gd name="f18" fmla="val 129194"/>
                <a:gd name="f19" fmla="val 74248"/>
                <a:gd name="f20" fmla="val 131077"/>
                <a:gd name="f21" fmla="val 69503"/>
                <a:gd name="f22" fmla="val 132018"/>
                <a:gd name="f23" fmla="val 64759"/>
                <a:gd name="f24" fmla="val 60015"/>
                <a:gd name="f25" fmla="val 49577"/>
                <a:gd name="f26" fmla="val 41038"/>
                <a:gd name="f27" fmla="val 126369"/>
                <a:gd name="f28" fmla="val 35345"/>
                <a:gd name="f29" fmla="val 117895"/>
                <a:gd name="f30" fmla="val 32498"/>
                <a:gd name="f31" fmla="val 113187"/>
                <a:gd name="f32" fmla="val 30600"/>
                <a:gd name="f33" fmla="val 29652"/>
                <a:gd name="f34" fmla="val 100947"/>
                <a:gd name="f35" fmla="val 26805"/>
                <a:gd name="f36" fmla="val 86824"/>
                <a:gd name="f37" fmla="val 27754"/>
                <a:gd name="f38" fmla="val 71759"/>
                <a:gd name="f39" fmla="val 28703"/>
                <a:gd name="f40" fmla="val 57636"/>
                <a:gd name="f41" fmla="val 51045"/>
                <a:gd name="f42" fmla="val 45396"/>
                <a:gd name="f43" fmla="val 34396"/>
                <a:gd name="f44" fmla="val 38805"/>
                <a:gd name="f45" fmla="val 38191"/>
                <a:gd name="f46" fmla="val 30331"/>
                <a:gd name="f47" fmla="val 44833"/>
                <a:gd name="f48" fmla="val 24681"/>
                <a:gd name="f49" fmla="val 53373"/>
                <a:gd name="f50" fmla="val 22798"/>
                <a:gd name="f51" fmla="val 60964"/>
                <a:gd name="f52" fmla="val 20915"/>
                <a:gd name="f53" fmla="val 68554"/>
                <a:gd name="f54" fmla="val 76145"/>
                <a:gd name="f55" fmla="val 83736"/>
                <a:gd name="f56" fmla="val 88480"/>
                <a:gd name="f57" fmla="val 29389"/>
                <a:gd name="f58" fmla="val 91327"/>
                <a:gd name="f59" fmla="val 35980"/>
                <a:gd name="f60" fmla="val 39746"/>
                <a:gd name="f61" fmla="val 43512"/>
                <a:gd name="f62" fmla="val 47279"/>
                <a:gd name="f63" fmla="val 50103"/>
                <a:gd name="f64" fmla="val 96071"/>
                <a:gd name="f65" fmla="val 97969"/>
                <a:gd name="f66" fmla="val 102713"/>
                <a:gd name="f67" fmla="val 108406"/>
                <a:gd name="f68" fmla="val 113150"/>
                <a:gd name="f69" fmla="val 122639"/>
                <a:gd name="f70" fmla="val 120741"/>
                <a:gd name="f71" fmla="val 118844"/>
                <a:gd name="f72" fmla="val 115048"/>
                <a:gd name="f73" fmla="val 8675"/>
                <a:gd name="f74" fmla="val 81838"/>
                <a:gd name="f75" fmla="val 2084"/>
                <a:gd name="f76" fmla="val 77094"/>
                <a:gd name="f77" fmla="val 1143"/>
                <a:gd name="f78" fmla="val 72350"/>
                <a:gd name="f79" fmla="val 201"/>
                <a:gd name="f80" fmla="val 41987"/>
                <a:gd name="f81" fmla="+- 0 0 1682"/>
                <a:gd name="f82" fmla="val 17317"/>
                <a:gd name="f83" fmla="val 9617"/>
                <a:gd name="f84" fmla="val 5930"/>
                <a:gd name="f85" fmla="val 3084"/>
                <a:gd name="f86" fmla="val 41629"/>
                <a:gd name="f87" fmla="val 2135"/>
                <a:gd name="f88" fmla="val 48220"/>
                <a:gd name="f89" fmla="val 1186"/>
                <a:gd name="f90" fmla="val 53870"/>
                <a:gd name="f91" fmla="+- 0 0 712"/>
                <a:gd name="f92" fmla="val 65168"/>
                <a:gd name="f93" fmla="val 237"/>
                <a:gd name="f94" fmla="val 77408"/>
                <a:gd name="f95" fmla="val 88707"/>
                <a:gd name="f96" fmla="val 97181"/>
                <a:gd name="f97" fmla="val 105655"/>
                <a:gd name="f98" fmla="val 4981"/>
                <a:gd name="f99" fmla="val 11623"/>
                <a:gd name="f100" fmla="val 24907"/>
                <a:gd name="f101" fmla="val 145200"/>
                <a:gd name="f102" fmla="val 150849"/>
                <a:gd name="f103" fmla="val 55271"/>
                <a:gd name="f104" fmla="val 153674"/>
                <a:gd name="f105" fmla="val 66657"/>
                <a:gd name="f106" fmla="val 101764"/>
                <a:gd name="f107" fmla="val 146142"/>
                <a:gd name="f108" fmla="val 127311"/>
                <a:gd name="f109" fmla="val 119792"/>
                <a:gd name="f110" fmla="val 101889"/>
                <a:gd name="f111" fmla="val 114099"/>
                <a:gd name="f112" fmla="val 106508"/>
                <a:gd name="f113" fmla="*/ f0 1 120393"/>
                <a:gd name="f114" fmla="*/ f1 1 152967"/>
                <a:gd name="f115" fmla="+- f4 0 f2"/>
                <a:gd name="f116" fmla="+- f3 0 f2"/>
                <a:gd name="f117" fmla="*/ f116 1 120393"/>
                <a:gd name="f118" fmla="*/ f115 1 152967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20393" h="152967">
                  <a:moveTo>
                    <a:pt x="f5" y="f6"/>
                  </a:moveTo>
                  <a:cubicBezTo>
                    <a:pt x="f7" y="f6"/>
                    <a:pt x="f7" y="f6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2"/>
                    <a:pt x="f24" y="f22"/>
                  </a:cubicBezTo>
                  <a:cubicBezTo>
                    <a:pt x="f25" y="f22"/>
                    <a:pt x="f26" y="f27"/>
                    <a:pt x="f28" y="f29"/>
                  </a:cubicBezTo>
                  <a:cubicBezTo>
                    <a:pt x="f30" y="f31"/>
                    <a:pt x="f32" y="f9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33" y="f41"/>
                    <a:pt x="f32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2"/>
                    <a:pt x="f54" y="f50"/>
                  </a:cubicBezTo>
                  <a:cubicBezTo>
                    <a:pt x="f55" y="f48"/>
                    <a:pt x="f56" y="f57"/>
                    <a:pt x="f58" y="f59"/>
                  </a:cubicBezTo>
                  <a:cubicBezTo>
                    <a:pt x="f10" y="f60"/>
                    <a:pt x="f8" y="f61"/>
                    <a:pt x="f8" y="f62"/>
                  </a:cubicBezTo>
                  <a:cubicBezTo>
                    <a:pt x="f8" y="f63"/>
                    <a:pt x="f64" y="f41"/>
                    <a:pt x="f65" y="f41"/>
                  </a:cubicBezTo>
                  <a:cubicBezTo>
                    <a:pt x="f66" y="f41"/>
                    <a:pt x="f67" y="f41"/>
                    <a:pt x="f68" y="f41"/>
                  </a:cubicBezTo>
                  <a:cubicBezTo>
                    <a:pt x="f69" y="f41"/>
                    <a:pt x="f70" y="f41"/>
                    <a:pt x="f71" y="f61"/>
                  </a:cubicBezTo>
                  <a:cubicBezTo>
                    <a:pt x="f72" y="f50"/>
                    <a:pt x="f66" y="f73"/>
                    <a:pt x="f74" y="f75"/>
                  </a:cubicBezTo>
                  <a:cubicBezTo>
                    <a:pt x="f76" y="f77"/>
                    <a:pt x="f78" y="f79"/>
                    <a:pt x="f53" y="f79"/>
                  </a:cubicBezTo>
                  <a:cubicBezTo>
                    <a:pt x="f80" y="f81"/>
                    <a:pt x="f82" y="f83"/>
                    <a:pt x="f84" y="f59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3" y="f95"/>
                  </a:cubicBezTo>
                  <a:cubicBezTo>
                    <a:pt x="f93" y="f96"/>
                    <a:pt x="f87" y="f97"/>
                    <a:pt x="f98" y="f31"/>
                  </a:cubicBezTo>
                  <a:cubicBezTo>
                    <a:pt x="f99" y="f22"/>
                    <a:pt x="f100" y="f101"/>
                    <a:pt x="f47" y="f102"/>
                  </a:cubicBezTo>
                  <a:cubicBezTo>
                    <a:pt x="f103" y="f104"/>
                    <a:pt x="f105" y="f104"/>
                    <a:pt x="f76" y="f102"/>
                  </a:cubicBezTo>
                  <a:cubicBezTo>
                    <a:pt x="f106" y="f107"/>
                    <a:pt x="f71" y="f108"/>
                    <a:pt x="f109" y="f110"/>
                  </a:cubicBezTo>
                  <a:cubicBezTo>
                    <a:pt x="f111" y="f6"/>
                    <a:pt x="f112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Google Shape;132;p56">
              <a:extLst>
                <a:ext uri="{FF2B5EF4-FFF2-40B4-BE49-F238E27FC236}">
                  <a16:creationId xmlns:a16="http://schemas.microsoft.com/office/drawing/2014/main" id="{FCB50E28-904D-BF22-4D89-26E611FF9722}"/>
                </a:ext>
              </a:extLst>
            </p:cNvPr>
            <p:cNvSpPr/>
            <p:nvPr/>
          </p:nvSpPr>
          <p:spPr>
            <a:xfrm>
              <a:off x="4855390" y="4002356"/>
              <a:ext cx="79150" cy="94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82"/>
                <a:gd name="f4" fmla="val 115399"/>
                <a:gd name="f5" fmla="val 92987"/>
                <a:gd name="f6" fmla="val 81344"/>
                <a:gd name="f7" fmla="val 67221"/>
                <a:gd name="f8" fmla="val 52156"/>
                <a:gd name="f9" fmla="val 38033"/>
                <a:gd name="f10" fmla="val 20143"/>
                <a:gd name="f11" fmla="val 83499"/>
                <a:gd name="f12" fmla="val 7903"/>
                <a:gd name="f13" fmla="val 66420"/>
                <a:gd name="f14" fmla="val 2254"/>
                <a:gd name="f15" fmla="val 56931"/>
                <a:gd name="f16" fmla="+- 0 0 571"/>
                <a:gd name="f17" fmla="val 46494"/>
                <a:gd name="f18" fmla="val 37005"/>
                <a:gd name="f19" fmla="val 1312"/>
                <a:gd name="f20" fmla="val 25619"/>
                <a:gd name="f21" fmla="val 3196"/>
                <a:gd name="f22" fmla="val 15182"/>
                <a:gd name="f23" fmla="val 7591"/>
                <a:gd name="f24" fmla="val 18260"/>
                <a:gd name="f25" fmla="val 4744"/>
                <a:gd name="f26" fmla="val 22968"/>
                <a:gd name="f27" fmla="val 1898"/>
                <a:gd name="f28" fmla="val 27676"/>
                <a:gd name="f29" fmla="val 2847"/>
                <a:gd name="f30" fmla="val 34267"/>
                <a:gd name="f31" fmla="val 10437"/>
                <a:gd name="f32" fmla="val 18028"/>
                <a:gd name="f33" fmla="val 27517"/>
                <a:gd name="f34" fmla="val 33325"/>
                <a:gd name="f35" fmla="val 28466"/>
                <a:gd name="f36" fmla="val 32384"/>
                <a:gd name="f37" fmla="val 29559"/>
                <a:gd name="f38" fmla="val 30363"/>
                <a:gd name="f39" fmla="val 26734"/>
                <a:gd name="f40" fmla="val 32261"/>
                <a:gd name="f41" fmla="val 24851"/>
                <a:gd name="f42" fmla="val 39852"/>
                <a:gd name="f43" fmla="val 48391"/>
                <a:gd name="f44" fmla="val 21085"/>
                <a:gd name="f45" fmla="val 65471"/>
                <a:gd name="f46" fmla="val 23910"/>
                <a:gd name="f47" fmla="val 67368"/>
                <a:gd name="f48" fmla="val 31442"/>
                <a:gd name="f49" fmla="val 38974"/>
                <a:gd name="f50" fmla="val 39916"/>
                <a:gd name="f51" fmla="val 40858"/>
                <a:gd name="f52" fmla="val 41799"/>
                <a:gd name="f53" fmla="val 44624"/>
                <a:gd name="f54" fmla="val 45565"/>
                <a:gd name="f55" fmla="val 63573"/>
                <a:gd name="f56" fmla="val 50289"/>
                <a:gd name="f57" fmla="val 43647"/>
                <a:gd name="f58" fmla="val 35107"/>
                <a:gd name="f59" fmla="val 47448"/>
                <a:gd name="f60" fmla="val 5693"/>
                <a:gd name="f61" fmla="val 58747"/>
                <a:gd name="f62" fmla="val 69104"/>
                <a:gd name="f63" fmla="val 82286"/>
                <a:gd name="f64" fmla="val 95468"/>
                <a:gd name="f65" fmla="val 6642"/>
                <a:gd name="f66" fmla="val 104883"/>
                <a:gd name="f67" fmla="val 110532"/>
                <a:gd name="f68" fmla="val 34159"/>
                <a:gd name="f69" fmla="val 118065"/>
                <a:gd name="f70" fmla="val 49340"/>
                <a:gd name="f71" fmla="val 117123"/>
                <a:gd name="f72" fmla="val 64522"/>
                <a:gd name="f73" fmla="val 105825"/>
                <a:gd name="f74" fmla="val 103942"/>
                <a:gd name="f75" fmla="val 68317"/>
                <a:gd name="f76" fmla="val 103000"/>
                <a:gd name="f77" fmla="val 69266"/>
                <a:gd name="f78" fmla="val 107708"/>
                <a:gd name="f79" fmla="val 70215"/>
                <a:gd name="f80" fmla="val 109591"/>
                <a:gd name="f81" fmla="val 111474"/>
                <a:gd name="f82" fmla="val 71164"/>
                <a:gd name="f83" fmla="val 112416"/>
                <a:gd name="f84" fmla="val 73061"/>
                <a:gd name="f85" fmla="val 80652"/>
                <a:gd name="f86" fmla="val 88243"/>
                <a:gd name="f87" fmla="val 96783"/>
                <a:gd name="f88" fmla="val 101117"/>
                <a:gd name="f89" fmla="val 90760"/>
                <a:gd name="f90" fmla="val 61675"/>
                <a:gd name="f91" fmla="val 87935"/>
                <a:gd name="f92" fmla="val 55033"/>
                <a:gd name="f93" fmla="val 93584"/>
                <a:gd name="f94" fmla="val 37954"/>
                <a:gd name="f95" fmla="val 31312"/>
                <a:gd name="f96" fmla="val 91701"/>
                <a:gd name="f97" fmla="val 88877"/>
                <a:gd name="f98" fmla="val 24670"/>
                <a:gd name="f99" fmla="val 75695"/>
                <a:gd name="f100" fmla="val 70046"/>
                <a:gd name="f101" fmla="val 65338"/>
                <a:gd name="f102" fmla="val 62513"/>
                <a:gd name="f103" fmla="val 60630"/>
                <a:gd name="f104" fmla="val 45545"/>
                <a:gd name="f105" fmla="val 52187"/>
                <a:gd name="f106" fmla="val 57880"/>
                <a:gd name="f107" fmla="val 61572"/>
                <a:gd name="f108" fmla="val 63455"/>
                <a:gd name="f109" fmla="val 66279"/>
                <a:gd name="f110" fmla="val 71929"/>
                <a:gd name="f111" fmla="val 72870"/>
                <a:gd name="f112" fmla="val 74753"/>
                <a:gd name="f113" fmla="val 85111"/>
                <a:gd name="f114" fmla="*/ f0 1 96782"/>
                <a:gd name="f115" fmla="*/ f1 1 115399"/>
                <a:gd name="f116" fmla="+- f4 0 f2"/>
                <a:gd name="f117" fmla="+- f3 0 f2"/>
                <a:gd name="f118" fmla="*/ f117 1 96782"/>
                <a:gd name="f119" fmla="*/ f116 1 115399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96782" h="115399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21"/>
                    <a:pt x="f22" y="f1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0"/>
                    <a:pt x="f32" y="f30"/>
                    <a:pt x="f20" y="f30"/>
                  </a:cubicBezTo>
                  <a:cubicBezTo>
                    <a:pt x="f33" y="f30"/>
                    <a:pt x="f33" y="f34"/>
                    <a:pt x="f35" y="f36"/>
                  </a:cubicBezTo>
                  <a:cubicBezTo>
                    <a:pt x="f35" y="f37"/>
                    <a:pt x="f38" y="f39"/>
                    <a:pt x="f40" y="f41"/>
                  </a:cubicBezTo>
                  <a:cubicBezTo>
                    <a:pt x="f42" y="f24"/>
                    <a:pt x="f43" y="f24"/>
                    <a:pt x="f15" y="f44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47" y="f50"/>
                    <a:pt x="f47" y="f51"/>
                    <a:pt x="f47" y="f52"/>
                  </a:cubicBezTo>
                  <a:cubicBezTo>
                    <a:pt x="f47" y="f53"/>
                    <a:pt x="f13" y="f54"/>
                    <a:pt x="f55" y="f54"/>
                  </a:cubicBezTo>
                  <a:cubicBezTo>
                    <a:pt x="f15" y="f54"/>
                    <a:pt x="f56" y="f54"/>
                    <a:pt x="f57" y="f54"/>
                  </a:cubicBezTo>
                  <a:cubicBezTo>
                    <a:pt x="f58" y="f54"/>
                    <a:pt x="f20" y="f59"/>
                    <a:pt x="f32" y="f8"/>
                  </a:cubicBezTo>
                  <a:cubicBezTo>
                    <a:pt x="f60" y="f61"/>
                    <a:pt x="f2" y="f62"/>
                    <a:pt x="f2" y="f63"/>
                  </a:cubicBezTo>
                  <a:cubicBezTo>
                    <a:pt x="f2" y="f64"/>
                    <a:pt x="f65" y="f66"/>
                    <a:pt x="f32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45" y="f66"/>
                    <a:pt x="f13" y="f74"/>
                    <a:pt x="f75" y="f76"/>
                  </a:cubicBezTo>
                  <a:cubicBezTo>
                    <a:pt x="f77" y="f66"/>
                    <a:pt x="f77" y="f78"/>
                    <a:pt x="f79" y="f80"/>
                  </a:cubicBezTo>
                  <a:cubicBezTo>
                    <a:pt x="f79" y="f81"/>
                    <a:pt x="f82" y="f83"/>
                    <a:pt x="f84" y="f83"/>
                  </a:cubicBezTo>
                  <a:cubicBezTo>
                    <a:pt x="f85" y="f83"/>
                    <a:pt x="f86" y="f83"/>
                    <a:pt x="f87" y="f83"/>
                  </a:cubicBezTo>
                  <a:cubicBezTo>
                    <a:pt x="f87" y="f81"/>
                    <a:pt x="f87" y="f67"/>
                    <a:pt x="f87" y="f67"/>
                  </a:cubicBezTo>
                  <a:cubicBezTo>
                    <a:pt x="f5" y="f88"/>
                    <a:pt x="f5" y="f89"/>
                    <a:pt x="f5" y="f6"/>
                  </a:cubicBezTo>
                  <a:moveTo>
                    <a:pt x="f90" y="f91"/>
                  </a:moveTo>
                  <a:cubicBezTo>
                    <a:pt x="f92" y="f93"/>
                    <a:pt x="f17" y="f64"/>
                    <a:pt x="f94" y="f93"/>
                  </a:cubicBezTo>
                  <a:cubicBezTo>
                    <a:pt x="f95" y="f96"/>
                    <a:pt x="f33" y="f97"/>
                    <a:pt x="f20" y="f63"/>
                  </a:cubicBezTo>
                  <a:cubicBezTo>
                    <a:pt x="f98" y="f99"/>
                    <a:pt x="f20" y="f100"/>
                    <a:pt x="f95" y="f101"/>
                  </a:cubicBezTo>
                  <a:cubicBezTo>
                    <a:pt x="f58" y="f102"/>
                    <a:pt x="f42" y="f103"/>
                    <a:pt x="f104" y="f103"/>
                  </a:cubicBezTo>
                  <a:cubicBezTo>
                    <a:pt x="f105" y="f103"/>
                    <a:pt x="f106" y="f103"/>
                    <a:pt x="f72" y="f103"/>
                  </a:cubicBezTo>
                  <a:cubicBezTo>
                    <a:pt x="f13" y="f103"/>
                    <a:pt x="f47" y="f107"/>
                    <a:pt x="f47" y="f108"/>
                  </a:cubicBezTo>
                  <a:cubicBezTo>
                    <a:pt x="f47" y="f109"/>
                    <a:pt x="f47" y="f62"/>
                    <a:pt x="f47" y="f110"/>
                  </a:cubicBezTo>
                  <a:cubicBezTo>
                    <a:pt x="f47" y="f111"/>
                    <a:pt x="f47" y="f112"/>
                    <a:pt x="f47" y="f99"/>
                  </a:cubicBezTo>
                  <a:cubicBezTo>
                    <a:pt x="f77" y="f6"/>
                    <a:pt x="f45" y="f113"/>
                    <a:pt x="f90" y="f9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Google Shape;133;p56">
              <a:extLst>
                <a:ext uri="{FF2B5EF4-FFF2-40B4-BE49-F238E27FC236}">
                  <a16:creationId xmlns:a16="http://schemas.microsoft.com/office/drawing/2014/main" id="{DD4DC67F-4B61-A893-64BA-E097567B424D}"/>
                </a:ext>
              </a:extLst>
            </p:cNvPr>
            <p:cNvSpPr/>
            <p:nvPr/>
          </p:nvSpPr>
          <p:spPr>
            <a:xfrm>
              <a:off x="4624312" y="3797228"/>
              <a:ext cx="79763" cy="946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525"/>
                <a:gd name="f4" fmla="val 115681"/>
                <a:gd name="f5" fmla="val 91832"/>
                <a:gd name="f6" fmla="val 69475"/>
                <a:gd name="f7" fmla="val 58176"/>
                <a:gd name="f8" fmla="val 46878"/>
                <a:gd name="f9" fmla="val 36521"/>
                <a:gd name="f10" fmla="val 19573"/>
                <a:gd name="f11" fmla="val 82344"/>
                <a:gd name="f12" fmla="val 7333"/>
                <a:gd name="f13" fmla="val 66213"/>
                <a:gd name="f14" fmla="val 2625"/>
                <a:gd name="f15" fmla="val 52929"/>
                <a:gd name="f16" fmla="+- 0 0 1141"/>
                <a:gd name="f17" fmla="val 39645"/>
                <a:gd name="f18" fmla="val 26361"/>
                <a:gd name="f19" fmla="val 4508"/>
                <a:gd name="f20" fmla="val 18771"/>
                <a:gd name="f21" fmla="val 11180"/>
                <a:gd name="f22" fmla="val 12040"/>
                <a:gd name="f23" fmla="val 6436"/>
                <a:gd name="f24" fmla="val 3589"/>
                <a:gd name="f25" fmla="val 24281"/>
                <a:gd name="f26" fmla="val 1691"/>
                <a:gd name="f27" fmla="val 28988"/>
                <a:gd name="f28" fmla="val 34638"/>
                <a:gd name="f29" fmla="val 9282"/>
                <a:gd name="f30" fmla="val 16873"/>
                <a:gd name="f31" fmla="val 24464"/>
                <a:gd name="f32" fmla="val 32754"/>
                <a:gd name="f33" fmla="val 27310"/>
                <a:gd name="f34" fmla="val 31813"/>
                <a:gd name="f35" fmla="val 28259"/>
                <a:gd name="f36" fmla="val 26164"/>
                <a:gd name="f37" fmla="val 32055"/>
                <a:gd name="f38" fmla="val 23339"/>
                <a:gd name="f39" fmla="val 37748"/>
                <a:gd name="f40" fmla="val 21456"/>
                <a:gd name="f41" fmla="val 53878"/>
                <a:gd name="f42" fmla="val 14865"/>
                <a:gd name="f43" fmla="val 67162"/>
                <a:gd name="f44" fmla="val 41228"/>
                <a:gd name="f45" fmla="val 42170"/>
                <a:gd name="f46" fmla="val 43112"/>
                <a:gd name="f47" fmla="val 44995"/>
                <a:gd name="f48" fmla="val 45936"/>
                <a:gd name="f49" fmla="val 64315"/>
                <a:gd name="f50" fmla="val 59571"/>
                <a:gd name="f51" fmla="val 54827"/>
                <a:gd name="f52" fmla="val 50083"/>
                <a:gd name="f53" fmla="val 38697"/>
                <a:gd name="f54" fmla="val 47819"/>
                <a:gd name="f55" fmla="val 53469"/>
                <a:gd name="f56" fmla="+- 0 0 4002"/>
                <a:gd name="f57" fmla="val 63826"/>
                <a:gd name="f58" fmla="+- 0 0 6848"/>
                <a:gd name="f59" fmla="val 96780"/>
                <a:gd name="f60" fmla="val 15924"/>
                <a:gd name="f61" fmla="val 109962"/>
                <a:gd name="f62" fmla="val 30157"/>
                <a:gd name="f63" fmla="val 118436"/>
                <a:gd name="f64" fmla="val 117494"/>
                <a:gd name="f65" fmla="val 63367"/>
                <a:gd name="f66" fmla="val 107137"/>
                <a:gd name="f67" fmla="val 106196"/>
                <a:gd name="f68" fmla="val 104312"/>
                <a:gd name="f69" fmla="val 68111"/>
                <a:gd name="f70" fmla="val 69060"/>
                <a:gd name="f71" fmla="val 109020"/>
                <a:gd name="f72" fmla="val 70009"/>
                <a:gd name="f73" fmla="val 110903"/>
                <a:gd name="f74" fmla="val 112786"/>
                <a:gd name="f75" fmla="val 71906"/>
                <a:gd name="f76" fmla="val 113728"/>
                <a:gd name="f77" fmla="val 73804"/>
                <a:gd name="f78" fmla="val 81395"/>
                <a:gd name="f79" fmla="val 88986"/>
                <a:gd name="f80" fmla="val 90883"/>
                <a:gd name="f81" fmla="val 97722"/>
                <a:gd name="f82" fmla="val 83598"/>
                <a:gd name="f83" fmla="val 89248"/>
                <a:gd name="f84" fmla="val 93955"/>
                <a:gd name="f85" fmla="val 46287"/>
                <a:gd name="f86" fmla="val 95838"/>
                <a:gd name="f87" fmla="val 93014"/>
                <a:gd name="f88" fmla="val 25413"/>
                <a:gd name="f89" fmla="val 82657"/>
                <a:gd name="f90" fmla="val 23515"/>
                <a:gd name="f91" fmla="val 76066"/>
                <a:gd name="f92" fmla="val 31106"/>
                <a:gd name="f93" fmla="val 65709"/>
                <a:gd name="f94" fmla="val 33952"/>
                <a:gd name="f95" fmla="val 62884"/>
                <a:gd name="f96" fmla="val 61943"/>
                <a:gd name="f97" fmla="val 42492"/>
                <a:gd name="f98" fmla="val 61001"/>
                <a:gd name="f99" fmla="val 60059"/>
                <a:gd name="f100" fmla="val 56725"/>
                <a:gd name="f101" fmla="val 68533"/>
                <a:gd name="f102" fmla="val 71358"/>
                <a:gd name="f103" fmla="val 72300"/>
                <a:gd name="f104" fmla="val 74183"/>
                <a:gd name="f105" fmla="val 75124"/>
                <a:gd name="f106" fmla="val 81715"/>
                <a:gd name="f107" fmla="val 85481"/>
                <a:gd name="f108" fmla="*/ f0 1 97525"/>
                <a:gd name="f109" fmla="*/ f1 1 115681"/>
                <a:gd name="f110" fmla="+- f4 0 f2"/>
                <a:gd name="f111" fmla="+- f3 0 f2"/>
                <a:gd name="f112" fmla="*/ f111 1 97525"/>
                <a:gd name="f113" fmla="*/ f110 1 115681"/>
                <a:gd name="f114" fmla="*/ f2 1 f112"/>
                <a:gd name="f115" fmla="*/ f3 1 f112"/>
                <a:gd name="f116" fmla="*/ f2 1 f113"/>
                <a:gd name="f117" fmla="*/ f4 1 f113"/>
                <a:gd name="f118" fmla="*/ f114 f108 1"/>
                <a:gd name="f119" fmla="*/ f115 f108 1"/>
                <a:gd name="f120" fmla="*/ f117 f109 1"/>
                <a:gd name="f121" fmla="*/ f116 f1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8" t="f121" r="f119" b="f120"/>
              <a:pathLst>
                <a:path w="97525" h="11568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12"/>
                    <a:pt x="f21" y="f22"/>
                    <a:pt x="f23" y="f10"/>
                  </a:cubicBezTo>
                  <a:cubicBezTo>
                    <a:pt x="f24" y="f25"/>
                    <a:pt x="f26" y="f27"/>
                    <a:pt x="f26" y="f28"/>
                  </a:cubicBezTo>
                  <a:cubicBezTo>
                    <a:pt x="f29" y="f28"/>
                    <a:pt x="f30" y="f28"/>
                    <a:pt x="f31" y="f28"/>
                  </a:cubicBezTo>
                  <a:cubicBezTo>
                    <a:pt x="f18" y="f28"/>
                    <a:pt x="f18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25"/>
                    <a:pt x="f43" y="f44"/>
                  </a:cubicBezTo>
                  <a:cubicBezTo>
                    <a:pt x="f43" y="f45"/>
                    <a:pt x="f43" y="f45"/>
                    <a:pt x="f43" y="f46"/>
                  </a:cubicBezTo>
                  <a:cubicBezTo>
                    <a:pt x="f43" y="f47"/>
                    <a:pt x="f13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33" y="f54"/>
                    <a:pt x="f30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52" y="f64"/>
                    <a:pt x="f65" y="f66"/>
                  </a:cubicBezTo>
                  <a:cubicBezTo>
                    <a:pt x="f49" y="f67"/>
                    <a:pt x="f13" y="f68"/>
                    <a:pt x="f69" y="f68"/>
                  </a:cubicBezTo>
                  <a:cubicBezTo>
                    <a:pt x="f70" y="f67"/>
                    <a:pt x="f70" y="f71"/>
                    <a:pt x="f72" y="f73"/>
                  </a:cubicBezTo>
                  <a:cubicBezTo>
                    <a:pt x="f72" y="f74"/>
                    <a:pt x="f75" y="f76"/>
                    <a:pt x="f77" y="f76"/>
                  </a:cubicBezTo>
                  <a:cubicBezTo>
                    <a:pt x="f78" y="f76"/>
                    <a:pt x="f79" y="f76"/>
                    <a:pt x="f3" y="f76"/>
                  </a:cubicBezTo>
                  <a:cubicBezTo>
                    <a:pt x="f80" y="f81"/>
                    <a:pt x="f5" y="f82"/>
                    <a:pt x="f5" y="f6"/>
                  </a:cubicBezTo>
                  <a:moveTo>
                    <a:pt x="f50" y="f83"/>
                  </a:moveTo>
                  <a:cubicBezTo>
                    <a:pt x="f15" y="f84"/>
                    <a:pt x="f85" y="f86"/>
                    <a:pt x="f53" y="f84"/>
                  </a:cubicBezTo>
                  <a:cubicBezTo>
                    <a:pt x="f37" y="f87"/>
                    <a:pt x="f33" y="f83"/>
                    <a:pt x="f88" y="f89"/>
                  </a:cubicBezTo>
                  <a:cubicBezTo>
                    <a:pt x="f90" y="f91"/>
                    <a:pt x="f88" y="f6"/>
                    <a:pt x="f92" y="f93"/>
                  </a:cubicBezTo>
                  <a:cubicBezTo>
                    <a:pt x="f94" y="f95"/>
                    <a:pt x="f53" y="f96"/>
                    <a:pt x="f97" y="f98"/>
                  </a:cubicBezTo>
                  <a:cubicBezTo>
                    <a:pt x="f52" y="f99"/>
                    <a:pt x="f100" y="f99"/>
                    <a:pt x="f49" y="f99"/>
                  </a:cubicBezTo>
                  <a:cubicBezTo>
                    <a:pt x="f13" y="f99"/>
                    <a:pt x="f43" y="f98"/>
                    <a:pt x="f43" y="f95"/>
                  </a:cubicBezTo>
                  <a:cubicBezTo>
                    <a:pt x="f43" y="f93"/>
                    <a:pt x="f43" y="f101"/>
                    <a:pt x="f43" y="f102"/>
                  </a:cubicBezTo>
                  <a:cubicBezTo>
                    <a:pt x="f43" y="f103"/>
                    <a:pt x="f43" y="f104"/>
                    <a:pt x="f43" y="f105"/>
                  </a:cubicBezTo>
                  <a:cubicBezTo>
                    <a:pt x="f69" y="f106"/>
                    <a:pt x="f49" y="f107"/>
                    <a:pt x="f50" y="f8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Google Shape;134;p56">
              <a:extLst>
                <a:ext uri="{FF2B5EF4-FFF2-40B4-BE49-F238E27FC236}">
                  <a16:creationId xmlns:a16="http://schemas.microsoft.com/office/drawing/2014/main" id="{73E50CAD-61A7-369D-09CB-E95AE91D21EC}"/>
                </a:ext>
              </a:extLst>
            </p:cNvPr>
            <p:cNvSpPr/>
            <p:nvPr/>
          </p:nvSpPr>
          <p:spPr>
            <a:xfrm>
              <a:off x="4038228" y="3797594"/>
              <a:ext cx="82296" cy="93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623"/>
                <a:gd name="f4" fmla="val 114353"/>
                <a:gd name="f5" fmla="val 74055"/>
                <a:gd name="f6" fmla="val 111398"/>
                <a:gd name="f7" fmla="val 83544"/>
                <a:gd name="f8" fmla="val 108574"/>
                <a:gd name="f9" fmla="val 91135"/>
                <a:gd name="f10" fmla="val 103866"/>
                <a:gd name="f11" fmla="val 96828"/>
                <a:gd name="f12" fmla="val 96334"/>
                <a:gd name="f13" fmla="val 97777"/>
                <a:gd name="f14" fmla="val 94451"/>
                <a:gd name="f15" fmla="val 98725"/>
                <a:gd name="f16" fmla="val 93509"/>
                <a:gd name="f17" fmla="val 91626"/>
                <a:gd name="f18" fmla="val 93032"/>
                <a:gd name="f19" fmla="val 87860"/>
                <a:gd name="f20" fmla="val 89237"/>
                <a:gd name="f21" fmla="val 85035"/>
                <a:gd name="f22" fmla="val 85442"/>
                <a:gd name="f23" fmla="val 81269"/>
                <a:gd name="f24" fmla="val 60771"/>
                <a:gd name="f25" fmla="val 98217"/>
                <a:gd name="f26" fmla="val 44641"/>
                <a:gd name="f27" fmla="val 92567"/>
                <a:gd name="f28" fmla="val 33255"/>
                <a:gd name="f29" fmla="val 28510"/>
                <a:gd name="f30" fmla="val 78444"/>
                <a:gd name="f31" fmla="val 26613"/>
                <a:gd name="f32" fmla="val 66204"/>
                <a:gd name="f33" fmla="val 65262"/>
                <a:gd name="f34" fmla="val 30408"/>
                <a:gd name="f35" fmla="val 53181"/>
                <a:gd name="f36" fmla="val 93981"/>
                <a:gd name="f37" fmla="val 94930"/>
                <a:gd name="f38" fmla="val 99674"/>
                <a:gd name="f39" fmla="val 62438"/>
                <a:gd name="f40" fmla="val 50198"/>
                <a:gd name="f41" fmla="val 38899"/>
                <a:gd name="f42" fmla="val 95879"/>
                <a:gd name="f43" fmla="val 27600"/>
                <a:gd name="f44" fmla="val 16302"/>
                <a:gd name="f45" fmla="val 6886"/>
                <a:gd name="f46" fmla="val 71209"/>
                <a:gd name="f47" fmla="val 3120"/>
                <a:gd name="f48" fmla="val 61720"/>
                <a:gd name="f49" fmla="+- 0 0 646"/>
                <a:gd name="f50" fmla="val 52232"/>
                <a:gd name="f51" fmla="val 42743"/>
                <a:gd name="f52" fmla="val 1237"/>
                <a:gd name="f53" fmla="val 22817"/>
                <a:gd name="f54" fmla="val 5003"/>
                <a:gd name="f55" fmla="val 10482"/>
                <a:gd name="f56" fmla="val 17243"/>
                <a:gd name="f57" fmla="val 3840"/>
                <a:gd name="f58" fmla="val 36074"/>
                <a:gd name="f59" fmla="+- 0 0 904"/>
                <a:gd name="f60" fmla="val 49256"/>
                <a:gd name="f61" fmla="val 1943"/>
                <a:gd name="f62" fmla="val 75620"/>
                <a:gd name="f63" fmla="val 5738"/>
                <a:gd name="f64" fmla="val 17124"/>
                <a:gd name="f65" fmla="val 105749"/>
                <a:gd name="f66" fmla="val 35152"/>
                <a:gd name="f67" fmla="val 112340"/>
                <a:gd name="f68" fmla="val 48436"/>
                <a:gd name="f69" fmla="val 115165"/>
                <a:gd name="f70" fmla="val 37050"/>
                <a:gd name="f71" fmla="val 24776"/>
                <a:gd name="f72" fmla="val 49385"/>
                <a:gd name="f73" fmla="val 14419"/>
                <a:gd name="f74" fmla="val 68362"/>
                <a:gd name="f75" fmla="val 19126"/>
                <a:gd name="f76" fmla="val 73106"/>
                <a:gd name="f77" fmla="val 34191"/>
                <a:gd name="f78" fmla="val 37957"/>
                <a:gd name="f79" fmla="val 75004"/>
                <a:gd name="f80" fmla="val 41724"/>
                <a:gd name="f81" fmla="val 45490"/>
                <a:gd name="f82" fmla="val 27562"/>
                <a:gd name="f83" fmla="val 31357"/>
                <a:gd name="f84" fmla="val 30425"/>
                <a:gd name="f85" fmla="*/ f0 1 100623"/>
                <a:gd name="f86" fmla="*/ f1 1 114353"/>
                <a:gd name="f87" fmla="+- f4 0 f2"/>
                <a:gd name="f88" fmla="+- f3 0 f2"/>
                <a:gd name="f89" fmla="*/ f88 1 100623"/>
                <a:gd name="f90" fmla="*/ f87 1 114353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0623" h="114353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1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5" y="f16"/>
                    <a:pt x="f24" y="f25"/>
                    <a:pt x="f26" y="f27"/>
                  </a:cubicBezTo>
                  <a:cubicBezTo>
                    <a:pt x="f28" y="f19"/>
                    <a:pt x="f29" y="f30"/>
                    <a:pt x="f31" y="f32"/>
                  </a:cubicBezTo>
                  <a:cubicBezTo>
                    <a:pt x="f29" y="f33"/>
                    <a:pt x="f34" y="f33"/>
                    <a:pt x="f28" y="f33"/>
                  </a:cubicBezTo>
                  <a:cubicBezTo>
                    <a:pt x="f35" y="f33"/>
                    <a:pt x="f5" y="f33"/>
                    <a:pt x="f36" y="f33"/>
                  </a:cubicBezTo>
                  <a:cubicBezTo>
                    <a:pt x="f37" y="f33"/>
                    <a:pt x="f11" y="f33"/>
                    <a:pt x="f13" y="f33"/>
                  </a:cubicBezTo>
                  <a:cubicBezTo>
                    <a:pt x="f38" y="f33"/>
                    <a:pt x="f3" y="f33"/>
                    <a:pt x="f3" y="f39"/>
                  </a:cubicBezTo>
                  <a:cubicBezTo>
                    <a:pt x="f3" y="f40"/>
                    <a:pt x="f3" y="f41"/>
                    <a:pt x="f42" y="f43"/>
                  </a:cubicBezTo>
                  <a:cubicBezTo>
                    <a:pt x="f9" y="f44"/>
                    <a:pt x="f7" y="f45"/>
                    <a:pt x="f46" y="f47"/>
                  </a:cubicBezTo>
                  <a:cubicBezTo>
                    <a:pt x="f48" y="f49"/>
                    <a:pt x="f50" y="f49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59" y="f39"/>
                    <a:pt x="f61" y="f62"/>
                  </a:cubicBezTo>
                  <a:cubicBezTo>
                    <a:pt x="f63" y="f16"/>
                    <a:pt x="f64" y="f65"/>
                    <a:pt x="f66" y="f67"/>
                  </a:cubicBezTo>
                  <a:cubicBezTo>
                    <a:pt x="f68" y="f69"/>
                    <a:pt x="f48" y="f69"/>
                    <a:pt x="f5" y="f6"/>
                  </a:cubicBezTo>
                  <a:moveTo>
                    <a:pt x="f70" y="f71"/>
                  </a:moveTo>
                  <a:cubicBezTo>
                    <a:pt x="f72" y="f73"/>
                    <a:pt x="f74" y="f75"/>
                    <a:pt x="f76" y="f77"/>
                  </a:cubicBezTo>
                  <a:cubicBezTo>
                    <a:pt x="f5" y="f78"/>
                    <a:pt x="f79" y="f80"/>
                    <a:pt x="f79" y="f81"/>
                  </a:cubicBezTo>
                  <a:lnTo>
                    <a:pt x="f82" y="f81"/>
                  </a:lnTo>
                  <a:cubicBezTo>
                    <a:pt x="f29" y="f78"/>
                    <a:pt x="f83" y="f84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Google Shape;135;p56">
              <a:extLst>
                <a:ext uri="{FF2B5EF4-FFF2-40B4-BE49-F238E27FC236}">
                  <a16:creationId xmlns:a16="http://schemas.microsoft.com/office/drawing/2014/main" id="{27E68249-EA36-4FC9-8EF5-F7243CD8DA23}"/>
                </a:ext>
              </a:extLst>
            </p:cNvPr>
            <p:cNvSpPr/>
            <p:nvPr/>
          </p:nvSpPr>
          <p:spPr>
            <a:xfrm>
              <a:off x="3726161" y="4002091"/>
              <a:ext cx="81637" cy="94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820"/>
                <a:gd name="f4" fmla="val 115920"/>
                <a:gd name="f5" fmla="val 71355"/>
                <a:gd name="f6" fmla="val 3516"/>
                <a:gd name="f7" fmla="val 44787"/>
                <a:gd name="f8" fmla="+- 0 0 5899"/>
                <a:gd name="f9" fmla="val 15373"/>
                <a:gd name="f10" fmla="val 4935"/>
                <a:gd name="f11" fmla="val 32704"/>
                <a:gd name="f12" fmla="+- 0 0 758"/>
                <a:gd name="f13" fmla="val 47769"/>
                <a:gd name="f14" fmla="+- 0 0 1707"/>
                <a:gd name="f15" fmla="val 63776"/>
                <a:gd name="f16" fmla="val 3038"/>
                <a:gd name="f17" fmla="val 79782"/>
                <a:gd name="f18" fmla="val 7782"/>
                <a:gd name="f19" fmla="val 94847"/>
                <a:gd name="f20" fmla="val 17270"/>
                <a:gd name="f21" fmla="val 106145"/>
                <a:gd name="f22" fmla="val 32452"/>
                <a:gd name="f23" fmla="val 111795"/>
                <a:gd name="f24" fmla="val 47634"/>
                <a:gd name="f25" fmla="val 117444"/>
                <a:gd name="f26" fmla="val 61866"/>
                <a:gd name="f27" fmla="val 77048"/>
                <a:gd name="f28" fmla="val 110853"/>
                <a:gd name="f29" fmla="val 84639"/>
                <a:gd name="f30" fmla="val 108028"/>
                <a:gd name="f31" fmla="val 91281"/>
                <a:gd name="f32" fmla="val 103321"/>
                <a:gd name="f33" fmla="val 96025"/>
                <a:gd name="f34" fmla="val 96730"/>
                <a:gd name="f35" fmla="val 96974"/>
                <a:gd name="f36" fmla="val 95788"/>
                <a:gd name="f37" fmla="val 97923"/>
                <a:gd name="f38" fmla="val 92964"/>
                <a:gd name="f39" fmla="val 92230"/>
                <a:gd name="f40" fmla="val 89197"/>
                <a:gd name="f41" fmla="val 88434"/>
                <a:gd name="f42" fmla="val 85431"/>
                <a:gd name="f43" fmla="val 83690"/>
                <a:gd name="f44" fmla="val 81665"/>
                <a:gd name="f45" fmla="val 72304"/>
                <a:gd name="f46" fmla="val 93905"/>
                <a:gd name="f47" fmla="val 59020"/>
                <a:gd name="f48" fmla="val 98613"/>
                <a:gd name="f49" fmla="val 43838"/>
                <a:gd name="f50" fmla="val 88256"/>
                <a:gd name="f51" fmla="val 26759"/>
                <a:gd name="f52" fmla="val 78840"/>
                <a:gd name="f53" fmla="val 25810"/>
                <a:gd name="f54" fmla="val 66600"/>
                <a:gd name="f55" fmla="val 28657"/>
                <a:gd name="f56" fmla="val 65659"/>
                <a:gd name="f57" fmla="val 30554"/>
                <a:gd name="f58" fmla="val 52378"/>
                <a:gd name="f59" fmla="val 73253"/>
                <a:gd name="f60" fmla="val 93178"/>
                <a:gd name="f61" fmla="val 94127"/>
                <a:gd name="f62" fmla="val 98872"/>
                <a:gd name="f63" fmla="val 50594"/>
                <a:gd name="f64" fmla="val 38354"/>
                <a:gd name="f65" fmla="val 26114"/>
                <a:gd name="f66" fmla="val 89383"/>
                <a:gd name="f67" fmla="val 14815"/>
                <a:gd name="f68" fmla="val 82741"/>
                <a:gd name="f69" fmla="val 7282"/>
                <a:gd name="f70" fmla="val 65662"/>
                <a:gd name="f71" fmla="val 46828"/>
                <a:gd name="f72" fmla="val 27708"/>
                <a:gd name="f73" fmla="val 40237"/>
                <a:gd name="f74" fmla="val 35529"/>
                <a:gd name="f75" fmla="val 31503"/>
                <a:gd name="f76" fmla="val 30821"/>
                <a:gd name="f77" fmla="val 37196"/>
                <a:gd name="f78" fmla="val 22347"/>
                <a:gd name="f79" fmla="val 19523"/>
                <a:gd name="f80" fmla="val 54276"/>
                <a:gd name="f81" fmla="val 20464"/>
                <a:gd name="f82" fmla="val 64713"/>
                <a:gd name="f83" fmla="val 21406"/>
                <a:gd name="f84" fmla="val 70406"/>
                <a:gd name="f85" fmla="val 27055"/>
                <a:gd name="f86" fmla="val 37412"/>
                <a:gd name="f87" fmla="val 76099"/>
                <a:gd name="f88" fmla="*/ f0 1 99820"/>
                <a:gd name="f89" fmla="*/ f1 1 115920"/>
                <a:gd name="f90" fmla="+- f4 0 f2"/>
                <a:gd name="f91" fmla="+- f3 0 f2"/>
                <a:gd name="f92" fmla="*/ f91 1 99820"/>
                <a:gd name="f93" fmla="*/ f90 1 115920"/>
                <a:gd name="f94" fmla="*/ f2 1 f92"/>
                <a:gd name="f95" fmla="*/ f3 1 f92"/>
                <a:gd name="f96" fmla="*/ f2 1 f93"/>
                <a:gd name="f97" fmla="*/ f4 1 f93"/>
                <a:gd name="f98" fmla="*/ f94 f88 1"/>
                <a:gd name="f99" fmla="*/ f95 f88 1"/>
                <a:gd name="f100" fmla="*/ f97 f89 1"/>
                <a:gd name="f101" fmla="*/ f96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99820" h="115920">
                  <a:moveTo>
                    <a:pt x="f5" y="f6"/>
                  </a:moveTo>
                  <a:cubicBezTo>
                    <a:pt x="f7" y="f8"/>
                    <a:pt x="f9" y="f6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19"/>
                    <a:pt x="f33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38"/>
                  </a:cubicBezTo>
                  <a:cubicBezTo>
                    <a:pt x="f22" y="f50"/>
                    <a:pt x="f51" y="f52"/>
                    <a:pt x="f53" y="f54"/>
                  </a:cubicBezTo>
                  <a:cubicBezTo>
                    <a:pt x="f55" y="f56"/>
                    <a:pt x="f57" y="f56"/>
                    <a:pt x="f22" y="f56"/>
                  </a:cubicBezTo>
                  <a:cubicBezTo>
                    <a:pt x="f58" y="f56"/>
                    <a:pt x="f59" y="f56"/>
                    <a:pt x="f60" y="f56"/>
                  </a:cubicBezTo>
                  <a:cubicBezTo>
                    <a:pt x="f61" y="f56"/>
                    <a:pt x="f33" y="f56"/>
                    <a:pt x="f35" y="f56"/>
                  </a:cubicBezTo>
                  <a:cubicBezTo>
                    <a:pt x="f62" y="f56"/>
                    <a:pt x="f3" y="f56"/>
                    <a:pt x="f3" y="f15"/>
                  </a:cubicBezTo>
                  <a:cubicBezTo>
                    <a:pt x="f3" y="f63"/>
                    <a:pt x="f3" y="f64"/>
                    <a:pt x="f61" y="f65"/>
                  </a:cubicBezTo>
                  <a:cubicBezTo>
                    <a:pt x="f66" y="f67"/>
                    <a:pt x="f68" y="f69"/>
                    <a:pt x="f5" y="f6"/>
                  </a:cubicBezTo>
                  <a:moveTo>
                    <a:pt x="f70" y="f71"/>
                  </a:moveTo>
                  <a:lnTo>
                    <a:pt x="f22" y="f71"/>
                  </a:lnTo>
                  <a:lnTo>
                    <a:pt x="f51" y="f71"/>
                  </a:lnTo>
                  <a:cubicBezTo>
                    <a:pt x="f72" y="f73"/>
                    <a:pt x="f55" y="f74"/>
                    <a:pt x="f75" y="f76"/>
                  </a:cubicBezTo>
                  <a:cubicBezTo>
                    <a:pt x="f77" y="f78"/>
                    <a:pt x="f7" y="f79"/>
                    <a:pt x="f80" y="f81"/>
                  </a:cubicBezTo>
                  <a:cubicBezTo>
                    <a:pt x="f82" y="f83"/>
                    <a:pt x="f84" y="f85"/>
                    <a:pt x="f59" y="f86"/>
                  </a:cubicBezTo>
                  <a:cubicBezTo>
                    <a:pt x="f59" y="f86"/>
                    <a:pt x="f59" y="f86"/>
                    <a:pt x="f59" y="f64"/>
                  </a:cubicBezTo>
                  <a:cubicBezTo>
                    <a:pt x="f87" y="f71"/>
                    <a:pt x="f87" y="f71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Google Shape;136;p56">
              <a:extLst>
                <a:ext uri="{FF2B5EF4-FFF2-40B4-BE49-F238E27FC236}">
                  <a16:creationId xmlns:a16="http://schemas.microsoft.com/office/drawing/2014/main" id="{F54EACDD-D38C-D5BE-67BE-3F081DB890A6}"/>
                </a:ext>
              </a:extLst>
            </p:cNvPr>
            <p:cNvSpPr/>
            <p:nvPr/>
          </p:nvSpPr>
          <p:spPr>
            <a:xfrm>
              <a:off x="4326693" y="4002054"/>
              <a:ext cx="81719" cy="936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6"/>
                <a:gd name="f4" fmla="val 114491"/>
                <a:gd name="f5" fmla="val 68615"/>
                <a:gd name="f6" fmla="val 2625"/>
                <a:gd name="f7" fmla="val 41098"/>
                <a:gd name="f8" fmla="+- 0 0 5849"/>
                <a:gd name="f9" fmla="val 12633"/>
                <a:gd name="f10" fmla="val 6391"/>
                <a:gd name="f11" fmla="val 3144"/>
                <a:gd name="f12" fmla="val 36521"/>
                <a:gd name="f13" fmla="+- 0 0 651"/>
                <a:gd name="f14" fmla="val 47819"/>
                <a:gd name="f15" fmla="val 59118"/>
                <a:gd name="f16" fmla="val 1246"/>
                <a:gd name="f17" fmla="val 70416"/>
                <a:gd name="f18" fmla="val 4093"/>
                <a:gd name="f19" fmla="val 91131"/>
                <a:gd name="f20" fmla="val 16428"/>
                <a:gd name="f21" fmla="val 105254"/>
                <a:gd name="f22" fmla="val 36354"/>
                <a:gd name="f23" fmla="val 111845"/>
                <a:gd name="f24" fmla="val 46791"/>
                <a:gd name="f25" fmla="val 114669"/>
                <a:gd name="f26" fmla="val 57229"/>
                <a:gd name="f27" fmla="val 115611"/>
                <a:gd name="f28" fmla="val 67666"/>
                <a:gd name="f29" fmla="val 112786"/>
                <a:gd name="f30" fmla="val 79052"/>
                <a:gd name="f31" fmla="val 109962"/>
                <a:gd name="f32" fmla="val 88541"/>
                <a:gd name="f33" fmla="val 96132"/>
                <a:gd name="f34" fmla="val 95838"/>
                <a:gd name="f35" fmla="val 97080"/>
                <a:gd name="f36" fmla="val 94897"/>
                <a:gd name="f37" fmla="val 98029"/>
                <a:gd name="f38" fmla="val 93014"/>
                <a:gd name="f39" fmla="val 92072"/>
                <a:gd name="f40" fmla="val 92336"/>
                <a:gd name="f41" fmla="val 88306"/>
                <a:gd name="f42" fmla="val 84540"/>
                <a:gd name="f43" fmla="val 84745"/>
                <a:gd name="f44" fmla="val 81715"/>
                <a:gd name="f45" fmla="val 83797"/>
                <a:gd name="f46" fmla="val 82848"/>
                <a:gd name="f47" fmla="val 82657"/>
                <a:gd name="f48" fmla="val 81899"/>
                <a:gd name="f49" fmla="val 83598"/>
                <a:gd name="f50" fmla="val 75257"/>
                <a:gd name="f51" fmla="val 90189"/>
                <a:gd name="f52" fmla="val 93955"/>
                <a:gd name="f53" fmla="val 59126"/>
                <a:gd name="f54" fmla="val 42996"/>
                <a:gd name="f55" fmla="val 96780"/>
                <a:gd name="f56" fmla="val 28763"/>
                <a:gd name="f57" fmla="val 85481"/>
                <a:gd name="f58" fmla="val 26865"/>
                <a:gd name="f59" fmla="val 25917"/>
                <a:gd name="f60" fmla="val 65709"/>
                <a:gd name="f61" fmla="val 30661"/>
                <a:gd name="f62" fmla="val 38252"/>
                <a:gd name="f63" fmla="val 45843"/>
                <a:gd name="f64" fmla="val 53433"/>
                <a:gd name="f65" fmla="val 99927"/>
                <a:gd name="f66" fmla="val 61001"/>
                <a:gd name="f67" fmla="val 53468"/>
                <a:gd name="f68" fmla="val 44994"/>
                <a:gd name="f69" fmla="val 37462"/>
                <a:gd name="f70" fmla="val 94234"/>
                <a:gd name="f71" fmla="val 20514"/>
                <a:gd name="f72" fmla="val 85694"/>
                <a:gd name="f73" fmla="val 8274"/>
                <a:gd name="f74" fmla="val 71461"/>
                <a:gd name="f75" fmla="val 46878"/>
                <a:gd name="f76" fmla="val 61973"/>
                <a:gd name="f77" fmla="val 52484"/>
                <a:gd name="f78" fmla="val 37303"/>
                <a:gd name="f79" fmla="val 32559"/>
                <a:gd name="f80" fmla="val 40287"/>
                <a:gd name="f81" fmla="val 34637"/>
                <a:gd name="f82" fmla="val 31610"/>
                <a:gd name="f83" fmla="val 29930"/>
                <a:gd name="f84" fmla="val 21456"/>
                <a:gd name="f85" fmla="val 18631"/>
                <a:gd name="f86" fmla="val 55331"/>
                <a:gd name="f87" fmla="val 64820"/>
                <a:gd name="f88" fmla="val 22397"/>
                <a:gd name="f89" fmla="val 70513"/>
                <a:gd name="f90" fmla="val 28047"/>
                <a:gd name="f91" fmla="val 72410"/>
                <a:gd name="f92" fmla="val 73359"/>
                <a:gd name="f93" fmla="val 39345"/>
                <a:gd name="f94" fmla="val 42170"/>
                <a:gd name="f95" fmla="val 44053"/>
                <a:gd name="f96" fmla="val 74308"/>
                <a:gd name="f97" fmla="*/ f0 1 99926"/>
                <a:gd name="f98" fmla="*/ f1 1 114491"/>
                <a:gd name="f99" fmla="+- f4 0 f2"/>
                <a:gd name="f100" fmla="+- f3 0 f2"/>
                <a:gd name="f101" fmla="*/ f100 1 99926"/>
                <a:gd name="f102" fmla="*/ f99 1 114491"/>
                <a:gd name="f103" fmla="*/ f2 1 f101"/>
                <a:gd name="f104" fmla="*/ f3 1 f101"/>
                <a:gd name="f105" fmla="*/ f2 1 f102"/>
                <a:gd name="f106" fmla="*/ f4 1 f102"/>
                <a:gd name="f107" fmla="*/ f103 f97 1"/>
                <a:gd name="f108" fmla="*/ f104 f97 1"/>
                <a:gd name="f109" fmla="*/ f106 f98 1"/>
                <a:gd name="f110" fmla="*/ f105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7" t="f110" r="f108" b="f109"/>
              <a:pathLst>
                <a:path w="99926" h="1144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21"/>
                    <a:pt x="f33" y="f34"/>
                  </a:cubicBezTo>
                  <a:cubicBezTo>
                    <a:pt x="f35" y="f36"/>
                    <a:pt x="f37" y="f38"/>
                    <a:pt x="f33" y="f39"/>
                  </a:cubicBezTo>
                  <a:cubicBezTo>
                    <a:pt x="f40" y="f41"/>
                    <a:pt x="f32" y="f42"/>
                    <a:pt x="f43" y="f44"/>
                  </a:cubicBezTo>
                  <a:cubicBezTo>
                    <a:pt x="f45" y="f44"/>
                    <a:pt x="f45" y="f44"/>
                    <a:pt x="f45" y="f44"/>
                  </a:cubicBezTo>
                  <a:cubicBezTo>
                    <a:pt x="f46" y="f47"/>
                    <a:pt x="f46" y="f47"/>
                    <a:pt x="f48" y="f49"/>
                  </a:cubicBezTo>
                  <a:cubicBezTo>
                    <a:pt x="f50" y="f51"/>
                    <a:pt x="f28" y="f52"/>
                    <a:pt x="f53" y="f36"/>
                  </a:cubicBezTo>
                  <a:cubicBezTo>
                    <a:pt x="f54" y="f55"/>
                    <a:pt x="f56" y="f57"/>
                    <a:pt x="f58" y="f17"/>
                  </a:cubicBezTo>
                  <a:cubicBezTo>
                    <a:pt x="f59" y="f60"/>
                    <a:pt x="f59" y="f60"/>
                    <a:pt x="f61" y="f60"/>
                  </a:cubicBezTo>
                  <a:cubicBezTo>
                    <a:pt x="f62" y="f60"/>
                    <a:pt x="f63" y="f60"/>
                    <a:pt x="f64" y="f60"/>
                  </a:cubicBezTo>
                  <a:cubicBezTo>
                    <a:pt x="f28" y="f60"/>
                    <a:pt x="f48" y="f60"/>
                    <a:pt x="f33" y="f60"/>
                  </a:cubicBezTo>
                  <a:cubicBezTo>
                    <a:pt x="f65" y="f60"/>
                    <a:pt x="f65" y="f60"/>
                    <a:pt x="f65" y="f66"/>
                  </a:cubicBezTo>
                  <a:cubicBezTo>
                    <a:pt x="f65" y="f67"/>
                    <a:pt x="f65" y="f68"/>
                    <a:pt x="f37" y="f69"/>
                  </a:cubicBezTo>
                  <a:cubicBezTo>
                    <a:pt x="f70" y="f71"/>
                    <a:pt x="f72" y="f73"/>
                    <a:pt x="f5" y="f6"/>
                  </a:cubicBezTo>
                  <a:moveTo>
                    <a:pt x="f74" y="f75"/>
                  </a:moveTo>
                  <a:cubicBezTo>
                    <a:pt x="f76" y="f75"/>
                    <a:pt x="f77" y="f75"/>
                    <a:pt x="f54" y="f75"/>
                  </a:cubicBezTo>
                  <a:cubicBezTo>
                    <a:pt x="f78" y="f75"/>
                    <a:pt x="f79" y="f75"/>
                    <a:pt x="f59" y="f75"/>
                  </a:cubicBezTo>
                  <a:cubicBezTo>
                    <a:pt x="f58" y="f80"/>
                    <a:pt x="f56" y="f81"/>
                    <a:pt x="f82" y="f83"/>
                  </a:cubicBezTo>
                  <a:cubicBezTo>
                    <a:pt x="f78" y="f84"/>
                    <a:pt x="f63" y="f85"/>
                    <a:pt x="f86" y="f71"/>
                  </a:cubicBezTo>
                  <a:cubicBezTo>
                    <a:pt x="f87" y="f88"/>
                    <a:pt x="f89" y="f90"/>
                    <a:pt x="f91" y="f69"/>
                  </a:cubicBezTo>
                  <a:cubicBezTo>
                    <a:pt x="f92" y="f93"/>
                    <a:pt x="f92" y="f94"/>
                    <a:pt x="f92" y="f95"/>
                  </a:cubicBezTo>
                  <a:cubicBezTo>
                    <a:pt x="f96" y="f75"/>
                    <a:pt x="f92" y="f75"/>
                    <a:pt x="f74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137;p56">
              <a:extLst>
                <a:ext uri="{FF2B5EF4-FFF2-40B4-BE49-F238E27FC236}">
                  <a16:creationId xmlns:a16="http://schemas.microsoft.com/office/drawing/2014/main" id="{34760B59-8CDD-4648-223A-8BDFA361E568}"/>
                </a:ext>
              </a:extLst>
            </p:cNvPr>
            <p:cNvSpPr/>
            <p:nvPr/>
          </p:nvSpPr>
          <p:spPr>
            <a:xfrm>
              <a:off x="4176101" y="3797064"/>
              <a:ext cx="85651" cy="931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734"/>
                <a:gd name="f4" fmla="val 113927"/>
                <a:gd name="f5" fmla="val 99041"/>
                <a:gd name="f6" fmla="val 86623"/>
                <a:gd name="f7" fmla="val 103786"/>
                <a:gd name="f8" fmla="val 77207"/>
                <a:gd name="f9" fmla="val 104735"/>
                <a:gd name="f10" fmla="val 67792"/>
                <a:gd name="f11" fmla="val 58376"/>
                <a:gd name="f12" fmla="val 52727"/>
                <a:gd name="f13" fmla="val 48019"/>
                <a:gd name="f14" fmla="val 42370"/>
                <a:gd name="f15" fmla="val 99990"/>
                <a:gd name="f16" fmla="val 23539"/>
                <a:gd name="f17" fmla="val 89553"/>
                <a:gd name="f18" fmla="val 10357"/>
                <a:gd name="f19" fmla="val 71525"/>
                <a:gd name="f20" fmla="val 2825"/>
                <a:gd name="f21" fmla="val 63934"/>
                <a:gd name="f22" fmla="val 57292"/>
                <a:gd name="f23" fmla="val 49701"/>
                <a:gd name="f24" fmla="val 29775"/>
                <a:gd name="f25" fmla="val 942"/>
                <a:gd name="f26" fmla="val 14594"/>
                <a:gd name="f27" fmla="val 6054"/>
                <a:gd name="f28" fmla="val 29188"/>
                <a:gd name="f29" fmla="+- 0 0 2486"/>
                <a:gd name="f30" fmla="+- 0 0 1537"/>
                <a:gd name="f31" fmla="val 66850"/>
                <a:gd name="f32" fmla="val 84740"/>
                <a:gd name="f33" fmla="val 11747"/>
                <a:gd name="f34" fmla="val 98863"/>
                <a:gd name="f35" fmla="val 23133"/>
                <a:gd name="f36" fmla="val 108278"/>
                <a:gd name="f37" fmla="val 38315"/>
                <a:gd name="f38" fmla="val 112045"/>
                <a:gd name="f39" fmla="val 44957"/>
                <a:gd name="f40" fmla="val 113928"/>
                <a:gd name="f41" fmla="val 51599"/>
                <a:gd name="f42" fmla="val 58241"/>
                <a:gd name="f43" fmla="val 76269"/>
                <a:gd name="f44" fmla="val 112986"/>
                <a:gd name="f45" fmla="val 90502"/>
                <a:gd name="f46" fmla="val 103571"/>
                <a:gd name="f47" fmla="val 75320"/>
                <a:gd name="f48" fmla="val 80032"/>
                <a:gd name="f49" fmla="val 69627"/>
                <a:gd name="f50" fmla="val 93214"/>
                <a:gd name="f51" fmla="val 96980"/>
                <a:gd name="f52" fmla="val 44008"/>
                <a:gd name="f53" fmla="val 94155"/>
                <a:gd name="f54" fmla="val 92272"/>
                <a:gd name="f55" fmla="val 34520"/>
                <a:gd name="f56" fmla="val 88506"/>
                <a:gd name="f57" fmla="val 30724"/>
                <a:gd name="f58" fmla="val 83798"/>
                <a:gd name="f59" fmla="val 27878"/>
                <a:gd name="f60" fmla="val 79090"/>
                <a:gd name="f61" fmla="val 25980"/>
                <a:gd name="f62" fmla="val 74383"/>
                <a:gd name="f63" fmla="val 69675"/>
                <a:gd name="f64" fmla="val 25031"/>
                <a:gd name="f65" fmla="val 28827"/>
                <a:gd name="f66" fmla="val 37662"/>
                <a:gd name="f67" fmla="val 47804"/>
                <a:gd name="f68" fmla="val 18831"/>
                <a:gd name="f69" fmla="val 60139"/>
                <a:gd name="f70" fmla="val 22597"/>
                <a:gd name="f71" fmla="val 66781"/>
                <a:gd name="f72" fmla="val 24480"/>
                <a:gd name="f73" fmla="val 70576"/>
                <a:gd name="f74" fmla="val 74371"/>
                <a:gd name="f75" fmla="val 34837"/>
                <a:gd name="f76" fmla="val 79116"/>
                <a:gd name="f77" fmla="val 50844"/>
                <a:gd name="f78" fmla="val 65909"/>
                <a:gd name="f79" fmla="val 78167"/>
                <a:gd name="f80" fmla="val 73441"/>
                <a:gd name="f81" fmla="*/ f0 1 104734"/>
                <a:gd name="f82" fmla="*/ f1 1 113927"/>
                <a:gd name="f83" fmla="+- f4 0 f2"/>
                <a:gd name="f84" fmla="+- f3 0 f2"/>
                <a:gd name="f85" fmla="*/ f84 1 104734"/>
                <a:gd name="f86" fmla="*/ f83 1 113927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104734" h="113927">
                  <a:moveTo>
                    <a:pt x="f5" y="f6"/>
                  </a:moveTo>
                  <a:cubicBezTo>
                    <a:pt x="f7" y="f8"/>
                    <a:pt x="f9" y="f10"/>
                    <a:pt x="f9" y="f11"/>
                  </a:cubicBezTo>
                  <a:cubicBezTo>
                    <a:pt x="f9" y="f12"/>
                    <a:pt x="f9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"/>
                    <a:pt x="f22" y="f2"/>
                    <a:pt x="f23" y="f2"/>
                  </a:cubicBezTo>
                  <a:cubicBezTo>
                    <a:pt x="f24" y="f25"/>
                    <a:pt x="f26" y="f18"/>
                    <a:pt x="f27" y="f28"/>
                  </a:cubicBezTo>
                  <a:cubicBezTo>
                    <a:pt x="f29" y="f13"/>
                    <a:pt x="f30" y="f31"/>
                    <a:pt x="f27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0"/>
                    <a:pt x="f42" y="f40"/>
                  </a:cubicBezTo>
                  <a:cubicBezTo>
                    <a:pt x="f43" y="f44"/>
                    <a:pt x="f45" y="f46"/>
                    <a:pt x="f5" y="f6"/>
                  </a:cubicBezTo>
                  <a:moveTo>
                    <a:pt x="f47" y="f48"/>
                  </a:moveTo>
                  <a:cubicBezTo>
                    <a:pt x="f49" y="f50"/>
                    <a:pt x="f22" y="f51"/>
                    <a:pt x="f52" y="f53"/>
                  </a:cubicBezTo>
                  <a:cubicBezTo>
                    <a:pt x="f37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1" y="f63"/>
                  </a:cubicBezTo>
                  <a:cubicBezTo>
                    <a:pt x="f64" y="f11"/>
                    <a:pt x="f64" y="f13"/>
                    <a:pt x="f65" y="f66"/>
                  </a:cubicBezTo>
                  <a:cubicBezTo>
                    <a:pt x="f55" y="f16"/>
                    <a:pt x="f67" y="f68"/>
                    <a:pt x="f69" y="f70"/>
                  </a:cubicBezTo>
                  <a:cubicBezTo>
                    <a:pt x="f71" y="f72"/>
                    <a:pt x="f73" y="f28"/>
                    <a:pt x="f74" y="f75"/>
                  </a:cubicBezTo>
                  <a:cubicBezTo>
                    <a:pt x="f76" y="f14"/>
                    <a:pt x="f76" y="f77"/>
                    <a:pt x="f76" y="f11"/>
                  </a:cubicBezTo>
                  <a:cubicBezTo>
                    <a:pt x="f76" y="f78"/>
                    <a:pt x="f79" y="f80"/>
                    <a:pt x="f47" y="f48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Google Shape;138;p56">
              <a:extLst>
                <a:ext uri="{FF2B5EF4-FFF2-40B4-BE49-F238E27FC236}">
                  <a16:creationId xmlns:a16="http://schemas.microsoft.com/office/drawing/2014/main" id="{27ECB8FE-9C23-3165-EFAF-0814D3969486}"/>
                </a:ext>
              </a:extLst>
            </p:cNvPr>
            <p:cNvSpPr/>
            <p:nvPr/>
          </p:nvSpPr>
          <p:spPr>
            <a:xfrm>
              <a:off x="3977329" y="4002484"/>
              <a:ext cx="85761" cy="93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869"/>
                <a:gd name="f4" fmla="val 114359"/>
                <a:gd name="f5" fmla="val 49177"/>
                <a:gd name="f6" fmla="val 102972"/>
                <a:gd name="f7" fmla="val 22814"/>
                <a:gd name="f8" fmla="val 85892"/>
                <a:gd name="f9" fmla="val 2100"/>
                <a:gd name="f10" fmla="val 58376"/>
                <a:gd name="f11" fmla="val 216"/>
                <a:gd name="f12" fmla="val 35603"/>
                <a:gd name="f13" fmla="+- 0 0 1667"/>
                <a:gd name="f14" fmla="val 13780"/>
                <a:gd name="f15" fmla="val 8690"/>
                <a:gd name="f16" fmla="val 4291"/>
                <a:gd name="f17" fmla="val 33171"/>
                <a:gd name="f18" fmla="+- 0 0 453"/>
                <a:gd name="f19" fmla="val 44469"/>
                <a:gd name="f20" fmla="val 56710"/>
                <a:gd name="f21" fmla="val 496"/>
                <a:gd name="f22" fmla="val 68950"/>
                <a:gd name="f23" fmla="val 3342"/>
                <a:gd name="f24" fmla="val 88722"/>
                <a:gd name="f25" fmla="val 16626"/>
                <a:gd name="f26" fmla="val 112261"/>
                <a:gd name="f27" fmla="val 46989"/>
                <a:gd name="f28" fmla="val 114144"/>
                <a:gd name="f29" fmla="val 69762"/>
                <a:gd name="f30" fmla="val 116027"/>
                <a:gd name="f31" fmla="val 92534"/>
                <a:gd name="f32" fmla="val 105670"/>
                <a:gd name="f33" fmla="val 101074"/>
                <a:gd name="f34" fmla="val 78365"/>
                <a:gd name="f35" fmla="val 71774"/>
                <a:gd name="f36" fmla="val 103921"/>
                <a:gd name="f37" fmla="val 64242"/>
                <a:gd name="f38" fmla="val 57651"/>
                <a:gd name="f39" fmla="val 54826"/>
                <a:gd name="f40" fmla="val 52002"/>
                <a:gd name="f41" fmla="val 76404"/>
                <a:gd name="f42" fmla="val 77424"/>
                <a:gd name="f43" fmla="val 71660"/>
                <a:gd name="f44" fmla="val 90605"/>
                <a:gd name="f45" fmla="val 60273"/>
                <a:gd name="f46" fmla="val 96255"/>
                <a:gd name="f47" fmla="val 93430"/>
                <a:gd name="f48" fmla="val 39399"/>
                <a:gd name="f49" fmla="val 91547"/>
                <a:gd name="f50" fmla="val 33706"/>
                <a:gd name="f51" fmla="val 86839"/>
                <a:gd name="f52" fmla="val 29910"/>
                <a:gd name="f53" fmla="val 80248"/>
                <a:gd name="f54" fmla="val 26115"/>
                <a:gd name="f55" fmla="val 72716"/>
                <a:gd name="f56" fmla="val 25166"/>
                <a:gd name="f57" fmla="val 65183"/>
                <a:gd name="f58" fmla="val 51060"/>
                <a:gd name="f59" fmla="val 43528"/>
                <a:gd name="f60" fmla="val 28012"/>
                <a:gd name="f61" fmla="val 36937"/>
                <a:gd name="f62" fmla="val 31808"/>
                <a:gd name="f63" fmla="val 26580"/>
                <a:gd name="f64" fmla="val 40348"/>
                <a:gd name="f65" fmla="val 19989"/>
                <a:gd name="f66" fmla="val 50785"/>
                <a:gd name="f67" fmla="val 61222"/>
                <a:gd name="f68" fmla="val 25638"/>
                <a:gd name="f69" fmla="val 74506"/>
                <a:gd name="f70" fmla="val 35995"/>
                <a:gd name="f71" fmla="val 77353"/>
                <a:gd name="f72" fmla="val 41645"/>
                <a:gd name="f73" fmla="val 78302"/>
                <a:gd name="f74" fmla="val 47294"/>
                <a:gd name="f75" fmla="val 52943"/>
                <a:gd name="f76" fmla="val 80199"/>
                <a:gd name="f77" fmla="val 60476"/>
                <a:gd name="f78" fmla="val 79250"/>
                <a:gd name="f79" fmla="val 69891"/>
                <a:gd name="f80" fmla="*/ f0 1 104869"/>
                <a:gd name="f81" fmla="*/ f1 1 114359"/>
                <a:gd name="f82" fmla="+- f4 0 f2"/>
                <a:gd name="f83" fmla="+- f3 0 f2"/>
                <a:gd name="f84" fmla="*/ f83 1 104869"/>
                <a:gd name="f85" fmla="*/ f82 1 11435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4869" h="114359">
                  <a:moveTo>
                    <a:pt x="f3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18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6" y="f35"/>
                    <a:pt x="f36" y="f37"/>
                    <a:pt x="f36" y="f38"/>
                  </a:cubicBezTo>
                  <a:cubicBezTo>
                    <a:pt x="f3" y="f39"/>
                    <a:pt x="f3" y="f40"/>
                    <a:pt x="f3" y="f5"/>
                  </a:cubicBezTo>
                  <a:moveTo>
                    <a:pt x="f41" y="f42"/>
                  </a:moveTo>
                  <a:cubicBezTo>
                    <a:pt x="f43" y="f44"/>
                    <a:pt x="f45" y="f46"/>
                    <a:pt x="f27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6" y="f38"/>
                  </a:cubicBezTo>
                  <a:cubicBezTo>
                    <a:pt x="f56" y="f58"/>
                    <a:pt x="f54" y="f59"/>
                    <a:pt x="f60" y="f61"/>
                  </a:cubicBezTo>
                  <a:cubicBezTo>
                    <a:pt x="f62" y="f63"/>
                    <a:pt x="f64" y="f65"/>
                    <a:pt x="f66" y="f65"/>
                  </a:cubicBezTo>
                  <a:cubicBezTo>
                    <a:pt x="f67" y="f65"/>
                    <a:pt x="f29" y="f68"/>
                    <a:pt x="f69" y="f70"/>
                  </a:cubicBezTo>
                  <a:cubicBezTo>
                    <a:pt x="f71" y="f72"/>
                    <a:pt x="f73" y="f74"/>
                    <a:pt x="f73" y="f75"/>
                  </a:cubicBezTo>
                  <a:cubicBezTo>
                    <a:pt x="f76" y="f77"/>
                    <a:pt x="f78" y="f79"/>
                    <a:pt x="f41" y="f4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139;p56">
              <a:extLst>
                <a:ext uri="{FF2B5EF4-FFF2-40B4-BE49-F238E27FC236}">
                  <a16:creationId xmlns:a16="http://schemas.microsoft.com/office/drawing/2014/main" id="{AB72B0B6-1844-EA1E-3321-80EE47C7D47F}"/>
                </a:ext>
              </a:extLst>
            </p:cNvPr>
            <p:cNvSpPr/>
            <p:nvPr/>
          </p:nvSpPr>
          <p:spPr>
            <a:xfrm>
              <a:off x="3752551" y="3797064"/>
              <a:ext cx="86383" cy="931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628"/>
                <a:gd name="f4" fmla="val 113927"/>
                <a:gd name="f5" fmla="val 67550"/>
                <a:gd name="f6" fmla="val 1883"/>
                <a:gd name="f7" fmla="val 60908"/>
                <a:gd name="f8" fmla="val 54266"/>
                <a:gd name="f9" fmla="val 47624"/>
                <a:gd name="f10" fmla="val 29596"/>
                <a:gd name="f11" fmla="val 942"/>
                <a:gd name="f12" fmla="val 15363"/>
                <a:gd name="f13" fmla="val 9416"/>
                <a:gd name="f14" fmla="val 6824"/>
                <a:gd name="f15" fmla="val 25422"/>
                <a:gd name="f16" fmla="val 2079"/>
                <a:gd name="f17" fmla="val 34837"/>
                <a:gd name="f18" fmla="+- 0 0 767"/>
                <a:gd name="f19" fmla="val 45194"/>
                <a:gd name="f20" fmla="val 182"/>
                <a:gd name="f21" fmla="val 56493"/>
                <a:gd name="f22" fmla="val 62142"/>
                <a:gd name="f23" fmla="val 67792"/>
                <a:gd name="f24" fmla="val 73441"/>
                <a:gd name="f25" fmla="val 93214"/>
                <a:gd name="f26" fmla="val 17261"/>
                <a:gd name="f27" fmla="val 106395"/>
                <a:gd name="f28" fmla="val 37187"/>
                <a:gd name="f29" fmla="val 112045"/>
                <a:gd name="f30" fmla="val 43829"/>
                <a:gd name="f31" fmla="val 113928"/>
                <a:gd name="f32" fmla="val 50471"/>
                <a:gd name="f33" fmla="val 57113"/>
                <a:gd name="f34" fmla="val 77039"/>
                <a:gd name="f35" fmla="val 112986"/>
                <a:gd name="f36" fmla="val 92220"/>
                <a:gd name="f37" fmla="val 103571"/>
                <a:gd name="f38" fmla="val 99811"/>
                <a:gd name="f39" fmla="val 84740"/>
                <a:gd name="f40" fmla="val 107402"/>
                <a:gd name="f41" fmla="val 66850"/>
                <a:gd name="f42" fmla="val 48019"/>
                <a:gd name="f43" fmla="val 100760"/>
                <a:gd name="f44" fmla="val 30130"/>
                <a:gd name="f45" fmla="val 94118"/>
                <a:gd name="f46" fmla="val 16006"/>
                <a:gd name="f47" fmla="val 83681"/>
                <a:gd name="f48" fmla="val 6591"/>
                <a:gd name="f49" fmla="val 79885"/>
                <a:gd name="f50" fmla="val 64026"/>
                <a:gd name="f51" fmla="val 78936"/>
                <a:gd name="f52" fmla="val 71558"/>
                <a:gd name="f53" fmla="val 76090"/>
                <a:gd name="f54" fmla="val 79090"/>
                <a:gd name="f55" fmla="val 70397"/>
                <a:gd name="f56" fmla="val 92272"/>
                <a:gd name="f57" fmla="val 58062"/>
                <a:gd name="f58" fmla="val 96980"/>
                <a:gd name="f59" fmla="val 44778"/>
                <a:gd name="f60" fmla="val 38136"/>
                <a:gd name="f61" fmla="val 91331"/>
                <a:gd name="f62" fmla="val 33392"/>
                <a:gd name="f63" fmla="val 86623"/>
                <a:gd name="f64" fmla="val 30545"/>
                <a:gd name="f65" fmla="val 80032"/>
                <a:gd name="f66" fmla="val 27698"/>
                <a:gd name="f67" fmla="val 74383"/>
                <a:gd name="f68" fmla="val 26750"/>
                <a:gd name="f69" fmla="val 68733"/>
                <a:gd name="f70" fmla="val 52727"/>
                <a:gd name="f71" fmla="val 43311"/>
                <a:gd name="f72" fmla="val 36238"/>
                <a:gd name="f73" fmla="val 21656"/>
                <a:gd name="f74" fmla="val 49522"/>
                <a:gd name="f75" fmla="val 16948"/>
                <a:gd name="f76" fmla="val 61857"/>
                <a:gd name="f77" fmla="val 20714"/>
                <a:gd name="f78" fmla="val 68499"/>
                <a:gd name="f79" fmla="val 22597"/>
                <a:gd name="f80" fmla="val 73243"/>
                <a:gd name="f81" fmla="val 27305"/>
                <a:gd name="f82" fmla="val 33896"/>
                <a:gd name="f83" fmla="val 41428"/>
                <a:gd name="f84" fmla="val 48961"/>
                <a:gd name="f85" fmla="*/ f0 1 105628"/>
                <a:gd name="f86" fmla="*/ f1 1 113927"/>
                <a:gd name="f87" fmla="+- f4 0 f2"/>
                <a:gd name="f88" fmla="+- f3 0 f2"/>
                <a:gd name="f89" fmla="*/ f88 1 105628"/>
                <a:gd name="f90" fmla="*/ f87 1 11392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5628" h="113927">
                  <a:moveTo>
                    <a:pt x="f5" y="f6"/>
                  </a:moveTo>
                  <a:cubicBezTo>
                    <a:pt x="f7" y="f2"/>
                    <a:pt x="f8" y="f2"/>
                    <a:pt x="f9" y="f2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0" y="f22"/>
                    <a:pt x="f20" y="f23"/>
                    <a:pt x="f16" y="f24"/>
                  </a:cubicBezTo>
                  <a:cubicBezTo>
                    <a:pt x="f14" y="f25"/>
                    <a:pt x="f26" y="f27"/>
                    <a:pt x="f28" y="f29"/>
                  </a:cubicBezTo>
                  <a:cubicBezTo>
                    <a:pt x="f30" y="f31"/>
                    <a:pt x="f32" y="f31"/>
                    <a:pt x="f33" y="f31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0" y="f42"/>
                    <a:pt x="f43" y="f44"/>
                  </a:cubicBezTo>
                  <a:cubicBezTo>
                    <a:pt x="f45" y="f46"/>
                    <a:pt x="f47" y="f48"/>
                    <a:pt x="f5" y="f6"/>
                  </a:cubicBezTo>
                  <a:moveTo>
                    <a:pt x="f49" y="f21"/>
                  </a:moveTo>
                  <a:cubicBezTo>
                    <a:pt x="f49" y="f50"/>
                    <a:pt x="f51" y="f52"/>
                    <a:pt x="f53" y="f54"/>
                  </a:cubicBezTo>
                  <a:cubicBezTo>
                    <a:pt x="f55" y="f56"/>
                    <a:pt x="f57" y="f58"/>
                    <a:pt x="f59" y="f25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68" y="f22"/>
                  </a:cubicBezTo>
                  <a:cubicBezTo>
                    <a:pt x="f68" y="f70"/>
                    <a:pt x="f68" y="f71"/>
                    <a:pt x="f64" y="f17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80" y="f81"/>
                    <a:pt x="f53" y="f82"/>
                  </a:cubicBezTo>
                  <a:cubicBezTo>
                    <a:pt x="f51" y="f83"/>
                    <a:pt x="f49" y="f84"/>
                    <a:pt x="f49" y="f2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Google Shape;140;p56">
              <a:extLst>
                <a:ext uri="{FF2B5EF4-FFF2-40B4-BE49-F238E27FC236}">
                  <a16:creationId xmlns:a16="http://schemas.microsoft.com/office/drawing/2014/main" id="{B8ACDAE5-71F4-32CC-7A8F-DB83BABB48A0}"/>
                </a:ext>
              </a:extLst>
            </p:cNvPr>
            <p:cNvSpPr/>
            <p:nvPr/>
          </p:nvSpPr>
          <p:spPr>
            <a:xfrm>
              <a:off x="4815669" y="3797832"/>
              <a:ext cx="86282" cy="931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504"/>
                <a:gd name="f4" fmla="val 113927"/>
                <a:gd name="f5" fmla="val 56164"/>
                <a:gd name="f6" fmla="val 113928"/>
                <a:gd name="f7" fmla="val 76090"/>
                <a:gd name="f8" fmla="val 112986"/>
                <a:gd name="f9" fmla="val 91271"/>
                <a:gd name="f10" fmla="val 103571"/>
                <a:gd name="f11" fmla="val 99811"/>
                <a:gd name="f12" fmla="val 84740"/>
                <a:gd name="f13" fmla="val 107402"/>
                <a:gd name="f14" fmla="val 66850"/>
                <a:gd name="f15" fmla="val 48019"/>
                <a:gd name="f16" fmla="val 30130"/>
                <a:gd name="f17" fmla="val 94118"/>
                <a:gd name="f18" fmla="val 16006"/>
                <a:gd name="f19" fmla="val 82732"/>
                <a:gd name="f20" fmla="val 5649"/>
                <a:gd name="f21" fmla="val 67550"/>
                <a:gd name="f22" fmla="val 1883"/>
                <a:gd name="f23" fmla="val 60908"/>
                <a:gd name="f24" fmla="val 54266"/>
                <a:gd name="f25" fmla="val 47624"/>
                <a:gd name="f26" fmla="val 29596"/>
                <a:gd name="f27" fmla="val 942"/>
                <a:gd name="f28" fmla="val 15363"/>
                <a:gd name="f29" fmla="val 9416"/>
                <a:gd name="f30" fmla="val 6824"/>
                <a:gd name="f31" fmla="val 26363"/>
                <a:gd name="f32" fmla="val 2079"/>
                <a:gd name="f33" fmla="val 35779"/>
                <a:gd name="f34" fmla="+- 0 0 767"/>
                <a:gd name="f35" fmla="val 46136"/>
                <a:gd name="f36" fmla="val 182"/>
                <a:gd name="f37" fmla="val 57435"/>
                <a:gd name="f38" fmla="val 63084"/>
                <a:gd name="f39" fmla="val 67792"/>
                <a:gd name="f40" fmla="val 1131"/>
                <a:gd name="f41" fmla="val 73441"/>
                <a:gd name="f42" fmla="val 5875"/>
                <a:gd name="f43" fmla="val 93214"/>
                <a:gd name="f44" fmla="val 16312"/>
                <a:gd name="f45" fmla="val 107337"/>
                <a:gd name="f46" fmla="val 36238"/>
                <a:gd name="f47" fmla="val 43829"/>
                <a:gd name="f48" fmla="val 49522"/>
                <a:gd name="f49" fmla="val 79090"/>
                <a:gd name="f50" fmla="val 26750"/>
                <a:gd name="f51" fmla="val 25801"/>
                <a:gd name="f52" fmla="val 62142"/>
                <a:gd name="f53" fmla="val 24852"/>
                <a:gd name="f54" fmla="val 52727"/>
                <a:gd name="f55" fmla="val 43311"/>
                <a:gd name="f56" fmla="val 34837"/>
                <a:gd name="f57" fmla="val 35289"/>
                <a:gd name="f58" fmla="val 21656"/>
                <a:gd name="f59" fmla="val 48573"/>
                <a:gd name="f60" fmla="val 16948"/>
                <a:gd name="f61" fmla="val 20714"/>
                <a:gd name="f62" fmla="val 22597"/>
                <a:gd name="f63" fmla="val 72294"/>
                <a:gd name="f64" fmla="val 27305"/>
                <a:gd name="f65" fmla="val 75141"/>
                <a:gd name="f66" fmla="val 33896"/>
                <a:gd name="f67" fmla="val 78936"/>
                <a:gd name="f68" fmla="val 41428"/>
                <a:gd name="f69" fmla="val 79885"/>
                <a:gd name="f70" fmla="val 48961"/>
                <a:gd name="f71" fmla="val 56493"/>
                <a:gd name="f72" fmla="val 64026"/>
                <a:gd name="f73" fmla="val 71558"/>
                <a:gd name="f74" fmla="val 70397"/>
                <a:gd name="f75" fmla="val 92272"/>
                <a:gd name="f76" fmla="val 58062"/>
                <a:gd name="f77" fmla="val 96980"/>
                <a:gd name="f78" fmla="val 44778"/>
                <a:gd name="f79" fmla="val 37187"/>
                <a:gd name="f80" fmla="val 90389"/>
                <a:gd name="f81" fmla="val 32443"/>
                <a:gd name="f82" fmla="val 85681"/>
                <a:gd name="f83" fmla="*/ f0 1 105504"/>
                <a:gd name="f84" fmla="*/ f1 1 113927"/>
                <a:gd name="f85" fmla="+- f4 0 f2"/>
                <a:gd name="f86" fmla="+- f3 0 f2"/>
                <a:gd name="f87" fmla="*/ f86 1 105504"/>
                <a:gd name="f88" fmla="*/ f85 1 113927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105504" h="11392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"/>
                    <a:pt x="f25" y="f2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8"/>
                    <a:pt x="f36" y="f39"/>
                    <a:pt x="f40" y="f41"/>
                  </a:cubicBezTo>
                  <a:cubicBezTo>
                    <a:pt x="f42" y="f43"/>
                    <a:pt x="f44" y="f45"/>
                    <a:pt x="f46" y="f8"/>
                  </a:cubicBezTo>
                  <a:cubicBezTo>
                    <a:pt x="f47" y="f6"/>
                    <a:pt x="f48" y="f6"/>
                    <a:pt x="f5" y="f6"/>
                  </a:cubicBezTo>
                  <a:moveTo>
                    <a:pt x="f26" y="f49"/>
                  </a:moveTo>
                  <a:cubicBezTo>
                    <a:pt x="f50" y="f41"/>
                    <a:pt x="f51" y="f39"/>
                    <a:pt x="f51" y="f52"/>
                  </a:cubicBezTo>
                  <a:cubicBezTo>
                    <a:pt x="f53" y="f54"/>
                    <a:pt x="f51" y="f55"/>
                    <a:pt x="f26" y="f56"/>
                  </a:cubicBezTo>
                  <a:cubicBezTo>
                    <a:pt x="f57" y="f58"/>
                    <a:pt x="f59" y="f60"/>
                    <a:pt x="f23" y="f61"/>
                  </a:cubicBezTo>
                  <a:cubicBezTo>
                    <a:pt x="f2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69" y="f71"/>
                  </a:cubicBezTo>
                  <a:cubicBezTo>
                    <a:pt x="f69" y="f72"/>
                    <a:pt x="f67" y="f73"/>
                    <a:pt x="f7" y="f49"/>
                  </a:cubicBezTo>
                  <a:cubicBezTo>
                    <a:pt x="f74" y="f75"/>
                    <a:pt x="f76" y="f77"/>
                    <a:pt x="f78" y="f43"/>
                  </a:cubicBezTo>
                  <a:cubicBezTo>
                    <a:pt x="f79" y="f80"/>
                    <a:pt x="f81" y="f82"/>
                    <a:pt x="f26" y="f4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Google Shape;141;p56">
              <a:extLst>
                <a:ext uri="{FF2B5EF4-FFF2-40B4-BE49-F238E27FC236}">
                  <a16:creationId xmlns:a16="http://schemas.microsoft.com/office/drawing/2014/main" id="{372669DF-FA3C-7B2B-D6F1-3DB9E80DF9D9}"/>
                </a:ext>
              </a:extLst>
            </p:cNvPr>
            <p:cNvSpPr/>
            <p:nvPr/>
          </p:nvSpPr>
          <p:spPr>
            <a:xfrm>
              <a:off x="3854351" y="3797402"/>
              <a:ext cx="77595" cy="928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885"/>
                <a:gd name="f4" fmla="val 113509"/>
                <a:gd name="f5" fmla="val 23721"/>
                <a:gd name="f6" fmla="val 111626"/>
                <a:gd name="f7" fmla="val 25619"/>
                <a:gd name="f8" fmla="val 26568"/>
                <a:gd name="f9" fmla="val 110685"/>
                <a:gd name="f10" fmla="val 108802"/>
                <a:gd name="f11" fmla="val 107860"/>
                <a:gd name="f12" fmla="val 105977"/>
                <a:gd name="f13" fmla="val 105035"/>
                <a:gd name="f14" fmla="val 83380"/>
                <a:gd name="f15" fmla="val 60782"/>
                <a:gd name="f16" fmla="val 39127"/>
                <a:gd name="f17" fmla="val 35360"/>
                <a:gd name="f18" fmla="val 27517"/>
                <a:gd name="f19" fmla="val 32536"/>
                <a:gd name="f20" fmla="val 30363"/>
                <a:gd name="f21" fmla="val 29711"/>
                <a:gd name="f22" fmla="val 36056"/>
                <a:gd name="f23" fmla="val 22179"/>
                <a:gd name="f24" fmla="val 44596"/>
                <a:gd name="f25" fmla="val 20296"/>
                <a:gd name="f26" fmla="val 53136"/>
                <a:gd name="f27" fmla="val 21237"/>
                <a:gd name="f28" fmla="val 62624"/>
                <a:gd name="f29" fmla="val 67368"/>
                <a:gd name="f30" fmla="val 26887"/>
                <a:gd name="f31" fmla="val 69266"/>
                <a:gd name="f32" fmla="val 36302"/>
                <a:gd name="f33" fmla="val 40068"/>
                <a:gd name="f34" fmla="val 70215"/>
                <a:gd name="f35" fmla="val 43834"/>
                <a:gd name="f36" fmla="val 47601"/>
                <a:gd name="f37" fmla="val 68315"/>
                <a:gd name="f38" fmla="val 88087"/>
                <a:gd name="f39" fmla="val 112568"/>
                <a:gd name="f40" fmla="val 74010"/>
                <a:gd name="f41" fmla="val 79703"/>
                <a:gd name="f42" fmla="val 86345"/>
                <a:gd name="f43" fmla="val 92039"/>
                <a:gd name="f44" fmla="val 93936"/>
                <a:gd name="f45" fmla="val 86204"/>
                <a:gd name="f46" fmla="val 30653"/>
                <a:gd name="f47" fmla="val 92987"/>
                <a:gd name="f48" fmla="val 25003"/>
                <a:gd name="f49" fmla="val 91090"/>
                <a:gd name="f50" fmla="val 19354"/>
                <a:gd name="f51" fmla="val 87294"/>
                <a:gd name="f52" fmla="val 10880"/>
                <a:gd name="f53" fmla="val 81601"/>
                <a:gd name="f54" fmla="val 6172"/>
                <a:gd name="f55" fmla="val 73062"/>
                <a:gd name="f56" fmla="val 3348"/>
                <a:gd name="f57" fmla="val 64522"/>
                <a:gd name="f58" fmla="+- 0 0 418"/>
                <a:gd name="f59" fmla="val 56931"/>
                <a:gd name="f60" fmla="val 49340"/>
                <a:gd name="f61" fmla="val 523"/>
                <a:gd name="f62" fmla="val 40801"/>
                <a:gd name="f63" fmla="val 2406"/>
                <a:gd name="f64" fmla="val 33210"/>
                <a:gd name="f65" fmla="val 13705"/>
                <a:gd name="f66" fmla="val 9939"/>
                <a:gd name="f67" fmla="val 24670"/>
                <a:gd name="f68" fmla="val 7114"/>
                <a:gd name="f69" fmla="val 4289"/>
                <a:gd name="f70" fmla="val 1465"/>
                <a:gd name="f71" fmla="val 21824"/>
                <a:gd name="f72" fmla="val 15182"/>
                <a:gd name="f73" fmla="val 9489"/>
                <a:gd name="f74" fmla="val 2847"/>
                <a:gd name="f75" fmla="val 949"/>
                <a:gd name="f76" fmla="val 5231"/>
                <a:gd name="f77" fmla="val 8055"/>
                <a:gd name="f78" fmla="val 41010"/>
                <a:gd name="f79" fmla="val 73023"/>
                <a:gd name="f80" fmla="val 106918"/>
                <a:gd name="f81" fmla="val 109743"/>
                <a:gd name="f82" fmla="val 11386"/>
                <a:gd name="f83" fmla="val 17079"/>
                <a:gd name="f84" fmla="*/ f0 1 94885"/>
                <a:gd name="f85" fmla="*/ f1 1 113509"/>
                <a:gd name="f86" fmla="+- f4 0 f2"/>
                <a:gd name="f87" fmla="+- f3 0 f2"/>
                <a:gd name="f88" fmla="*/ f87 1 94885"/>
                <a:gd name="f89" fmla="*/ f86 1 11350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94885" h="1135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8" y="f12"/>
                    <a:pt x="f8" y="f13"/>
                  </a:cubicBezTo>
                  <a:cubicBezTo>
                    <a:pt x="f8" y="f14"/>
                    <a:pt x="f8" y="f15"/>
                    <a:pt x="f8" y="f16"/>
                  </a:cubicBezTo>
                  <a:cubicBezTo>
                    <a:pt x="f8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3"/>
                    <a:pt x="f29" y="f30"/>
                    <a:pt x="f31" y="f32"/>
                  </a:cubicBezTo>
                  <a:cubicBezTo>
                    <a:pt x="f31" y="f33"/>
                    <a:pt x="f34" y="f35"/>
                    <a:pt x="f34" y="f36"/>
                  </a:cubicBezTo>
                  <a:cubicBezTo>
                    <a:pt x="f34" y="f37"/>
                    <a:pt x="f34" y="f38"/>
                    <a:pt x="f34" y="f10"/>
                  </a:cubicBezTo>
                  <a:cubicBezTo>
                    <a:pt x="f34" y="f39"/>
                    <a:pt x="f34" y="f39"/>
                    <a:pt x="f40" y="f4"/>
                  </a:cubicBezTo>
                  <a:cubicBezTo>
                    <a:pt x="f41" y="f4"/>
                    <a:pt x="f42" y="f4"/>
                    <a:pt x="f43" y="f4"/>
                  </a:cubicBezTo>
                  <a:cubicBezTo>
                    <a:pt x="f44" y="f4"/>
                    <a:pt x="f3" y="f39"/>
                    <a:pt x="f3" y="f9"/>
                  </a:cubicBezTo>
                  <a:cubicBezTo>
                    <a:pt x="f3" y="f45"/>
                    <a:pt x="f3" y="f15"/>
                    <a:pt x="f3" y="f32"/>
                  </a:cubicBezTo>
                  <a:cubicBezTo>
                    <a:pt x="f3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58"/>
                    <a:pt x="f59" y="f58"/>
                    <a:pt x="f60" y="f61"/>
                  </a:cubicBezTo>
                  <a:cubicBezTo>
                    <a:pt x="f62" y="f63"/>
                    <a:pt x="f64" y="f54"/>
                    <a:pt x="f7" y="f65"/>
                  </a:cubicBezTo>
                  <a:cubicBezTo>
                    <a:pt x="f7" y="f66"/>
                    <a:pt x="f67" y="f68"/>
                    <a:pt x="f67" y="f69"/>
                  </a:cubicBezTo>
                  <a:cubicBezTo>
                    <a:pt x="f67" y="f63"/>
                    <a:pt x="f5" y="f70"/>
                    <a:pt x="f71" y="f70"/>
                  </a:cubicBezTo>
                  <a:cubicBezTo>
                    <a:pt x="f72" y="f70"/>
                    <a:pt x="f73" y="f70"/>
                    <a:pt x="f74" y="f70"/>
                  </a:cubicBezTo>
                  <a:cubicBezTo>
                    <a:pt x="f75" y="f70"/>
                    <a:pt x="f2" y="f63"/>
                    <a:pt x="f2" y="f69"/>
                  </a:cubicBezTo>
                  <a:cubicBezTo>
                    <a:pt x="f2" y="f76"/>
                    <a:pt x="f2" y="f54"/>
                    <a:pt x="f2" y="f77"/>
                  </a:cubicBezTo>
                  <a:cubicBezTo>
                    <a:pt x="f2" y="f78"/>
                    <a:pt x="f2" y="f79"/>
                    <a:pt x="f2" y="f12"/>
                  </a:cubicBezTo>
                  <a:cubicBezTo>
                    <a:pt x="f2" y="f80"/>
                    <a:pt x="f2" y="f11"/>
                    <a:pt x="f2" y="f81"/>
                  </a:cubicBezTo>
                  <a:cubicBezTo>
                    <a:pt x="f2" y="f6"/>
                    <a:pt x="f75" y="f39"/>
                    <a:pt x="f74" y="f39"/>
                  </a:cubicBezTo>
                  <a:cubicBezTo>
                    <a:pt x="f82" y="f6"/>
                    <a:pt x="f8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Google Shape;142;p56">
              <a:extLst>
                <a:ext uri="{FF2B5EF4-FFF2-40B4-BE49-F238E27FC236}">
                  <a16:creationId xmlns:a16="http://schemas.microsoft.com/office/drawing/2014/main" id="{C4EB9D1C-7FF4-7FD2-6D61-46BB85AFCEB4}"/>
                </a:ext>
              </a:extLst>
            </p:cNvPr>
            <p:cNvSpPr/>
            <p:nvPr/>
          </p:nvSpPr>
          <p:spPr>
            <a:xfrm>
              <a:off x="3950235" y="3796597"/>
              <a:ext cx="76078" cy="940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027"/>
                <a:gd name="f4" fmla="val 114991"/>
                <a:gd name="f5" fmla="val 68739"/>
                <a:gd name="f6" fmla="val 111666"/>
                <a:gd name="f7" fmla="val 74432"/>
                <a:gd name="f8" fmla="val 109783"/>
                <a:gd name="f9" fmla="val 78227"/>
                <a:gd name="f10" fmla="val 106958"/>
                <a:gd name="f11" fmla="val 82972"/>
                <a:gd name="f12" fmla="val 103192"/>
                <a:gd name="f13" fmla="val 94358"/>
                <a:gd name="f14" fmla="val 92835"/>
                <a:gd name="f15" fmla="val 96256"/>
                <a:gd name="f16" fmla="val 69296"/>
                <a:gd name="f17" fmla="val 79176"/>
                <a:gd name="f18" fmla="val 58939"/>
                <a:gd name="f19" fmla="val 76330"/>
                <a:gd name="f20" fmla="val 57056"/>
                <a:gd name="f21" fmla="val 73483"/>
                <a:gd name="f22" fmla="val 56115"/>
                <a:gd name="f23" fmla="val 70637"/>
                <a:gd name="f24" fmla="val 54232"/>
                <a:gd name="f25" fmla="val 64944"/>
                <a:gd name="f26" fmla="val 52348"/>
                <a:gd name="f27" fmla="val 58302"/>
                <a:gd name="f28" fmla="val 50465"/>
                <a:gd name="f29" fmla="val 52608"/>
                <a:gd name="f30" fmla="val 48582"/>
                <a:gd name="f31" fmla="val 46915"/>
                <a:gd name="f32" fmla="val 47641"/>
                <a:gd name="f33" fmla="val 40273"/>
                <a:gd name="f34" fmla="val 45758"/>
                <a:gd name="f35" fmla="val 34580"/>
                <a:gd name="f36" fmla="val 42933"/>
                <a:gd name="f37" fmla="val 26041"/>
                <a:gd name="f38" fmla="val 39167"/>
                <a:gd name="f39" fmla="val 25092"/>
                <a:gd name="f40" fmla="val 28810"/>
                <a:gd name="f41" fmla="val 32683"/>
                <a:gd name="f42" fmla="val 23160"/>
                <a:gd name="f43" fmla="val 44069"/>
                <a:gd name="f44" fmla="val 13745"/>
                <a:gd name="f45" fmla="val 62097"/>
                <a:gd name="f46" fmla="val 19394"/>
                <a:gd name="f47" fmla="val 66841"/>
                <a:gd name="f48" fmla="val 33517"/>
                <a:gd name="f49" fmla="val 35401"/>
                <a:gd name="f50" fmla="val 67790"/>
                <a:gd name="f51" fmla="val 69688"/>
                <a:gd name="f52" fmla="val 90563"/>
                <a:gd name="f53" fmla="val 93409"/>
                <a:gd name="f54" fmla="val 92460"/>
                <a:gd name="f55" fmla="val 32576"/>
                <a:gd name="f56" fmla="val 91511"/>
                <a:gd name="f57" fmla="val 25043"/>
                <a:gd name="f58" fmla="val 88665"/>
                <a:gd name="f59" fmla="val 17511"/>
                <a:gd name="f60" fmla="val 82023"/>
                <a:gd name="f61" fmla="val 11862"/>
                <a:gd name="f62" fmla="val 77279"/>
                <a:gd name="f63" fmla="val 7154"/>
                <a:gd name="f64" fmla="val 71586"/>
                <a:gd name="f65" fmla="val 4329"/>
                <a:gd name="f66" fmla="val 65892"/>
                <a:gd name="f67" fmla="val 2446"/>
                <a:gd name="f68" fmla="val 56404"/>
                <a:gd name="f69" fmla="+- 0 0 378"/>
                <a:gd name="f70" fmla="val 37427"/>
                <a:gd name="f71" fmla="val 563"/>
                <a:gd name="f72" fmla="val 26990"/>
                <a:gd name="f73" fmla="val 1505"/>
                <a:gd name="f74" fmla="val 17501"/>
                <a:gd name="f75" fmla="val 6212"/>
                <a:gd name="f76" fmla="val 10859"/>
                <a:gd name="f77" fmla="val 4217"/>
                <a:gd name="f78" fmla="val 21277"/>
                <a:gd name="f79" fmla="val 1371"/>
                <a:gd name="f80" fmla="val 29751"/>
                <a:gd name="f81" fmla="val 40108"/>
                <a:gd name="f82" fmla="val 6115"/>
                <a:gd name="f83" fmla="val 16552"/>
                <a:gd name="f84" fmla="val 24143"/>
                <a:gd name="f85" fmla="val 60822"/>
                <a:gd name="f86" fmla="val 63647"/>
                <a:gd name="f87" fmla="val 41222"/>
                <a:gd name="f88" fmla="val 65530"/>
                <a:gd name="f89" fmla="val 47864"/>
                <a:gd name="f90" fmla="val 67413"/>
                <a:gd name="f91" fmla="val 54506"/>
                <a:gd name="f92" fmla="val 68355"/>
                <a:gd name="f93" fmla="val 60199"/>
                <a:gd name="f94" fmla="val 71180"/>
                <a:gd name="f95" fmla="val 73063"/>
                <a:gd name="f96" fmla="val 76829"/>
                <a:gd name="f97" fmla="val 82478"/>
                <a:gd name="f98" fmla="val 88127"/>
                <a:gd name="f99" fmla="val 63995"/>
                <a:gd name="f100" fmla="val 90952"/>
                <a:gd name="f101" fmla="val 59250"/>
                <a:gd name="f102" fmla="val 55455"/>
                <a:gd name="f103" fmla="val 94718"/>
                <a:gd name="f104" fmla="val 50711"/>
                <a:gd name="f105" fmla="val 45967"/>
                <a:gd name="f106" fmla="val 33631"/>
                <a:gd name="f107" fmla="val 27938"/>
                <a:gd name="f108" fmla="val 90011"/>
                <a:gd name="f109" fmla="val 78712"/>
                <a:gd name="f110" fmla="val 77770"/>
                <a:gd name="f111" fmla="val 23194"/>
                <a:gd name="f112" fmla="val 22245"/>
                <a:gd name="f113" fmla="val 14654"/>
                <a:gd name="f114" fmla="val 7064"/>
                <a:gd name="f115" fmla="val 422"/>
                <a:gd name="f116" fmla="+- 0 0 527"/>
                <a:gd name="f117" fmla="val 79653"/>
                <a:gd name="f118" fmla="val 84361"/>
                <a:gd name="f119" fmla="val 97543"/>
                <a:gd name="f120" fmla="val 12757"/>
                <a:gd name="f121" fmla="val 105075"/>
                <a:gd name="f122" fmla="val 38376"/>
                <a:gd name="f123" fmla="val 116374"/>
                <a:gd name="f124" fmla="val 53557"/>
                <a:gd name="f125" fmla="*/ f0 1 93027"/>
                <a:gd name="f126" fmla="*/ f1 1 114991"/>
                <a:gd name="f127" fmla="+- f4 0 f2"/>
                <a:gd name="f128" fmla="+- f3 0 f2"/>
                <a:gd name="f129" fmla="*/ f128 1 93027"/>
                <a:gd name="f130" fmla="*/ f127 1 114991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3027" h="1149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7" y="f49"/>
                    <a:pt x="f50" y="f49"/>
                    <a:pt x="f51" y="f49"/>
                  </a:cubicBezTo>
                  <a:cubicBezTo>
                    <a:pt x="f19" y="f49"/>
                    <a:pt x="f11" y="f49"/>
                    <a:pt x="f52" y="f49"/>
                  </a:cubicBezTo>
                  <a:cubicBezTo>
                    <a:pt x="f53" y="f49"/>
                    <a:pt x="f53" y="f48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31" y="f69"/>
                    <a:pt x="f70" y="f71"/>
                  </a:cubicBezTo>
                  <a:cubicBezTo>
                    <a:pt x="f72" y="f73"/>
                    <a:pt x="f74" y="f75"/>
                    <a:pt x="f76" y="f44"/>
                  </a:cubicBezTo>
                  <a:cubicBezTo>
                    <a:pt x="f77" y="f78"/>
                    <a:pt x="f79" y="f80"/>
                    <a:pt x="f77" y="f81"/>
                  </a:cubicBezTo>
                  <a:cubicBezTo>
                    <a:pt x="f82" y="f32"/>
                    <a:pt x="f76" y="f26"/>
                    <a:pt x="f83" y="f22"/>
                  </a:cubicBezTo>
                  <a:cubicBezTo>
                    <a:pt x="f84" y="f85"/>
                    <a:pt x="f41" y="f86"/>
                    <a:pt x="f87" y="f88"/>
                  </a:cubicBezTo>
                  <a:cubicBezTo>
                    <a:pt x="f89" y="f90"/>
                    <a:pt x="f91" y="f92"/>
                    <a:pt x="f93" y="f94"/>
                  </a:cubicBezTo>
                  <a:cubicBezTo>
                    <a:pt x="f25" y="f95"/>
                    <a:pt x="f50" y="f96"/>
                    <a:pt x="f50" y="f97"/>
                  </a:cubicBezTo>
                  <a:cubicBezTo>
                    <a:pt x="f50" y="f98"/>
                    <a:pt x="f99" y="f100"/>
                    <a:pt x="f101" y="f14"/>
                  </a:cubicBezTo>
                  <a:cubicBezTo>
                    <a:pt x="f102" y="f103"/>
                    <a:pt x="f104" y="f103"/>
                    <a:pt x="f105" y="f103"/>
                  </a:cubicBezTo>
                  <a:cubicBezTo>
                    <a:pt x="f106" y="f103"/>
                    <a:pt x="f107" y="f108"/>
                    <a:pt x="f84" y="f109"/>
                  </a:cubicBezTo>
                  <a:cubicBezTo>
                    <a:pt x="f84" y="f110"/>
                    <a:pt x="f111" y="f96"/>
                    <a:pt x="f112" y="f96"/>
                  </a:cubicBezTo>
                  <a:cubicBezTo>
                    <a:pt x="f113" y="f96"/>
                    <a:pt x="f114" y="f96"/>
                    <a:pt x="f115" y="f96"/>
                  </a:cubicBezTo>
                  <a:cubicBezTo>
                    <a:pt x="f116" y="f117"/>
                    <a:pt x="f115" y="f97"/>
                    <a:pt x="f115" y="f118"/>
                  </a:cubicBezTo>
                  <a:cubicBezTo>
                    <a:pt x="f77" y="f119"/>
                    <a:pt x="f120" y="f121"/>
                    <a:pt x="f39" y="f8"/>
                  </a:cubicBezTo>
                  <a:cubicBezTo>
                    <a:pt x="f122" y="f123"/>
                    <a:pt x="f124" y="f12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Google Shape;143;p56">
              <a:extLst>
                <a:ext uri="{FF2B5EF4-FFF2-40B4-BE49-F238E27FC236}">
                  <a16:creationId xmlns:a16="http://schemas.microsoft.com/office/drawing/2014/main" id="{2FAC9811-035F-9F8A-0FF9-E40A8F4873CF}"/>
                </a:ext>
              </a:extLst>
            </p:cNvPr>
            <p:cNvSpPr/>
            <p:nvPr/>
          </p:nvSpPr>
          <p:spPr>
            <a:xfrm>
              <a:off x="4621039" y="4002657"/>
              <a:ext cx="80613" cy="90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575"/>
                <a:gd name="f4" fmla="val 111103"/>
                <a:gd name="f5" fmla="val 78755"/>
                <a:gd name="f6" fmla="val 1883"/>
                <a:gd name="f7" fmla="val 72113"/>
                <a:gd name="f8" fmla="val 74010"/>
                <a:gd name="f9" fmla="val 942"/>
                <a:gd name="f10" fmla="val 6591"/>
                <a:gd name="f11" fmla="val 65471"/>
                <a:gd name="f12" fmla="val 29188"/>
                <a:gd name="f13" fmla="val 58829"/>
                <a:gd name="f14" fmla="val 51785"/>
                <a:gd name="f15" fmla="val 52187"/>
                <a:gd name="f16" fmla="val 73441"/>
                <a:gd name="f17" fmla="val 51238"/>
                <a:gd name="f18" fmla="val 75324"/>
                <a:gd name="f19" fmla="val 76266"/>
                <a:gd name="f20" fmla="val 50289"/>
                <a:gd name="f21" fmla="val 78149"/>
                <a:gd name="f22" fmla="val 48391"/>
                <a:gd name="f23" fmla="val 77207"/>
                <a:gd name="f24" fmla="val 45545"/>
                <a:gd name="f25" fmla="val 65909"/>
                <a:gd name="f26" fmla="val 42698"/>
                <a:gd name="f27" fmla="val 56493"/>
                <a:gd name="f28" fmla="val 39852"/>
                <a:gd name="f29" fmla="val 47078"/>
                <a:gd name="f30" fmla="val 35107"/>
                <a:gd name="f31" fmla="val 32954"/>
                <a:gd name="f32" fmla="val 31312"/>
                <a:gd name="f33" fmla="val 18831"/>
                <a:gd name="f34" fmla="val 26568"/>
                <a:gd name="f35" fmla="val 4708"/>
                <a:gd name="f36" fmla="val 25619"/>
                <a:gd name="f37" fmla="val 2825"/>
                <a:gd name="f38" fmla="val 22772"/>
                <a:gd name="f39" fmla="val 15182"/>
                <a:gd name="f40" fmla="val 7591"/>
                <a:gd name="f41" fmla="val 949"/>
                <a:gd name="f42" fmla="val 6642"/>
                <a:gd name="f43" fmla="val 21656"/>
                <a:gd name="f44" fmla="val 11386"/>
                <a:gd name="f45" fmla="val 36720"/>
                <a:gd name="f46" fmla="val 17079"/>
                <a:gd name="f47" fmla="val 23721"/>
                <a:gd name="f48" fmla="val 70616"/>
                <a:gd name="f49" fmla="val 30363"/>
                <a:gd name="f50" fmla="val 88506"/>
                <a:gd name="f51" fmla="val 37005"/>
                <a:gd name="f52" fmla="val 107337"/>
                <a:gd name="f53" fmla="val 37954"/>
                <a:gd name="f54" fmla="val 110162"/>
                <a:gd name="f55" fmla="val 38903"/>
                <a:gd name="f56" fmla="val 46494"/>
                <a:gd name="f57" fmla="val 55033"/>
                <a:gd name="f58" fmla="val 59778"/>
                <a:gd name="f59" fmla="val 61675"/>
                <a:gd name="f60" fmla="val 106395"/>
                <a:gd name="f61" fmla="val 72499"/>
                <a:gd name="f62" fmla="val 85397"/>
                <a:gd name="f63" fmla="val 38604"/>
                <a:gd name="f64" fmla="val 97732"/>
                <a:gd name="f65" fmla="val 3766"/>
                <a:gd name="f66" fmla="val 99629"/>
                <a:gd name="f67" fmla="val 92987"/>
                <a:gd name="f68" fmla="*/ f0 1 98575"/>
                <a:gd name="f69" fmla="*/ f1 1 111103"/>
                <a:gd name="f70" fmla="+- f4 0 f2"/>
                <a:gd name="f71" fmla="+- f3 0 f2"/>
                <a:gd name="f72" fmla="*/ f71 1 98575"/>
                <a:gd name="f73" fmla="*/ f70 1 111103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98575" h="111103">
                  <a:moveTo>
                    <a:pt x="f5" y="f6"/>
                  </a:moveTo>
                  <a:cubicBezTo>
                    <a:pt x="f7" y="f6"/>
                    <a:pt x="f8" y="f9"/>
                    <a:pt x="f7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7" y="f19"/>
                    <a:pt x="f20" y="f21"/>
                  </a:cubicBezTo>
                  <a:cubicBezTo>
                    <a:pt x="f22" y="f23"/>
                    <a:pt x="f22" y="f19"/>
                    <a:pt x="f22" y="f18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9"/>
                    <a:pt x="f38" y="f9"/>
                  </a:cubicBezTo>
                  <a:cubicBezTo>
                    <a:pt x="f39" y="f9"/>
                    <a:pt x="f40" y="f9"/>
                    <a:pt x="f2" y="f9"/>
                  </a:cubicBezTo>
                  <a:cubicBezTo>
                    <a:pt x="f2" y="f37"/>
                    <a:pt x="f41" y="f35"/>
                    <a:pt x="f41" y="f10"/>
                  </a:cubicBezTo>
                  <a:cubicBezTo>
                    <a:pt x="f42" y="f43"/>
                    <a:pt x="f44" y="f45"/>
                    <a:pt x="f46" y="f1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4"/>
                    <a:pt x="f26" y="f4"/>
                  </a:cubicBezTo>
                  <a:cubicBezTo>
                    <a:pt x="f56" y="f4"/>
                    <a:pt x="f17" y="f4"/>
                    <a:pt x="f57" y="f4"/>
                  </a:cubicBezTo>
                  <a:cubicBezTo>
                    <a:pt x="f58" y="f4"/>
                    <a:pt x="f58" y="f4"/>
                    <a:pt x="f59" y="f60"/>
                  </a:cubicBezTo>
                  <a:cubicBezTo>
                    <a:pt x="f8" y="f61"/>
                    <a:pt x="f62" y="f63"/>
                    <a:pt x="f64" y="f35"/>
                  </a:cubicBezTo>
                  <a:cubicBezTo>
                    <a:pt x="f64" y="f65"/>
                    <a:pt x="f66" y="f6"/>
                    <a:pt x="f64" y="f2"/>
                  </a:cubicBezTo>
                  <a:cubicBezTo>
                    <a:pt x="f67" y="f6"/>
                    <a:pt x="f62" y="f9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Google Shape;144;p56">
              <a:extLst>
                <a:ext uri="{FF2B5EF4-FFF2-40B4-BE49-F238E27FC236}">
                  <a16:creationId xmlns:a16="http://schemas.microsoft.com/office/drawing/2014/main" id="{E81D1523-261D-91F6-3822-221728382055}"/>
                </a:ext>
              </a:extLst>
            </p:cNvPr>
            <p:cNvSpPr/>
            <p:nvPr/>
          </p:nvSpPr>
          <p:spPr>
            <a:xfrm>
              <a:off x="4532580" y="3799368"/>
              <a:ext cx="81024" cy="90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073"/>
                <a:gd name="f4" fmla="val 110161"/>
                <a:gd name="f5" fmla="val 77806"/>
                <a:gd name="f6" fmla="val 74010"/>
                <a:gd name="f7" fmla="val 72113"/>
                <a:gd name="f8" fmla="val 4708"/>
                <a:gd name="f9" fmla="val 65471"/>
                <a:gd name="f10" fmla="val 26363"/>
                <a:gd name="f11" fmla="val 58829"/>
                <a:gd name="f12" fmla="val 48019"/>
                <a:gd name="f13" fmla="val 52187"/>
                <a:gd name="f14" fmla="val 70616"/>
                <a:gd name="f15" fmla="val 51238"/>
                <a:gd name="f16" fmla="val 73441"/>
                <a:gd name="f17" fmla="val 75324"/>
                <a:gd name="f18" fmla="val 49340"/>
                <a:gd name="f19" fmla="val 78149"/>
                <a:gd name="f20" fmla="val 48391"/>
                <a:gd name="f21" fmla="val 77207"/>
                <a:gd name="f22" fmla="val 47443"/>
                <a:gd name="f23" fmla="val 44596"/>
                <a:gd name="f24" fmla="val 63084"/>
                <a:gd name="f25" fmla="val 40801"/>
                <a:gd name="f26" fmla="val 51785"/>
                <a:gd name="f27" fmla="val 37954"/>
                <a:gd name="f28" fmla="val 41428"/>
                <a:gd name="f29" fmla="val 34159"/>
                <a:gd name="f30" fmla="val 29188"/>
                <a:gd name="f31" fmla="val 30363"/>
                <a:gd name="f32" fmla="val 16948"/>
                <a:gd name="f33" fmla="val 26568"/>
                <a:gd name="f34" fmla="val 25619"/>
                <a:gd name="f35" fmla="val 1883"/>
                <a:gd name="f36" fmla="val 24670"/>
                <a:gd name="f37" fmla="val 942"/>
                <a:gd name="f38" fmla="val 21824"/>
                <a:gd name="f39" fmla="val 14233"/>
                <a:gd name="f40" fmla="val 7591"/>
                <a:gd name="f41" fmla="val 3766"/>
                <a:gd name="f42" fmla="val 949"/>
                <a:gd name="f43" fmla="val 6591"/>
                <a:gd name="f44" fmla="val 1898"/>
                <a:gd name="f45" fmla="val 8474"/>
                <a:gd name="f46" fmla="val 13284"/>
                <a:gd name="f47" fmla="val 40487"/>
                <a:gd name="f48" fmla="val 37005"/>
                <a:gd name="f49" fmla="val 105454"/>
                <a:gd name="f50" fmla="val 38903"/>
                <a:gd name="f51" fmla="val 110162"/>
                <a:gd name="f52" fmla="val 43647"/>
                <a:gd name="f53" fmla="val 55982"/>
                <a:gd name="f54" fmla="val 60726"/>
                <a:gd name="f55" fmla="val 61675"/>
                <a:gd name="f56" fmla="val 71558"/>
                <a:gd name="f57" fmla="val 85397"/>
                <a:gd name="f58" fmla="val 38604"/>
                <a:gd name="f59" fmla="val 97732"/>
                <a:gd name="f60" fmla="val 98680"/>
                <a:gd name="f61" fmla="val 2825"/>
                <a:gd name="f62" fmla="val 99629"/>
                <a:gd name="f63" fmla="val 92039"/>
                <a:gd name="f64" fmla="val 84448"/>
                <a:gd name="f65" fmla="*/ f0 1 99073"/>
                <a:gd name="f66" fmla="*/ f1 1 110161"/>
                <a:gd name="f67" fmla="+- f4 0 f2"/>
                <a:gd name="f68" fmla="+- f3 0 f2"/>
                <a:gd name="f69" fmla="*/ f68 1 99073"/>
                <a:gd name="f70" fmla="*/ f67 1 110161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9073" h="110161">
                  <a:moveTo>
                    <a:pt x="f5" y="f2"/>
                  </a:moveTo>
                  <a:cubicBezTo>
                    <a:pt x="f6" y="f2"/>
                    <a:pt x="f6" y="f2"/>
                    <a:pt x="f7" y="f8"/>
                  </a:cubicBez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0" y="f17"/>
                    <a:pt x="f22" y="f16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8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37"/>
                    <a:pt x="f2" y="f37"/>
                  </a:cubicBezTo>
                  <a:cubicBezTo>
                    <a:pt x="f2" y="f41"/>
                    <a:pt x="f42" y="f43"/>
                    <a:pt x="f44" y="f45"/>
                  </a:cubicBezTo>
                  <a:cubicBezTo>
                    <a:pt x="f46" y="f47"/>
                    <a:pt x="f36" y="f16"/>
                    <a:pt x="f48" y="f49"/>
                  </a:cubicBezTo>
                  <a:cubicBezTo>
                    <a:pt x="f50" y="f51"/>
                    <a:pt x="f50" y="f51"/>
                    <a:pt x="f52" y="f51"/>
                  </a:cubicBezTo>
                  <a:cubicBezTo>
                    <a:pt x="f22" y="f51"/>
                    <a:pt x="f13" y="f51"/>
                    <a:pt x="f53" y="f51"/>
                  </a:cubicBezTo>
                  <a:cubicBezTo>
                    <a:pt x="f54" y="f51"/>
                    <a:pt x="f54" y="f51"/>
                    <a:pt x="f55" y="f49"/>
                  </a:cubicBezTo>
                  <a:cubicBezTo>
                    <a:pt x="f6" y="f56"/>
                    <a:pt x="f57" y="f58"/>
                    <a:pt x="f59" y="f8"/>
                  </a:cubicBezTo>
                  <a:cubicBezTo>
                    <a:pt x="f60" y="f61"/>
                    <a:pt x="f62" y="f35"/>
                    <a:pt x="f60" y="f2"/>
                  </a:cubicBezTo>
                  <a:cubicBezTo>
                    <a:pt x="f63" y="f2"/>
                    <a:pt x="f64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Google Shape;145;p56">
              <a:extLst>
                <a:ext uri="{FF2B5EF4-FFF2-40B4-BE49-F238E27FC236}">
                  <a16:creationId xmlns:a16="http://schemas.microsoft.com/office/drawing/2014/main" id="{3924439F-C979-4900-7C90-7EDA6893D5C4}"/>
                </a:ext>
              </a:extLst>
            </p:cNvPr>
            <p:cNvSpPr/>
            <p:nvPr/>
          </p:nvSpPr>
          <p:spPr>
            <a:xfrm>
              <a:off x="4414622" y="3983409"/>
              <a:ext cx="52770" cy="1146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21"/>
                <a:gd name="f4" fmla="val 140190"/>
                <a:gd name="f5" fmla="val 64522"/>
                <a:gd name="f6" fmla="val 115811"/>
                <a:gd name="f7" fmla="val 60726"/>
                <a:gd name="f8" fmla="val 57880"/>
                <a:gd name="f9" fmla="val 116752"/>
                <a:gd name="f10" fmla="val 55033"/>
                <a:gd name="f11" fmla="val 47443"/>
                <a:gd name="f12" fmla="val 44596"/>
                <a:gd name="f13" fmla="val 113928"/>
                <a:gd name="f14" fmla="val 106395"/>
                <a:gd name="f15" fmla="val 86623"/>
                <a:gd name="f16" fmla="val 66850"/>
                <a:gd name="f17" fmla="val 47078"/>
                <a:gd name="f18" fmla="val 44253"/>
                <a:gd name="f19" fmla="val 45545"/>
                <a:gd name="f20" fmla="val 52187"/>
                <a:gd name="f21" fmla="val 56931"/>
                <a:gd name="f22" fmla="val 61675"/>
                <a:gd name="f23" fmla="val 63573"/>
                <a:gd name="f24" fmla="val 43311"/>
                <a:gd name="f25" fmla="val 41428"/>
                <a:gd name="f26" fmla="val 37662"/>
                <a:gd name="f27" fmla="val 32954"/>
                <a:gd name="f28" fmla="val 29188"/>
                <a:gd name="f29" fmla="val 27305"/>
                <a:gd name="f30" fmla="val 26363"/>
                <a:gd name="f31" fmla="val 25422"/>
                <a:gd name="f32" fmla="val 23539"/>
                <a:gd name="f33" fmla="val 16948"/>
                <a:gd name="f34" fmla="val 10357"/>
                <a:gd name="f35" fmla="val 3766"/>
                <a:gd name="f36" fmla="val 942"/>
                <a:gd name="f37" fmla="val 43647"/>
                <a:gd name="f38" fmla="val 40801"/>
                <a:gd name="f39" fmla="val 35107"/>
                <a:gd name="f40" fmla="val 28466"/>
                <a:gd name="f41" fmla="val 22772"/>
                <a:gd name="f42" fmla="val 19926"/>
                <a:gd name="f43" fmla="val 18977"/>
                <a:gd name="f44" fmla="val 18028"/>
                <a:gd name="f45" fmla="val 15182"/>
                <a:gd name="f46" fmla="val 11386"/>
                <a:gd name="f47" fmla="val 6642"/>
                <a:gd name="f48" fmla="val 2847"/>
                <a:gd name="f49" fmla="val 949"/>
                <a:gd name="f50" fmla="val 28247"/>
                <a:gd name="f51" fmla="val 30130"/>
                <a:gd name="f52" fmla="val 34837"/>
                <a:gd name="f53" fmla="val 38604"/>
                <a:gd name="f54" fmla="val 45194"/>
                <a:gd name="f55" fmla="val 46136"/>
                <a:gd name="f56" fmla="val 10437"/>
                <a:gd name="f57" fmla="val 14233"/>
                <a:gd name="f58" fmla="val 50844"/>
                <a:gd name="f59" fmla="val 69675"/>
                <a:gd name="f60" fmla="val 88506"/>
                <a:gd name="f61" fmla="val 107337"/>
                <a:gd name="f62" fmla="val 111103"/>
                <a:gd name="f63" fmla="val 119577"/>
                <a:gd name="f64" fmla="val 20875"/>
                <a:gd name="f65" fmla="val 128993"/>
                <a:gd name="f66" fmla="val 26568"/>
                <a:gd name="f67" fmla="val 135583"/>
                <a:gd name="f68" fmla="val 36056"/>
                <a:gd name="f69" fmla="val 138408"/>
                <a:gd name="f70" fmla="val 141233"/>
                <a:gd name="f71" fmla="val 53136"/>
                <a:gd name="f72" fmla="val 140291"/>
                <a:gd name="f73" fmla="val 137467"/>
                <a:gd name="f74" fmla="val 127109"/>
                <a:gd name="f75" fmla="val 121460"/>
                <a:gd name="f76" fmla="*/ f0 1 64521"/>
                <a:gd name="f77" fmla="*/ f1 1 140190"/>
                <a:gd name="f78" fmla="+- f4 0 f2"/>
                <a:gd name="f79" fmla="+- f3 0 f2"/>
                <a:gd name="f80" fmla="*/ f79 1 64521"/>
                <a:gd name="f81" fmla="*/ f78 1 140190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64521" h="140190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14"/>
                  </a:cubicBezTo>
                  <a:cubicBezTo>
                    <a:pt x="f12" y="f15"/>
                    <a:pt x="f12" y="f16"/>
                    <a:pt x="f12" y="f17"/>
                  </a:cubicBezTo>
                  <a:cubicBezTo>
                    <a:pt x="f12" y="f18"/>
                    <a:pt x="f19" y="f18"/>
                    <a:pt x="f11" y="f18"/>
                  </a:cubicBezTo>
                  <a:cubicBezTo>
                    <a:pt x="f20" y="f18"/>
                    <a:pt x="f21" y="f18"/>
                    <a:pt x="f22" y="f18"/>
                  </a:cubicBezTo>
                  <a:cubicBezTo>
                    <a:pt x="f23" y="f18"/>
                    <a:pt x="f5" y="f24"/>
                    <a:pt x="f5" y="f25"/>
                  </a:cubicBezTo>
                  <a:cubicBezTo>
                    <a:pt x="f5" y="f26"/>
                    <a:pt x="f5" y="f27"/>
                    <a:pt x="f5" y="f28"/>
                  </a:cubicBezTo>
                  <a:cubicBezTo>
                    <a:pt x="f5" y="f29"/>
                    <a:pt x="f23" y="f30"/>
                    <a:pt x="f22" y="f30"/>
                  </a:cubicBezTo>
                  <a:cubicBezTo>
                    <a:pt x="f21" y="f30"/>
                    <a:pt x="f20" y="f30"/>
                    <a:pt x="f11" y="f30"/>
                  </a:cubicBezTo>
                  <a:cubicBezTo>
                    <a:pt x="f12" y="f30"/>
                    <a:pt x="f12" y="f31"/>
                    <a:pt x="f12" y="f32"/>
                  </a:cubicBezTo>
                  <a:cubicBezTo>
                    <a:pt x="f12" y="f33"/>
                    <a:pt x="f12" y="f34"/>
                    <a:pt x="f12" y="f35"/>
                  </a:cubicBezTo>
                  <a:cubicBezTo>
                    <a:pt x="f12" y="f36"/>
                    <a:pt x="f37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36"/>
                    <a:pt x="f43" y="f35"/>
                  </a:cubicBezTo>
                  <a:cubicBezTo>
                    <a:pt x="f43" y="f34"/>
                    <a:pt x="f43" y="f33"/>
                    <a:pt x="f43" y="f32"/>
                  </a:cubicBezTo>
                  <a:cubicBezTo>
                    <a:pt x="f43" y="f30"/>
                    <a:pt x="f44" y="f29"/>
                    <a:pt x="f45" y="f29"/>
                  </a:cubicBezTo>
                  <a:cubicBezTo>
                    <a:pt x="f46" y="f29"/>
                    <a:pt x="f47" y="f29"/>
                    <a:pt x="f48" y="f29"/>
                  </a:cubicBezTo>
                  <a:cubicBezTo>
                    <a:pt x="f49" y="f29"/>
                    <a:pt x="f2" y="f50"/>
                    <a:pt x="f2" y="f51"/>
                  </a:cubicBezTo>
                  <a:cubicBezTo>
                    <a:pt x="f2" y="f52"/>
                    <a:pt x="f2" y="f53"/>
                    <a:pt x="f2" y="f24"/>
                  </a:cubicBezTo>
                  <a:cubicBezTo>
                    <a:pt x="f2" y="f54"/>
                    <a:pt x="f49" y="f55"/>
                    <a:pt x="f48" y="f55"/>
                  </a:cubicBezTo>
                  <a:cubicBezTo>
                    <a:pt x="f47" y="f55"/>
                    <a:pt x="f56" y="f55"/>
                    <a:pt x="f57" y="f55"/>
                  </a:cubicBezTo>
                  <a:cubicBezTo>
                    <a:pt x="f44" y="f55"/>
                    <a:pt x="f44" y="f55"/>
                    <a:pt x="f44" y="f58"/>
                  </a:cubicBezTo>
                  <a:cubicBezTo>
                    <a:pt x="f44" y="f59"/>
                    <a:pt x="f44" y="f60"/>
                    <a:pt x="f44" y="f61"/>
                  </a:cubicBezTo>
                  <a:cubicBezTo>
                    <a:pt x="f44" y="f62"/>
                    <a:pt x="f44" y="f6"/>
                    <a:pt x="f43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2" y="f70"/>
                    <a:pt x="f71" y="f72"/>
                    <a:pt x="f22" y="f69"/>
                  </a:cubicBezTo>
                  <a:cubicBezTo>
                    <a:pt x="f23" y="f69"/>
                    <a:pt x="f23" y="f73"/>
                    <a:pt x="f23" y="f67"/>
                  </a:cubicBezTo>
                  <a:cubicBezTo>
                    <a:pt x="f5" y="f74"/>
                    <a:pt x="f5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Google Shape;146;p56">
              <a:extLst>
                <a:ext uri="{FF2B5EF4-FFF2-40B4-BE49-F238E27FC236}">
                  <a16:creationId xmlns:a16="http://schemas.microsoft.com/office/drawing/2014/main" id="{FC090BF1-2DC3-F629-38AB-9CD8504E86BF}"/>
                </a:ext>
              </a:extLst>
            </p:cNvPr>
            <p:cNvSpPr/>
            <p:nvPr/>
          </p:nvSpPr>
          <p:spPr>
            <a:xfrm>
              <a:off x="4517053" y="3982641"/>
              <a:ext cx="51992" cy="1144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573"/>
                <a:gd name="f4" fmla="val 139950"/>
                <a:gd name="f5" fmla="val 56931"/>
                <a:gd name="f6" fmla="val 117694"/>
                <a:gd name="f7" fmla="val 48391"/>
                <a:gd name="f8" fmla="val 44596"/>
                <a:gd name="f9" fmla="val 114869"/>
                <a:gd name="f10" fmla="val 43647"/>
                <a:gd name="f11" fmla="val 106395"/>
                <a:gd name="f12" fmla="val 105454"/>
                <a:gd name="f13" fmla="val 104512"/>
                <a:gd name="f14" fmla="val 102629"/>
                <a:gd name="f15" fmla="val 96038"/>
                <a:gd name="f16" fmla="val 89447"/>
                <a:gd name="f17" fmla="val 82857"/>
                <a:gd name="f18" fmla="val 71558"/>
                <a:gd name="f19" fmla="val 59318"/>
                <a:gd name="f20" fmla="val 48019"/>
                <a:gd name="f21" fmla="val 44253"/>
                <a:gd name="f22" fmla="val 47443"/>
                <a:gd name="f23" fmla="val 51238"/>
                <a:gd name="f24" fmla="val 55982"/>
                <a:gd name="f25" fmla="val 60726"/>
                <a:gd name="f26" fmla="val 43311"/>
                <a:gd name="f27" fmla="val 41428"/>
                <a:gd name="f28" fmla="val 37662"/>
                <a:gd name="f29" fmla="val 32954"/>
                <a:gd name="f30" fmla="val 29188"/>
                <a:gd name="f31" fmla="val 27305"/>
                <a:gd name="f32" fmla="val 62624"/>
                <a:gd name="f33" fmla="val 26363"/>
                <a:gd name="f34" fmla="val 52187"/>
                <a:gd name="f35" fmla="val 25422"/>
                <a:gd name="f36" fmla="val 22597"/>
                <a:gd name="f37" fmla="val 16006"/>
                <a:gd name="f38" fmla="val 9416"/>
                <a:gd name="f39" fmla="val 2825"/>
                <a:gd name="f40" fmla="val 942"/>
                <a:gd name="f41" fmla="val 42698"/>
                <a:gd name="f42" fmla="val 40801"/>
                <a:gd name="f43" fmla="val 35108"/>
                <a:gd name="f44" fmla="val 28466"/>
                <a:gd name="f45" fmla="val 22772"/>
                <a:gd name="f46" fmla="val 18977"/>
                <a:gd name="f47" fmla="val 4708"/>
                <a:gd name="f48" fmla="val 10357"/>
                <a:gd name="f49" fmla="val 16948"/>
                <a:gd name="f50" fmla="val 14233"/>
                <a:gd name="f51" fmla="val 10437"/>
                <a:gd name="f52" fmla="val 7591"/>
                <a:gd name="f53" fmla="val 3795"/>
                <a:gd name="f54" fmla="val 31071"/>
                <a:gd name="f55" fmla="val 34837"/>
                <a:gd name="f56" fmla="val 45195"/>
                <a:gd name="f57" fmla="val 6642"/>
                <a:gd name="f58" fmla="val 50844"/>
                <a:gd name="f59" fmla="val 68733"/>
                <a:gd name="f60" fmla="val 87564"/>
                <a:gd name="f61" fmla="val 109220"/>
                <a:gd name="f62" fmla="val 112045"/>
                <a:gd name="f63" fmla="val 115811"/>
                <a:gd name="f64" fmla="val 19926"/>
                <a:gd name="f65" fmla="val 126168"/>
                <a:gd name="f66" fmla="val 24670"/>
                <a:gd name="f67" fmla="val 133700"/>
                <a:gd name="f68" fmla="val 34159"/>
                <a:gd name="f69" fmla="val 137467"/>
                <a:gd name="f70" fmla="val 141233"/>
                <a:gd name="f71" fmla="val 53136"/>
                <a:gd name="f72" fmla="val 140291"/>
                <a:gd name="f73" fmla="val 61675"/>
                <a:gd name="f74" fmla="val 136525"/>
                <a:gd name="f75" fmla="val 135583"/>
                <a:gd name="f76" fmla="val 129934"/>
                <a:gd name="f77" fmla="val 124285"/>
                <a:gd name="f78" fmla="val 116752"/>
                <a:gd name="f79" fmla="val 58829"/>
                <a:gd name="f80" fmla="*/ f0 1 63573"/>
                <a:gd name="f81" fmla="*/ f1 1 139950"/>
                <a:gd name="f82" fmla="+- f4 0 f2"/>
                <a:gd name="f83" fmla="+- f3 0 f2"/>
                <a:gd name="f84" fmla="*/ f83 1 63573"/>
                <a:gd name="f85" fmla="*/ f82 1 13995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63573" h="13995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0" y="f18"/>
                    <a:pt x="f10" y="f19"/>
                    <a:pt x="f10" y="f20"/>
                  </a:cubicBezTo>
                  <a:cubicBezTo>
                    <a:pt x="f10" y="f21"/>
                    <a:pt x="f10" y="f21"/>
                    <a:pt x="f22" y="f21"/>
                  </a:cubicBezTo>
                  <a:cubicBezTo>
                    <a:pt x="f23" y="f21"/>
                    <a:pt x="f24" y="f21"/>
                    <a:pt x="f25" y="f21"/>
                  </a:cubicBezTo>
                  <a:cubicBezTo>
                    <a:pt x="f3" y="f21"/>
                    <a:pt x="f3" y="f26"/>
                    <a:pt x="f3" y="f27"/>
                  </a:cubicBezTo>
                  <a:cubicBezTo>
                    <a:pt x="f3" y="f28"/>
                    <a:pt x="f3" y="f29"/>
                    <a:pt x="f3" y="f30"/>
                  </a:cubicBezTo>
                  <a:cubicBezTo>
                    <a:pt x="f3" y="f31"/>
                    <a:pt x="f32" y="f33"/>
                    <a:pt x="f25" y="f33"/>
                  </a:cubicBezTo>
                  <a:cubicBezTo>
                    <a:pt x="f24" y="f33"/>
                    <a:pt x="f34" y="f33"/>
                    <a:pt x="f22" y="f33"/>
                  </a:cubicBezTo>
                  <a:cubicBezTo>
                    <a:pt x="f8" y="f33"/>
                    <a:pt x="f10" y="f35"/>
                    <a:pt x="f10" y="f36"/>
                  </a:cubicBezTo>
                  <a:cubicBezTo>
                    <a:pt x="f10" y="f37"/>
                    <a:pt x="f10" y="f38"/>
                    <a:pt x="f10" y="f39"/>
                  </a:cubicBezTo>
                  <a:cubicBezTo>
                    <a:pt x="f10" y="f40"/>
                    <a:pt x="f41" y="f2"/>
                    <a:pt x="f42" y="f2"/>
                  </a:cubicBezTo>
                  <a:cubicBezTo>
                    <a:pt x="f43" y="f2"/>
                    <a:pt x="f44" y="f2"/>
                    <a:pt x="f45" y="f2"/>
                  </a:cubicBezTo>
                  <a:cubicBezTo>
                    <a:pt x="f46" y="f2"/>
                    <a:pt x="f46" y="f2"/>
                    <a:pt x="f46" y="f47"/>
                  </a:cubicBezTo>
                  <a:cubicBezTo>
                    <a:pt x="f46" y="f48"/>
                    <a:pt x="f46" y="f49"/>
                    <a:pt x="f46" y="f36"/>
                  </a:cubicBezTo>
                  <a:cubicBezTo>
                    <a:pt x="f46" y="f31"/>
                    <a:pt x="f46" y="f31"/>
                    <a:pt x="f50" y="f31"/>
                  </a:cubicBezTo>
                  <a:cubicBezTo>
                    <a:pt x="f51" y="f31"/>
                    <a:pt x="f52" y="f31"/>
                    <a:pt x="f53" y="f31"/>
                  </a:cubicBezTo>
                  <a:cubicBezTo>
                    <a:pt x="f2" y="f31"/>
                    <a:pt x="f2" y="f31"/>
                    <a:pt x="f2" y="f54"/>
                  </a:cubicBezTo>
                  <a:cubicBezTo>
                    <a:pt x="f2" y="f55"/>
                    <a:pt x="f2" y="f28"/>
                    <a:pt x="f2" y="f27"/>
                  </a:cubicBezTo>
                  <a:cubicBezTo>
                    <a:pt x="f2" y="f21"/>
                    <a:pt x="f2" y="f56"/>
                    <a:pt x="f53" y="f56"/>
                  </a:cubicBezTo>
                  <a:cubicBezTo>
                    <a:pt x="f57" y="f56"/>
                    <a:pt x="f51" y="f56"/>
                    <a:pt x="f50" y="f56"/>
                  </a:cubicBezTo>
                  <a:cubicBezTo>
                    <a:pt x="f46" y="f56"/>
                    <a:pt x="f46" y="f56"/>
                    <a:pt x="f46" y="f58"/>
                  </a:cubicBezTo>
                  <a:cubicBezTo>
                    <a:pt x="f46" y="f59"/>
                    <a:pt x="f46" y="f60"/>
                    <a:pt x="f46" y="f12"/>
                  </a:cubicBezTo>
                  <a:cubicBezTo>
                    <a:pt x="f46" y="f61"/>
                    <a:pt x="f46" y="f62"/>
                    <a:pt x="f46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0" y="f70"/>
                    <a:pt x="f71" y="f72"/>
                    <a:pt x="f73" y="f69"/>
                  </a:cubicBezTo>
                  <a:cubicBezTo>
                    <a:pt x="f32" y="f69"/>
                    <a:pt x="f3" y="f74"/>
                    <a:pt x="f3" y="f75"/>
                  </a:cubicBezTo>
                  <a:cubicBezTo>
                    <a:pt x="f3" y="f76"/>
                    <a:pt x="f3" y="f77"/>
                    <a:pt x="f3" y="f6"/>
                  </a:cubicBezTo>
                  <a:cubicBezTo>
                    <a:pt x="f73" y="f78"/>
                    <a:pt x="f79" y="f78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Google Shape;147;p56">
              <a:extLst>
                <a:ext uri="{FF2B5EF4-FFF2-40B4-BE49-F238E27FC236}">
                  <a16:creationId xmlns:a16="http://schemas.microsoft.com/office/drawing/2014/main" id="{5D8945B1-054D-192F-161F-24D2D2B71D42}"/>
                </a:ext>
              </a:extLst>
            </p:cNvPr>
            <p:cNvSpPr/>
            <p:nvPr/>
          </p:nvSpPr>
          <p:spPr>
            <a:xfrm>
              <a:off x="4119746" y="3799368"/>
              <a:ext cx="38797" cy="1256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442"/>
                <a:gd name="f4" fmla="val 153618"/>
                <a:gd name="f5" fmla="val 134642"/>
                <a:gd name="f6" fmla="val 139350"/>
                <a:gd name="f7" fmla="val 144057"/>
                <a:gd name="f8" fmla="val 148765"/>
                <a:gd name="f9" fmla="val 150648"/>
                <a:gd name="f10" fmla="val 949"/>
                <a:gd name="f11" fmla="val 151590"/>
                <a:gd name="f12" fmla="val 2847"/>
                <a:gd name="f13" fmla="val 152531"/>
                <a:gd name="f14" fmla="val 9489"/>
                <a:gd name="f15" fmla="val 153473"/>
                <a:gd name="f16" fmla="val 16130"/>
                <a:gd name="f17" fmla="val 154414"/>
                <a:gd name="f18" fmla="val 23721"/>
                <a:gd name="f19" fmla="val 37005"/>
                <a:gd name="f20" fmla="val 149707"/>
                <a:gd name="f21" fmla="val 44596"/>
                <a:gd name="f22" fmla="val 141233"/>
                <a:gd name="f23" fmla="val 46494"/>
                <a:gd name="f24" fmla="val 127109"/>
                <a:gd name="f25" fmla="val 47443"/>
                <a:gd name="f26" fmla="val 123343"/>
                <a:gd name="f27" fmla="val 118636"/>
                <a:gd name="f28" fmla="val 114869"/>
                <a:gd name="f29" fmla="val 96980"/>
                <a:gd name="f30" fmla="val 79090"/>
                <a:gd name="f31" fmla="val 62142"/>
                <a:gd name="f32" fmla="val 43311"/>
                <a:gd name="f33" fmla="val 24480"/>
                <a:gd name="f34" fmla="val 5649"/>
                <a:gd name="f35" fmla="val 4708"/>
                <a:gd name="f36" fmla="val 2825"/>
                <a:gd name="f37" fmla="val 1883"/>
                <a:gd name="f38" fmla="val 45545"/>
                <a:gd name="f39" fmla="val 38903"/>
                <a:gd name="f40" fmla="val 32261"/>
                <a:gd name="f41" fmla="val 24670"/>
                <a:gd name="f42" fmla="val 22772"/>
                <a:gd name="f43" fmla="val 21824"/>
                <a:gd name="f44" fmla="val 942"/>
                <a:gd name="f45" fmla="val 3766"/>
                <a:gd name="f46" fmla="val 6591"/>
                <a:gd name="f47" fmla="val 115811"/>
                <a:gd name="f48" fmla="val 120519"/>
                <a:gd name="f49" fmla="val 19926"/>
                <a:gd name="f50" fmla="val 129934"/>
                <a:gd name="f51" fmla="val 17079"/>
                <a:gd name="f52" fmla="val 132759"/>
                <a:gd name="f53" fmla="val 10437"/>
                <a:gd name="f54" fmla="val 7591"/>
                <a:gd name="f55" fmla="val 5693"/>
                <a:gd name="f56" fmla="val 131817"/>
                <a:gd name="f57" fmla="*/ f0 1 47442"/>
                <a:gd name="f58" fmla="*/ f1 1 153618"/>
                <a:gd name="f59" fmla="+- f4 0 f2"/>
                <a:gd name="f60" fmla="+- f3 0 f2"/>
                <a:gd name="f61" fmla="*/ f60 1 47442"/>
                <a:gd name="f62" fmla="*/ f59 1 153618"/>
                <a:gd name="f63" fmla="*/ f2 1 f61"/>
                <a:gd name="f64" fmla="*/ f3 1 f61"/>
                <a:gd name="f65" fmla="*/ f2 1 f62"/>
                <a:gd name="f66" fmla="*/ f4 1 f62"/>
                <a:gd name="f67" fmla="*/ f63 f57 1"/>
                <a:gd name="f68" fmla="*/ f64 f57 1"/>
                <a:gd name="f69" fmla="*/ f66 f58 1"/>
                <a:gd name="f70" fmla="*/ f65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47442" h="153618">
                  <a:moveTo>
                    <a:pt x="f2" y="f5"/>
                  </a:moveTo>
                  <a:cubicBezTo>
                    <a:pt x="f2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3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5" y="f27"/>
                    <a:pt x="f25" y="f28"/>
                  </a:cubicBezTo>
                  <a:cubicBezTo>
                    <a:pt x="f25" y="f29"/>
                    <a:pt x="f25" y="f30"/>
                    <a:pt x="f25" y="f31"/>
                  </a:cubicBezTo>
                  <a:cubicBezTo>
                    <a:pt x="f25" y="f32"/>
                    <a:pt x="f25" y="f33"/>
                    <a:pt x="f25" y="f34"/>
                  </a:cubicBezTo>
                  <a:cubicBezTo>
                    <a:pt x="f25" y="f35"/>
                    <a:pt x="f25" y="f36"/>
                    <a:pt x="f25" y="f37"/>
                  </a:cubicBezTo>
                  <a:cubicBezTo>
                    <a:pt x="f25" y="f2"/>
                    <a:pt x="f23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44"/>
                    <a:pt x="f43" y="f36"/>
                  </a:cubicBezTo>
                  <a:cubicBezTo>
                    <a:pt x="f43" y="f45"/>
                    <a:pt x="f43" y="f34"/>
                    <a:pt x="f43" y="f46"/>
                  </a:cubicBezTo>
                  <a:cubicBezTo>
                    <a:pt x="f43" y="f32"/>
                    <a:pt x="f43" y="f30"/>
                    <a:pt x="f43" y="f47"/>
                  </a:cubicBezTo>
                  <a:cubicBezTo>
                    <a:pt x="f43" y="f27"/>
                    <a:pt x="f43" y="f48"/>
                    <a:pt x="f43" y="f26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2"/>
                    <a:pt x="f12" y="f52"/>
                  </a:cubicBezTo>
                  <a:cubicBezTo>
                    <a:pt x="f2" y="f56"/>
                    <a:pt x="f2" y="f52"/>
                    <a:pt x="f2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Google Shape;148;p56">
              <a:extLst>
                <a:ext uri="{FF2B5EF4-FFF2-40B4-BE49-F238E27FC236}">
                  <a16:creationId xmlns:a16="http://schemas.microsoft.com/office/drawing/2014/main" id="{B1F1FAB6-A0FA-E797-663A-DDB5AAD2578E}"/>
                </a:ext>
              </a:extLst>
            </p:cNvPr>
            <p:cNvSpPr/>
            <p:nvPr/>
          </p:nvSpPr>
          <p:spPr>
            <a:xfrm>
              <a:off x="4434026" y="3797649"/>
              <a:ext cx="48883" cy="918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777"/>
                <a:gd name="f4" fmla="val 112268"/>
                <a:gd name="f5" fmla="val 59778"/>
                <a:gd name="f6" fmla="val 3048"/>
                <a:gd name="f7" fmla="val 1165"/>
                <a:gd name="f8" fmla="val 57880"/>
                <a:gd name="f9" fmla="val 224"/>
                <a:gd name="f10" fmla="val 55982"/>
                <a:gd name="f11" fmla="val 45545"/>
                <a:gd name="f12" fmla="+- 0 0 718"/>
                <a:gd name="f13" fmla="val 37005"/>
                <a:gd name="f14" fmla="val 29414"/>
                <a:gd name="f15" fmla="val 8698"/>
                <a:gd name="f16" fmla="val 28466"/>
                <a:gd name="f17" fmla="val 9639"/>
                <a:gd name="f18" fmla="val 27517"/>
                <a:gd name="f19" fmla="val 11522"/>
                <a:gd name="f20" fmla="val 25619"/>
                <a:gd name="f21" fmla="val 12464"/>
                <a:gd name="f22" fmla="val 24670"/>
                <a:gd name="f23" fmla="val 7756"/>
                <a:gd name="f24" fmla="val 4931"/>
                <a:gd name="f25" fmla="val 23721"/>
                <a:gd name="f26" fmla="val 2107"/>
                <a:gd name="f27" fmla="val 21824"/>
                <a:gd name="f28" fmla="val 15182"/>
                <a:gd name="f29" fmla="val 9489"/>
                <a:gd name="f30" fmla="val 2847"/>
                <a:gd name="f31" fmla="val 949"/>
                <a:gd name="f32" fmla="val 5873"/>
                <a:gd name="f33" fmla="val 6815"/>
                <a:gd name="f34" fmla="val 40710"/>
                <a:gd name="f35" fmla="val 73665"/>
                <a:gd name="f36" fmla="val 105678"/>
                <a:gd name="f37" fmla="val 106619"/>
                <a:gd name="f38" fmla="val 107561"/>
                <a:gd name="f39" fmla="val 109444"/>
                <a:gd name="f40" fmla="val 8540"/>
                <a:gd name="f41" fmla="val 20875"/>
                <a:gd name="f42" fmla="val 85905"/>
                <a:gd name="f43" fmla="val 63308"/>
                <a:gd name="f44" fmla="val 41652"/>
                <a:gd name="f45" fmla="val 36944"/>
                <a:gd name="f46" fmla="val 33178"/>
                <a:gd name="f47" fmla="val 30363"/>
                <a:gd name="f48" fmla="val 30353"/>
                <a:gd name="f49" fmla="val 33210"/>
                <a:gd name="f50" fmla="val 27529"/>
                <a:gd name="f51" fmla="val 25646"/>
                <a:gd name="f52" fmla="val 41749"/>
                <a:gd name="f53" fmla="val 24704"/>
                <a:gd name="f54" fmla="val 47443"/>
                <a:gd name="f55" fmla="val 23763"/>
                <a:gd name="f56" fmla="val 53136"/>
                <a:gd name="f57" fmla="val 16230"/>
                <a:gd name="f58" fmla="*/ f0 1 59777"/>
                <a:gd name="f59" fmla="*/ f1 1 112268"/>
                <a:gd name="f60" fmla="+- f4 0 f2"/>
                <a:gd name="f61" fmla="+- f3 0 f2"/>
                <a:gd name="f62" fmla="*/ f61 1 59777"/>
                <a:gd name="f63" fmla="*/ f60 1 112268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777" h="112268">
                  <a:moveTo>
                    <a:pt x="f5" y="f6"/>
                  </a:moveTo>
                  <a:cubicBezTo>
                    <a:pt x="f5" y="f7"/>
                    <a:pt x="f8" y="f9"/>
                    <a:pt x="f10" y="f9"/>
                  </a:cubicBezTo>
                  <a:cubicBezTo>
                    <a:pt x="f11" y="f12"/>
                    <a:pt x="f13" y="f7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17"/>
                    <a:pt x="f22" y="f23"/>
                    <a:pt x="f22" y="f24"/>
                  </a:cubicBezTo>
                  <a:cubicBezTo>
                    <a:pt x="f22" y="f6"/>
                    <a:pt x="f25" y="f26"/>
                    <a:pt x="f27" y="f26"/>
                  </a:cubicBezTo>
                  <a:cubicBezTo>
                    <a:pt x="f28" y="f26"/>
                    <a:pt x="f29" y="f26"/>
                    <a:pt x="f30" y="f26"/>
                  </a:cubicBezTo>
                  <a:cubicBezTo>
                    <a:pt x="f31" y="f26"/>
                    <a:pt x="f2" y="f6"/>
                    <a:pt x="f2" y="f24"/>
                  </a:cubicBezTo>
                  <a:cubicBezTo>
                    <a:pt x="f2" y="f32"/>
                    <a:pt x="f2" y="f33"/>
                    <a:pt x="f2" y="f15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" y="f38"/>
                    <a:pt x="f2" y="f39"/>
                  </a:cubicBezTo>
                  <a:cubicBezTo>
                    <a:pt x="f2" y="f4"/>
                    <a:pt x="f31" y="f4"/>
                    <a:pt x="f30" y="f4"/>
                  </a:cubicBezTo>
                  <a:cubicBezTo>
                    <a:pt x="f40" y="f4"/>
                    <a:pt x="f28" y="f4"/>
                    <a:pt x="f41" y="f4"/>
                  </a:cubicBezTo>
                  <a:cubicBezTo>
                    <a:pt x="f20" y="f4"/>
                    <a:pt x="f20" y="f4"/>
                    <a:pt x="f20" y="f38"/>
                  </a:cubicBezTo>
                  <a:cubicBezTo>
                    <a:pt x="f20" y="f42"/>
                    <a:pt x="f20" y="f43"/>
                    <a:pt x="f20" y="f44"/>
                  </a:cubicBezTo>
                  <a:cubicBezTo>
                    <a:pt x="f20" y="f45"/>
                    <a:pt x="f18" y="f46"/>
                    <a:pt x="f47" y="f48"/>
                  </a:cubicBezTo>
                  <a:cubicBezTo>
                    <a:pt x="f49" y="f50"/>
                    <a:pt x="f13" y="f51"/>
                    <a:pt x="f52" y="f53"/>
                  </a:cubicBezTo>
                  <a:cubicBezTo>
                    <a:pt x="f54" y="f55"/>
                    <a:pt x="f56" y="f55"/>
                    <a:pt x="f5" y="f53"/>
                  </a:cubicBezTo>
                  <a:cubicBezTo>
                    <a:pt x="f5" y="f57"/>
                    <a:pt x="f5" y="f17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Google Shape;149;p56">
              <a:extLst>
                <a:ext uri="{FF2B5EF4-FFF2-40B4-BE49-F238E27FC236}">
                  <a16:creationId xmlns:a16="http://schemas.microsoft.com/office/drawing/2014/main" id="{DA32FFF7-7250-B517-3DA1-7E8BF48A2BE0}"/>
                </a:ext>
              </a:extLst>
            </p:cNvPr>
            <p:cNvSpPr/>
            <p:nvPr/>
          </p:nvSpPr>
          <p:spPr>
            <a:xfrm>
              <a:off x="4482910" y="4003426"/>
              <a:ext cx="21241" cy="90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974"/>
                <a:gd name="f4" fmla="val 110161"/>
                <a:gd name="f5" fmla="val 22772"/>
                <a:gd name="f6" fmla="val 17079"/>
                <a:gd name="f7" fmla="val 10437"/>
                <a:gd name="f8" fmla="val 4744"/>
                <a:gd name="f9" fmla="val 949"/>
                <a:gd name="f10" fmla="val 4708"/>
                <a:gd name="f11" fmla="val 21656"/>
                <a:gd name="f12" fmla="val 38604"/>
                <a:gd name="f13" fmla="val 54610"/>
                <a:gd name="f14" fmla="val 71558"/>
                <a:gd name="f15" fmla="val 89447"/>
                <a:gd name="f16" fmla="val 106395"/>
                <a:gd name="f17" fmla="val 109220"/>
                <a:gd name="f18" fmla="val 110162"/>
                <a:gd name="f19" fmla="val 3795"/>
                <a:gd name="f20" fmla="val 16131"/>
                <a:gd name="f21" fmla="val 24670"/>
                <a:gd name="f22" fmla="val 25619"/>
                <a:gd name="f23" fmla="val 107337"/>
                <a:gd name="f24" fmla="val 105454"/>
                <a:gd name="f25" fmla="val 104512"/>
                <a:gd name="f26" fmla="val 5649"/>
                <a:gd name="f27" fmla="val 3766"/>
                <a:gd name="f28" fmla="val 2825"/>
                <a:gd name="f29" fmla="val 26568"/>
                <a:gd name="f30" fmla="val 942"/>
                <a:gd name="f31" fmla="*/ f0 1 25974"/>
                <a:gd name="f32" fmla="*/ f1 1 110161"/>
                <a:gd name="f33" fmla="+- f4 0 f2"/>
                <a:gd name="f34" fmla="+- f3 0 f2"/>
                <a:gd name="f35" fmla="*/ f34 1 25974"/>
                <a:gd name="f36" fmla="*/ f33 1 110161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5974" h="1101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2" y="f2"/>
                    <a:pt x="f2" y="f10"/>
                  </a:cubicBezTo>
                  <a:cubicBezTo>
                    <a:pt x="f2" y="f11"/>
                    <a:pt x="f2" y="f12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9" y="f18"/>
                    <a:pt x="f19" y="f18"/>
                  </a:cubicBezTo>
                  <a:cubicBezTo>
                    <a:pt x="f7" y="f18"/>
                    <a:pt x="f20" y="f18"/>
                    <a:pt x="f5" y="f18"/>
                  </a:cubicBezTo>
                  <a:cubicBezTo>
                    <a:pt x="f21" y="f18"/>
                    <a:pt x="f22" y="f17"/>
                    <a:pt x="f22" y="f23"/>
                  </a:cubicBezTo>
                  <a:cubicBezTo>
                    <a:pt x="f22" y="f16"/>
                    <a:pt x="f22" y="f24"/>
                    <a:pt x="f22" y="f25"/>
                  </a:cubicBezTo>
                  <a:cubicBezTo>
                    <a:pt x="f22" y="f14"/>
                    <a:pt x="f22" y="f12"/>
                    <a:pt x="f22" y="f26"/>
                  </a:cubicBezTo>
                  <a:cubicBezTo>
                    <a:pt x="f22" y="f10"/>
                    <a:pt x="f22" y="f27"/>
                    <a:pt x="f22" y="f28"/>
                  </a:cubicBezTo>
                  <a:cubicBezTo>
                    <a:pt x="f29" y="f30"/>
                    <a:pt x="f22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Google Shape;150;p56">
              <a:extLst>
                <a:ext uri="{FF2B5EF4-FFF2-40B4-BE49-F238E27FC236}">
                  <a16:creationId xmlns:a16="http://schemas.microsoft.com/office/drawing/2014/main" id="{DB045300-EF01-2E8E-9348-F025E80ADE44}"/>
                </a:ext>
              </a:extLst>
            </p:cNvPr>
            <p:cNvSpPr/>
            <p:nvPr/>
          </p:nvSpPr>
          <p:spPr>
            <a:xfrm>
              <a:off x="4716484" y="4004148"/>
              <a:ext cx="20948" cy="901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220"/>
                <a:gd name="f5" fmla="val 20875"/>
                <a:gd name="f6" fmla="val 59"/>
                <a:gd name="f7" fmla="val 15182"/>
                <a:gd name="f8" fmla="val 10437"/>
                <a:gd name="f9" fmla="val 4744"/>
                <a:gd name="f10" fmla="val 949"/>
                <a:gd name="f11" fmla="val 3825"/>
                <a:gd name="f12" fmla="val 4767"/>
                <a:gd name="f13" fmla="val 5708"/>
                <a:gd name="f14" fmla="val 38662"/>
                <a:gd name="f15" fmla="val 70675"/>
                <a:gd name="f16" fmla="val 103630"/>
                <a:gd name="f17" fmla="val 104571"/>
                <a:gd name="f18" fmla="val 105513"/>
                <a:gd name="f19" fmla="val 107396"/>
                <a:gd name="f20" fmla="val 109279"/>
                <a:gd name="f21" fmla="val 2847"/>
                <a:gd name="f22" fmla="val 8540"/>
                <a:gd name="f23" fmla="val 25619"/>
                <a:gd name="f24" fmla="val 88565"/>
                <a:gd name="f25" fmla="val 71617"/>
                <a:gd name="f26" fmla="val 55610"/>
                <a:gd name="f27" fmla="val 21715"/>
                <a:gd name="f28" fmla="+- 0 0 883"/>
                <a:gd name="f29" fmla="*/ f0 1 25618"/>
                <a:gd name="f30" fmla="*/ f1 1 110220"/>
                <a:gd name="f31" fmla="+- f4 0 f2"/>
                <a:gd name="f32" fmla="+- f3 0 f2"/>
                <a:gd name="f33" fmla="*/ f32 1 25618"/>
                <a:gd name="f34" fmla="*/ f31 1 110220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5618" h="110220">
                  <a:moveTo>
                    <a:pt x="f5" y="f6"/>
                  </a:moveTo>
                  <a:cubicBezTo>
                    <a:pt x="f7" y="f6"/>
                    <a:pt x="f8" y="f6"/>
                    <a:pt x="f9" y="f6"/>
                  </a:cubicBezTo>
                  <a:cubicBezTo>
                    <a:pt x="f10" y="f6"/>
                    <a:pt x="f2" y="f6"/>
                    <a:pt x="f2" y="f11"/>
                  </a:cubicBezTo>
                  <a:cubicBezTo>
                    <a:pt x="f2" y="f12"/>
                    <a:pt x="f2" y="f13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10" y="f4"/>
                    <a:pt x="f21" y="f4"/>
                  </a:cubicBezTo>
                  <a:cubicBezTo>
                    <a:pt x="f22" y="f4"/>
                    <a:pt x="f7" y="f4"/>
                    <a:pt x="f5" y="f4"/>
                  </a:cubicBezTo>
                  <a:cubicBezTo>
                    <a:pt x="f23" y="f4"/>
                    <a:pt x="f23" y="f4"/>
                    <a:pt x="f23" y="f18"/>
                  </a:cubicBezTo>
                  <a:cubicBezTo>
                    <a:pt x="f23" y="f24"/>
                    <a:pt x="f23" y="f25"/>
                    <a:pt x="f23" y="f26"/>
                  </a:cubicBezTo>
                  <a:cubicBezTo>
                    <a:pt x="f23" y="f14"/>
                    <a:pt x="f23" y="f27"/>
                    <a:pt x="f23" y="f12"/>
                  </a:cubicBezTo>
                  <a:cubicBezTo>
                    <a:pt x="f23" y="f28"/>
                    <a:pt x="f2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9" name="Google Shape;151;p56">
              <a:extLst>
                <a:ext uri="{FF2B5EF4-FFF2-40B4-BE49-F238E27FC236}">
                  <a16:creationId xmlns:a16="http://schemas.microsoft.com/office/drawing/2014/main" id="{F148BA84-75EA-3D0D-AFD1-E23F802A7233}"/>
                </a:ext>
              </a:extLst>
            </p:cNvPr>
            <p:cNvSpPr/>
            <p:nvPr/>
          </p:nvSpPr>
          <p:spPr>
            <a:xfrm>
              <a:off x="4586118" y="4003426"/>
              <a:ext cx="20948" cy="90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161"/>
                <a:gd name="f5" fmla="val 25619"/>
                <a:gd name="f6" fmla="val 6591"/>
                <a:gd name="f7" fmla="val 5649"/>
                <a:gd name="f8" fmla="val 3766"/>
                <a:gd name="f9" fmla="val 2825"/>
                <a:gd name="f10" fmla="val 942"/>
                <a:gd name="f11" fmla="val 24670"/>
                <a:gd name="f12" fmla="val 23721"/>
                <a:gd name="f13" fmla="val 17079"/>
                <a:gd name="f14" fmla="val 10437"/>
                <a:gd name="f15" fmla="val 2847"/>
                <a:gd name="f16" fmla="val 949"/>
                <a:gd name="f17" fmla="val 38604"/>
                <a:gd name="f18" fmla="val 71558"/>
                <a:gd name="f19" fmla="val 103571"/>
                <a:gd name="f20" fmla="val 104512"/>
                <a:gd name="f21" fmla="val 105454"/>
                <a:gd name="f22" fmla="val 106395"/>
                <a:gd name="f23" fmla="val 109220"/>
                <a:gd name="f24" fmla="val 110162"/>
                <a:gd name="f25" fmla="val 3795"/>
                <a:gd name="f26" fmla="val 9489"/>
                <a:gd name="f27" fmla="val 15182"/>
                <a:gd name="f28" fmla="val 20875"/>
                <a:gd name="f29" fmla="val 88506"/>
                <a:gd name="f30" fmla="val 55552"/>
                <a:gd name="f31" fmla="val 39545"/>
                <a:gd name="f32" fmla="val 23539"/>
                <a:gd name="f33" fmla="*/ f0 1 25618"/>
                <a:gd name="f34" fmla="*/ f1 1 110161"/>
                <a:gd name="f35" fmla="+- f4 0 f2"/>
                <a:gd name="f36" fmla="+- f3 0 f2"/>
                <a:gd name="f37" fmla="*/ f36 1 25618"/>
                <a:gd name="f38" fmla="*/ f35 1 110161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25618" h="11016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2"/>
                    <a:pt x="f12" y="f2"/>
                  </a:cubicBezTo>
                  <a:cubicBezTo>
                    <a:pt x="f13" y="f2"/>
                    <a:pt x="f14" y="f2"/>
                    <a:pt x="f15" y="f2"/>
                  </a:cubicBezTo>
                  <a:cubicBezTo>
                    <a:pt x="f16" y="f2"/>
                    <a:pt x="f2" y="f10"/>
                    <a:pt x="f2" y="f9"/>
                  </a:cubicBezTo>
                  <a:cubicBezTo>
                    <a:pt x="f2" y="f8"/>
                    <a:pt x="f2" y="f7"/>
                    <a:pt x="f2" y="f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16" y="f24"/>
                    <a:pt x="f25" y="f24"/>
                  </a:cubicBezTo>
                  <a:cubicBezTo>
                    <a:pt x="f26" y="f24"/>
                    <a:pt x="f27" y="f24"/>
                    <a:pt x="f28" y="f24"/>
                  </a:cubicBezTo>
                  <a:cubicBezTo>
                    <a:pt x="f5" y="f24"/>
                    <a:pt x="f5" y="f24"/>
                    <a:pt x="f5" y="f21"/>
                  </a:cubicBezTo>
                  <a:cubicBezTo>
                    <a:pt x="f5" y="f29"/>
                    <a:pt x="f5" y="f18"/>
                    <a:pt x="f5" y="f30"/>
                  </a:cubicBezTo>
                  <a:cubicBezTo>
                    <a:pt x="f5" y="f31"/>
                    <a:pt x="f5" y="f32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Google Shape;152;p56">
              <a:extLst>
                <a:ext uri="{FF2B5EF4-FFF2-40B4-BE49-F238E27FC236}">
                  <a16:creationId xmlns:a16="http://schemas.microsoft.com/office/drawing/2014/main" id="{377A00F6-936F-9FAA-8554-976048453DD4}"/>
                </a:ext>
              </a:extLst>
            </p:cNvPr>
            <p:cNvSpPr/>
            <p:nvPr/>
          </p:nvSpPr>
          <p:spPr>
            <a:xfrm>
              <a:off x="4496882" y="3798600"/>
              <a:ext cx="20985" cy="901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56"/>
                <a:gd name="f4" fmla="val 110208"/>
                <a:gd name="f5" fmla="val 25619"/>
                <a:gd name="f6" fmla="val 104512"/>
                <a:gd name="f7" fmla="val 79090"/>
                <a:gd name="f8" fmla="val 53668"/>
                <a:gd name="f9" fmla="val 28247"/>
                <a:gd name="f10" fmla="val 19773"/>
                <a:gd name="f11" fmla="val 12240"/>
                <a:gd name="f12" fmla="val 3766"/>
                <a:gd name="f13" fmla="val 942"/>
                <a:gd name="f14" fmla="val 24670"/>
                <a:gd name="f15" fmla="val 21824"/>
                <a:gd name="f16" fmla="val 16130"/>
                <a:gd name="f17" fmla="val 10437"/>
                <a:gd name="f18" fmla="val 4744"/>
                <a:gd name="f19" fmla="val 4708"/>
                <a:gd name="f20" fmla="val 21656"/>
                <a:gd name="f21" fmla="val 37662"/>
                <a:gd name="f22" fmla="val 54610"/>
                <a:gd name="f23" fmla="val 71558"/>
                <a:gd name="f24" fmla="val 88506"/>
                <a:gd name="f25" fmla="val 105454"/>
                <a:gd name="f26" fmla="val 110162"/>
                <a:gd name="f27" fmla="val 9489"/>
                <a:gd name="f28" fmla="val 14233"/>
                <a:gd name="f29" fmla="val 18977"/>
                <a:gd name="f30" fmla="val 26568"/>
                <a:gd name="f31" fmla="val 111103"/>
                <a:gd name="f32" fmla="*/ f0 1 25656"/>
                <a:gd name="f33" fmla="*/ f1 1 110208"/>
                <a:gd name="f34" fmla="+- f4 0 f2"/>
                <a:gd name="f35" fmla="+- f3 0 f2"/>
                <a:gd name="f36" fmla="*/ f35 1 25656"/>
                <a:gd name="f37" fmla="*/ f34 1 11020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25656" h="110208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5" y="f11"/>
                    <a:pt x="f5" y="f12"/>
                  </a:cubicBezTo>
                  <a:cubicBezTo>
                    <a:pt x="f5" y="f13"/>
                    <a:pt x="f14" y="f2"/>
                    <a:pt x="f15" y="f2"/>
                  </a:cubicBezTo>
                  <a:cubicBezTo>
                    <a:pt x="f16" y="f2"/>
                    <a:pt x="f17" y="f2"/>
                    <a:pt x="f18" y="f2"/>
                  </a:cubicBezTo>
                  <a:cubicBezTo>
                    <a:pt x="f2" y="f2"/>
                    <a:pt x="f2" y="f2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2" y="f24"/>
                    <a:pt x="f2" y="f25"/>
                  </a:cubicBezTo>
                  <a:cubicBezTo>
                    <a:pt x="f2" y="f26"/>
                    <a:pt x="f2" y="f26"/>
                    <a:pt x="f18" y="f26"/>
                  </a:cubicBezTo>
                  <a:cubicBezTo>
                    <a:pt x="f27" y="f26"/>
                    <a:pt x="f28" y="f26"/>
                    <a:pt x="f29" y="f26"/>
                  </a:cubicBezTo>
                  <a:cubicBezTo>
                    <a:pt x="f30" y="f26"/>
                    <a:pt x="f5" y="f3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1" name="Google Shape;153;p56">
              <a:extLst>
                <a:ext uri="{FF2B5EF4-FFF2-40B4-BE49-F238E27FC236}">
                  <a16:creationId xmlns:a16="http://schemas.microsoft.com/office/drawing/2014/main" id="{1325CAD4-0688-542B-E32D-E654C045EBCB}"/>
                </a:ext>
              </a:extLst>
            </p:cNvPr>
            <p:cNvSpPr/>
            <p:nvPr/>
          </p:nvSpPr>
          <p:spPr>
            <a:xfrm>
              <a:off x="4136041" y="3764721"/>
              <a:ext cx="23280" cy="21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3284"/>
                <a:gd name="f6" fmla="val 21824"/>
                <a:gd name="f7" fmla="val 27517"/>
                <a:gd name="f8" fmla="val 21656"/>
                <a:gd name="f9" fmla="val 28466"/>
                <a:gd name="f10" fmla="val 13182"/>
                <a:gd name="f11" fmla="val 4708"/>
                <a:gd name="f12" fmla="val 22772"/>
                <a:gd name="f13" fmla="val 14233"/>
                <a:gd name="f14" fmla="val 5693"/>
                <a:gd name="f15" fmla="val 20714"/>
                <a:gd name="f16" fmla="val 4744"/>
                <a:gd name="f17" fmla="*/ f0 1 28465"/>
                <a:gd name="f18" fmla="*/ f1 1 26363"/>
                <a:gd name="f19" fmla="+- f4 0 f2"/>
                <a:gd name="f20" fmla="+- f3 0 f2"/>
                <a:gd name="f21" fmla="*/ f20 1 28465"/>
                <a:gd name="f22" fmla="*/ f19 1 2636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28465" h="26363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9" y="f11"/>
                    <a:pt x="f12" y="f2"/>
                    <a:pt x="f13" y="f2"/>
                  </a:cubicBezTo>
                  <a:cubicBezTo>
                    <a:pt x="f14" y="f2"/>
                    <a:pt x="f2" y="f11"/>
                    <a:pt x="f2" y="f10"/>
                  </a:cubicBezTo>
                  <a:cubicBezTo>
                    <a:pt x="f2" y="f15"/>
                    <a:pt x="f16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Google Shape;154;p56">
              <a:extLst>
                <a:ext uri="{FF2B5EF4-FFF2-40B4-BE49-F238E27FC236}">
                  <a16:creationId xmlns:a16="http://schemas.microsoft.com/office/drawing/2014/main" id="{A39AC951-7253-971B-C801-966D6CFC1637}"/>
                </a:ext>
              </a:extLst>
            </p:cNvPr>
            <p:cNvSpPr/>
            <p:nvPr/>
          </p:nvSpPr>
          <p:spPr>
            <a:xfrm>
              <a:off x="4584563" y="3969547"/>
              <a:ext cx="23280" cy="21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4708"/>
                <a:gd name="f13" fmla="*/ f0 1 28465"/>
                <a:gd name="f14" fmla="*/ f1 1 26363"/>
                <a:gd name="f15" fmla="+- f4 0 f2"/>
                <a:gd name="f16" fmla="+- f3 0 f2"/>
                <a:gd name="f17" fmla="*/ f16 1 28465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12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Google Shape;155;p56">
              <a:extLst>
                <a:ext uri="{FF2B5EF4-FFF2-40B4-BE49-F238E27FC236}">
                  <a16:creationId xmlns:a16="http://schemas.microsoft.com/office/drawing/2014/main" id="{6B0122EA-E9CD-653A-3418-7499DCB84C11}"/>
                </a:ext>
              </a:extLst>
            </p:cNvPr>
            <p:cNvSpPr/>
            <p:nvPr/>
          </p:nvSpPr>
          <p:spPr>
            <a:xfrm>
              <a:off x="4482132" y="3969547"/>
              <a:ext cx="23280" cy="21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20714"/>
                <a:gd name="f13" fmla="val 4708"/>
                <a:gd name="f14" fmla="*/ f0 1 28465"/>
                <a:gd name="f15" fmla="*/ f1 1 26363"/>
                <a:gd name="f16" fmla="+- f4 0 f2"/>
                <a:gd name="f17" fmla="+- f3 0 f2"/>
                <a:gd name="f18" fmla="*/ f17 1 28465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11" y="f8"/>
                  </a:cubicBezTo>
                  <a:cubicBezTo>
                    <a:pt x="f11" y="f13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Google Shape;156;p56">
              <a:extLst>
                <a:ext uri="{FF2B5EF4-FFF2-40B4-BE49-F238E27FC236}">
                  <a16:creationId xmlns:a16="http://schemas.microsoft.com/office/drawing/2014/main" id="{A7A30819-F0A7-F490-4597-29764556FB56}"/>
                </a:ext>
              </a:extLst>
            </p:cNvPr>
            <p:cNvSpPr/>
            <p:nvPr/>
          </p:nvSpPr>
          <p:spPr>
            <a:xfrm>
              <a:off x="4715716" y="3969547"/>
              <a:ext cx="24057" cy="21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0714"/>
                <a:gd name="f10" fmla="val 22773"/>
                <a:gd name="f11" fmla="val 28466"/>
                <a:gd name="f12" fmla="val 21656"/>
                <a:gd name="f13" fmla="*/ f0 1 29414"/>
                <a:gd name="f14" fmla="*/ f1 1 26363"/>
                <a:gd name="f15" fmla="+- f4 0 f2"/>
                <a:gd name="f16" fmla="+- f3 0 f2"/>
                <a:gd name="f17" fmla="*/ f16 1 29414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9414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3" y="f8"/>
                  </a:cubicBezTo>
                  <a:cubicBezTo>
                    <a:pt x="f11" y="f7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Google Shape;157;p56">
              <a:extLst>
                <a:ext uri="{FF2B5EF4-FFF2-40B4-BE49-F238E27FC236}">
                  <a16:creationId xmlns:a16="http://schemas.microsoft.com/office/drawing/2014/main" id="{70A497BB-36F0-1B4A-435B-185450BC1B3F}"/>
                </a:ext>
              </a:extLst>
            </p:cNvPr>
            <p:cNvSpPr/>
            <p:nvPr/>
          </p:nvSpPr>
          <p:spPr>
            <a:xfrm>
              <a:off x="4495327" y="3764721"/>
              <a:ext cx="24057" cy="215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5182"/>
                <a:gd name="f6" fmla="val 23721"/>
                <a:gd name="f7" fmla="val 20714"/>
                <a:gd name="f8" fmla="val 13182"/>
                <a:gd name="f9" fmla="val 5649"/>
                <a:gd name="f10" fmla="val 5693"/>
                <a:gd name="f11" fmla="val 949"/>
                <a:gd name="f12" fmla="val 4708"/>
                <a:gd name="f13" fmla="val 6642"/>
                <a:gd name="f14" fmla="*/ f0 1 29414"/>
                <a:gd name="f15" fmla="*/ f1 1 26363"/>
                <a:gd name="f16" fmla="+- f4 0 f2"/>
                <a:gd name="f17" fmla="+- f3 0 f2"/>
                <a:gd name="f18" fmla="*/ f17 1 29414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9414" h="26363">
                  <a:moveTo>
                    <a:pt x="f5" y="f4"/>
                  </a:moveTo>
                  <a:cubicBezTo>
                    <a:pt x="f6" y="f4"/>
                    <a:pt x="f3" y="f7"/>
                    <a:pt x="f3" y="f8"/>
                  </a:cubicBezTo>
                  <a:cubicBezTo>
                    <a:pt x="f3" y="f9"/>
                    <a:pt x="f6" y="f2"/>
                    <a:pt x="f5" y="f2"/>
                  </a:cubicBezTo>
                  <a:cubicBezTo>
                    <a:pt x="f10" y="f2"/>
                    <a:pt x="f11" y="f12"/>
                    <a:pt x="f2" y="f8"/>
                  </a:cubicBezTo>
                  <a:cubicBezTo>
                    <a:pt x="f11" y="f7"/>
                    <a:pt x="f13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" name="Google Shape;115;p56">
            <a:extLst>
              <a:ext uri="{FF2B5EF4-FFF2-40B4-BE49-F238E27FC236}">
                <a16:creationId xmlns:a16="http://schemas.microsoft.com/office/drawing/2014/main" id="{B1E58F96-1FAE-42C2-1B73-E31C18F746F3}"/>
              </a:ext>
            </a:extLst>
          </p:cNvPr>
          <p:cNvGrpSpPr/>
          <p:nvPr userDrawn="1"/>
        </p:nvGrpSpPr>
        <p:grpSpPr>
          <a:xfrm>
            <a:off x="3627765" y="3689259"/>
            <a:ext cx="2023798" cy="449227"/>
            <a:chOff x="1822450" y="2261394"/>
            <a:chExt cx="2474601" cy="549293"/>
          </a:xfrm>
        </p:grpSpPr>
        <p:sp>
          <p:nvSpPr>
            <p:cNvPr id="47" name="Google Shape;116;p56">
              <a:extLst>
                <a:ext uri="{FF2B5EF4-FFF2-40B4-BE49-F238E27FC236}">
                  <a16:creationId xmlns:a16="http://schemas.microsoft.com/office/drawing/2014/main" id="{7A08D0E5-DB92-A732-3ADB-70C4565B71D9}"/>
                </a:ext>
              </a:extLst>
            </p:cNvPr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117;p56">
              <a:extLst>
                <a:ext uri="{FF2B5EF4-FFF2-40B4-BE49-F238E27FC236}">
                  <a16:creationId xmlns:a16="http://schemas.microsoft.com/office/drawing/2014/main" id="{C75A288A-E986-41E5-FB4C-239F9724A6F0}"/>
                </a:ext>
              </a:extLst>
            </p:cNvPr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118;p56">
              <a:extLst>
                <a:ext uri="{FF2B5EF4-FFF2-40B4-BE49-F238E27FC236}">
                  <a16:creationId xmlns:a16="http://schemas.microsoft.com/office/drawing/2014/main" id="{B9946380-C412-3A8D-7C6E-B433593FC5EB}"/>
                </a:ext>
              </a:extLst>
            </p:cNvPr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119;p56">
              <a:extLst>
                <a:ext uri="{FF2B5EF4-FFF2-40B4-BE49-F238E27FC236}">
                  <a16:creationId xmlns:a16="http://schemas.microsoft.com/office/drawing/2014/main" id="{4F6E8B48-0E4D-220C-D6F2-93FA5CAAAC00}"/>
                </a:ext>
              </a:extLst>
            </p:cNvPr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120;p56">
              <a:extLst>
                <a:ext uri="{FF2B5EF4-FFF2-40B4-BE49-F238E27FC236}">
                  <a16:creationId xmlns:a16="http://schemas.microsoft.com/office/drawing/2014/main" id="{F3E58655-DACA-BEC2-4E07-38ABAB30AEB8}"/>
                </a:ext>
              </a:extLst>
            </p:cNvPr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121;p56">
              <a:extLst>
                <a:ext uri="{FF2B5EF4-FFF2-40B4-BE49-F238E27FC236}">
                  <a16:creationId xmlns:a16="http://schemas.microsoft.com/office/drawing/2014/main" id="{B864DBC1-6A5A-1199-7959-F57697EDFD48}"/>
                </a:ext>
              </a:extLst>
            </p:cNvPr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122;p56">
              <a:extLst>
                <a:ext uri="{FF2B5EF4-FFF2-40B4-BE49-F238E27FC236}">
                  <a16:creationId xmlns:a16="http://schemas.microsoft.com/office/drawing/2014/main" id="{C90DBAC7-10BD-470D-C315-CC35DE18DDF0}"/>
                </a:ext>
              </a:extLst>
            </p:cNvPr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123;p56">
              <a:extLst>
                <a:ext uri="{FF2B5EF4-FFF2-40B4-BE49-F238E27FC236}">
                  <a16:creationId xmlns:a16="http://schemas.microsoft.com/office/drawing/2014/main" id="{4B9F52D0-897D-D121-24B9-816E28583687}"/>
                </a:ext>
              </a:extLst>
            </p:cNvPr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124;p56">
              <a:extLst>
                <a:ext uri="{FF2B5EF4-FFF2-40B4-BE49-F238E27FC236}">
                  <a16:creationId xmlns:a16="http://schemas.microsoft.com/office/drawing/2014/main" id="{EE496524-CFFA-5071-25FE-2E4EB40072AD}"/>
                </a:ext>
              </a:extLst>
            </p:cNvPr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125;p56">
              <a:extLst>
                <a:ext uri="{FF2B5EF4-FFF2-40B4-BE49-F238E27FC236}">
                  <a16:creationId xmlns:a16="http://schemas.microsoft.com/office/drawing/2014/main" id="{CBC2E17E-B6F9-94BB-1BF2-9671B7F6CC95}"/>
                </a:ext>
              </a:extLst>
            </p:cNvPr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126;p56">
              <a:extLst>
                <a:ext uri="{FF2B5EF4-FFF2-40B4-BE49-F238E27FC236}">
                  <a16:creationId xmlns:a16="http://schemas.microsoft.com/office/drawing/2014/main" id="{C22DDC18-A438-3809-ACC5-7174609FD676}"/>
                </a:ext>
              </a:extLst>
            </p:cNvPr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127;p56">
              <a:extLst>
                <a:ext uri="{FF2B5EF4-FFF2-40B4-BE49-F238E27FC236}">
                  <a16:creationId xmlns:a16="http://schemas.microsoft.com/office/drawing/2014/main" id="{8BF02B62-9303-DD9C-5D73-DD2659E3C969}"/>
                </a:ext>
              </a:extLst>
            </p:cNvPr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128;p56">
              <a:extLst>
                <a:ext uri="{FF2B5EF4-FFF2-40B4-BE49-F238E27FC236}">
                  <a16:creationId xmlns:a16="http://schemas.microsoft.com/office/drawing/2014/main" id="{F47480E9-7145-75FA-32DD-E240FB816C71}"/>
                </a:ext>
              </a:extLst>
            </p:cNvPr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129;p56">
              <a:extLst>
                <a:ext uri="{FF2B5EF4-FFF2-40B4-BE49-F238E27FC236}">
                  <a16:creationId xmlns:a16="http://schemas.microsoft.com/office/drawing/2014/main" id="{FCCE1133-0C7B-7D92-F9A2-6142CE7A05F8}"/>
                </a:ext>
              </a:extLst>
            </p:cNvPr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130;p56">
              <a:extLst>
                <a:ext uri="{FF2B5EF4-FFF2-40B4-BE49-F238E27FC236}">
                  <a16:creationId xmlns:a16="http://schemas.microsoft.com/office/drawing/2014/main" id="{A22A651E-C19A-AA95-1592-A112587893E0}"/>
                </a:ext>
              </a:extLst>
            </p:cNvPr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131;p56">
              <a:extLst>
                <a:ext uri="{FF2B5EF4-FFF2-40B4-BE49-F238E27FC236}">
                  <a16:creationId xmlns:a16="http://schemas.microsoft.com/office/drawing/2014/main" id="{AF1C0059-114E-B6B3-CDA5-5F0DB09B60BF}"/>
                </a:ext>
              </a:extLst>
            </p:cNvPr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132;p56">
              <a:extLst>
                <a:ext uri="{FF2B5EF4-FFF2-40B4-BE49-F238E27FC236}">
                  <a16:creationId xmlns:a16="http://schemas.microsoft.com/office/drawing/2014/main" id="{E1126CE9-D930-16A6-B886-D43269D27F26}"/>
                </a:ext>
              </a:extLst>
            </p:cNvPr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133;p56">
              <a:extLst>
                <a:ext uri="{FF2B5EF4-FFF2-40B4-BE49-F238E27FC236}">
                  <a16:creationId xmlns:a16="http://schemas.microsoft.com/office/drawing/2014/main" id="{71FB886D-C877-7963-42A8-7E8729368787}"/>
                </a:ext>
              </a:extLst>
            </p:cNvPr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134;p56">
              <a:extLst>
                <a:ext uri="{FF2B5EF4-FFF2-40B4-BE49-F238E27FC236}">
                  <a16:creationId xmlns:a16="http://schemas.microsoft.com/office/drawing/2014/main" id="{5BCF683D-042F-E236-4156-DF9446A3C57D}"/>
                </a:ext>
              </a:extLst>
            </p:cNvPr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135;p56">
              <a:extLst>
                <a:ext uri="{FF2B5EF4-FFF2-40B4-BE49-F238E27FC236}">
                  <a16:creationId xmlns:a16="http://schemas.microsoft.com/office/drawing/2014/main" id="{85EE9E40-FAB0-9552-D721-EF9FB00DB722}"/>
                </a:ext>
              </a:extLst>
            </p:cNvPr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136;p56">
              <a:extLst>
                <a:ext uri="{FF2B5EF4-FFF2-40B4-BE49-F238E27FC236}">
                  <a16:creationId xmlns:a16="http://schemas.microsoft.com/office/drawing/2014/main" id="{70176BA9-DD5B-8F00-F9E3-2D291E8A40D2}"/>
                </a:ext>
              </a:extLst>
            </p:cNvPr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137;p56">
              <a:extLst>
                <a:ext uri="{FF2B5EF4-FFF2-40B4-BE49-F238E27FC236}">
                  <a16:creationId xmlns:a16="http://schemas.microsoft.com/office/drawing/2014/main" id="{EF600EC0-7F78-4E1E-4871-7DBA094BBFBB}"/>
                </a:ext>
              </a:extLst>
            </p:cNvPr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138;p56">
              <a:extLst>
                <a:ext uri="{FF2B5EF4-FFF2-40B4-BE49-F238E27FC236}">
                  <a16:creationId xmlns:a16="http://schemas.microsoft.com/office/drawing/2014/main" id="{9CE9975F-EE43-BAD3-512A-6A1FA0BBA937}"/>
                </a:ext>
              </a:extLst>
            </p:cNvPr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139;p56">
              <a:extLst>
                <a:ext uri="{FF2B5EF4-FFF2-40B4-BE49-F238E27FC236}">
                  <a16:creationId xmlns:a16="http://schemas.microsoft.com/office/drawing/2014/main" id="{6660212C-AEDF-FDDD-2ADF-9913B2E26F21}"/>
                </a:ext>
              </a:extLst>
            </p:cNvPr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140;p56">
              <a:extLst>
                <a:ext uri="{FF2B5EF4-FFF2-40B4-BE49-F238E27FC236}">
                  <a16:creationId xmlns:a16="http://schemas.microsoft.com/office/drawing/2014/main" id="{02B441D6-A3C2-B518-A2CE-7BB30E4651CF}"/>
                </a:ext>
              </a:extLst>
            </p:cNvPr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141;p56">
              <a:extLst>
                <a:ext uri="{FF2B5EF4-FFF2-40B4-BE49-F238E27FC236}">
                  <a16:creationId xmlns:a16="http://schemas.microsoft.com/office/drawing/2014/main" id="{659F1F6F-7295-2B15-0526-465ECE67815A}"/>
                </a:ext>
              </a:extLst>
            </p:cNvPr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142;p56">
              <a:extLst>
                <a:ext uri="{FF2B5EF4-FFF2-40B4-BE49-F238E27FC236}">
                  <a16:creationId xmlns:a16="http://schemas.microsoft.com/office/drawing/2014/main" id="{9713EBE1-EAB1-A06D-70EA-781AB1ACAAAE}"/>
                </a:ext>
              </a:extLst>
            </p:cNvPr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143;p56">
              <a:extLst>
                <a:ext uri="{FF2B5EF4-FFF2-40B4-BE49-F238E27FC236}">
                  <a16:creationId xmlns:a16="http://schemas.microsoft.com/office/drawing/2014/main" id="{549C8202-4D68-E00A-91BE-782CA7161785}"/>
                </a:ext>
              </a:extLst>
            </p:cNvPr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144;p56">
              <a:extLst>
                <a:ext uri="{FF2B5EF4-FFF2-40B4-BE49-F238E27FC236}">
                  <a16:creationId xmlns:a16="http://schemas.microsoft.com/office/drawing/2014/main" id="{45E1FC40-4C07-BFD8-5E71-F80AC7B3F4E6}"/>
                </a:ext>
              </a:extLst>
            </p:cNvPr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145;p56">
              <a:extLst>
                <a:ext uri="{FF2B5EF4-FFF2-40B4-BE49-F238E27FC236}">
                  <a16:creationId xmlns:a16="http://schemas.microsoft.com/office/drawing/2014/main" id="{1CD2F906-97E1-FC2B-892B-82B651A4FE02}"/>
                </a:ext>
              </a:extLst>
            </p:cNvPr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146;p56">
              <a:extLst>
                <a:ext uri="{FF2B5EF4-FFF2-40B4-BE49-F238E27FC236}">
                  <a16:creationId xmlns:a16="http://schemas.microsoft.com/office/drawing/2014/main" id="{F37D6C27-A32C-11DF-AFF4-61284DC08AD2}"/>
                </a:ext>
              </a:extLst>
            </p:cNvPr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147;p56">
              <a:extLst>
                <a:ext uri="{FF2B5EF4-FFF2-40B4-BE49-F238E27FC236}">
                  <a16:creationId xmlns:a16="http://schemas.microsoft.com/office/drawing/2014/main" id="{1D18140B-9F1E-1A49-5419-67FC2248B95C}"/>
                </a:ext>
              </a:extLst>
            </p:cNvPr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148;p56">
              <a:extLst>
                <a:ext uri="{FF2B5EF4-FFF2-40B4-BE49-F238E27FC236}">
                  <a16:creationId xmlns:a16="http://schemas.microsoft.com/office/drawing/2014/main" id="{A9A52584-CA5A-9560-5AD9-BBE3DE0C8CF0}"/>
                </a:ext>
              </a:extLst>
            </p:cNvPr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149;p56">
              <a:extLst>
                <a:ext uri="{FF2B5EF4-FFF2-40B4-BE49-F238E27FC236}">
                  <a16:creationId xmlns:a16="http://schemas.microsoft.com/office/drawing/2014/main" id="{8729573D-F158-BAD3-70BA-FAFBE108BA84}"/>
                </a:ext>
              </a:extLst>
            </p:cNvPr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150;p56">
              <a:extLst>
                <a:ext uri="{FF2B5EF4-FFF2-40B4-BE49-F238E27FC236}">
                  <a16:creationId xmlns:a16="http://schemas.microsoft.com/office/drawing/2014/main" id="{F152013F-83D3-787A-DCF8-1316F3DD10B2}"/>
                </a:ext>
              </a:extLst>
            </p:cNvPr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151;p56">
              <a:extLst>
                <a:ext uri="{FF2B5EF4-FFF2-40B4-BE49-F238E27FC236}">
                  <a16:creationId xmlns:a16="http://schemas.microsoft.com/office/drawing/2014/main" id="{4F0C7844-01E7-29C3-40BC-7B82CDD81A65}"/>
                </a:ext>
              </a:extLst>
            </p:cNvPr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152;p56">
              <a:extLst>
                <a:ext uri="{FF2B5EF4-FFF2-40B4-BE49-F238E27FC236}">
                  <a16:creationId xmlns:a16="http://schemas.microsoft.com/office/drawing/2014/main" id="{1A9B0738-1E21-F348-91A8-A77B98E3D614}"/>
                </a:ext>
              </a:extLst>
            </p:cNvPr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153;p56">
              <a:extLst>
                <a:ext uri="{FF2B5EF4-FFF2-40B4-BE49-F238E27FC236}">
                  <a16:creationId xmlns:a16="http://schemas.microsoft.com/office/drawing/2014/main" id="{F2428DD2-3FC2-3ABD-FA45-0649FB5AFCE8}"/>
                </a:ext>
              </a:extLst>
            </p:cNvPr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154;p56">
              <a:extLst>
                <a:ext uri="{FF2B5EF4-FFF2-40B4-BE49-F238E27FC236}">
                  <a16:creationId xmlns:a16="http://schemas.microsoft.com/office/drawing/2014/main" id="{3D477D71-9F68-D77B-7330-7B30E730906E}"/>
                </a:ext>
              </a:extLst>
            </p:cNvPr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155;p56">
              <a:extLst>
                <a:ext uri="{FF2B5EF4-FFF2-40B4-BE49-F238E27FC236}">
                  <a16:creationId xmlns:a16="http://schemas.microsoft.com/office/drawing/2014/main" id="{2AB3F121-3CF1-2DDB-A4B5-010B13539A5A}"/>
                </a:ext>
              </a:extLst>
            </p:cNvPr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156;p56">
              <a:extLst>
                <a:ext uri="{FF2B5EF4-FFF2-40B4-BE49-F238E27FC236}">
                  <a16:creationId xmlns:a16="http://schemas.microsoft.com/office/drawing/2014/main" id="{F9D01A7B-8B4B-C546-88CB-59BD687B17C7}"/>
                </a:ext>
              </a:extLst>
            </p:cNvPr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157;p56">
              <a:extLst>
                <a:ext uri="{FF2B5EF4-FFF2-40B4-BE49-F238E27FC236}">
                  <a16:creationId xmlns:a16="http://schemas.microsoft.com/office/drawing/2014/main" id="{B3BE2378-0563-F868-83E3-E0D1430392A0}"/>
                </a:ext>
              </a:extLst>
            </p:cNvPr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7329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7;p58">
            <a:extLst>
              <a:ext uri="{FF2B5EF4-FFF2-40B4-BE49-F238E27FC236}">
                <a16:creationId xmlns:a16="http://schemas.microsoft.com/office/drawing/2014/main" id="{FFA4509D-0886-1157-DF0E-270709A7B1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2615" y="318403"/>
            <a:ext cx="8479688" cy="275563"/>
          </a:xfrm>
        </p:spPr>
        <p:txBody>
          <a:bodyPr>
            <a:noAutofit/>
          </a:bodyPr>
          <a:lstStyle>
            <a:lvl1pPr>
              <a:defRPr>
                <a:solidFill>
                  <a:srgbClr val="34946E"/>
                </a:solidFill>
              </a:defRPr>
            </a:lvl1pPr>
          </a:lstStyle>
          <a:p>
            <a:pPr lvl="0"/>
            <a:endParaRPr lang="es-CO"/>
          </a:p>
        </p:txBody>
      </p:sp>
      <p:sp>
        <p:nvSpPr>
          <p:cNvPr id="3" name="Google Shape;208;p58">
            <a:extLst>
              <a:ext uri="{FF2B5EF4-FFF2-40B4-BE49-F238E27FC236}">
                <a16:creationId xmlns:a16="http://schemas.microsoft.com/office/drawing/2014/main" id="{5D11E24F-01B7-36BD-183F-3CF5E7E12A2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12615" y="600029"/>
            <a:ext cx="8477740" cy="259671"/>
          </a:xfrm>
        </p:spPr>
        <p:txBody>
          <a:bodyPr>
            <a:noAutofit/>
          </a:bodyPr>
          <a:lstStyle>
            <a:lvl1pPr>
              <a:buNone/>
              <a:defRPr lang="es-CO" sz="1400"/>
            </a:lvl1pPr>
          </a:lstStyle>
          <a:p>
            <a:pPr lvl="0"/>
            <a:endParaRPr lang="es-CO"/>
          </a:p>
        </p:txBody>
      </p:sp>
      <p:grpSp>
        <p:nvGrpSpPr>
          <p:cNvPr id="4" name="Google Shape;209;p58">
            <a:extLst>
              <a:ext uri="{FF2B5EF4-FFF2-40B4-BE49-F238E27FC236}">
                <a16:creationId xmlns:a16="http://schemas.microsoft.com/office/drawing/2014/main" id="{BCDFE152-5C84-7FA8-0D95-29FACCD73ECF}"/>
              </a:ext>
            </a:extLst>
          </p:cNvPr>
          <p:cNvGrpSpPr/>
          <p:nvPr/>
        </p:nvGrpSpPr>
        <p:grpSpPr>
          <a:xfrm>
            <a:off x="7839718" y="4686299"/>
            <a:ext cx="999046" cy="221760"/>
            <a:chOff x="7839718" y="4686299"/>
            <a:chExt cx="999046" cy="221760"/>
          </a:xfrm>
        </p:grpSpPr>
        <p:sp>
          <p:nvSpPr>
            <p:cNvPr id="5" name="Google Shape;210;p58">
              <a:extLst>
                <a:ext uri="{FF2B5EF4-FFF2-40B4-BE49-F238E27FC236}">
                  <a16:creationId xmlns:a16="http://schemas.microsoft.com/office/drawing/2014/main" id="{FCE4FF35-BE94-8299-C635-C5E6F35DFF97}"/>
                </a:ext>
              </a:extLst>
            </p:cNvPr>
            <p:cNvSpPr/>
            <p:nvPr/>
          </p:nvSpPr>
          <p:spPr>
            <a:xfrm>
              <a:off x="8720779" y="4754093"/>
              <a:ext cx="117985" cy="1539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245"/>
                <a:gd name="f4" fmla="val 381374"/>
                <a:gd name="f5" fmla="val 287502"/>
                <a:gd name="f6" fmla="val 381005"/>
                <a:gd name="f7" fmla="val 270422"/>
                <a:gd name="f8" fmla="val 374415"/>
                <a:gd name="f9" fmla="val 253343"/>
                <a:gd name="f10" fmla="val 366882"/>
                <a:gd name="f11" fmla="val 236264"/>
                <a:gd name="f12" fmla="val 360291"/>
                <a:gd name="f13" fmla="val 190719"/>
                <a:gd name="f14" fmla="val 340519"/>
                <a:gd name="f15" fmla="val 146123"/>
                <a:gd name="f16" fmla="val 318863"/>
                <a:gd name="f17" fmla="val 102476"/>
                <a:gd name="f18" fmla="val 292500"/>
                <a:gd name="f19" fmla="val 79703"/>
                <a:gd name="f20" fmla="val 279318"/>
                <a:gd name="f21" fmla="val 57880"/>
                <a:gd name="f22" fmla="val 264253"/>
                <a:gd name="f23" fmla="val 37954"/>
                <a:gd name="f24" fmla="val 247305"/>
                <a:gd name="f25" fmla="val 28466"/>
                <a:gd name="f26" fmla="val 238831"/>
                <a:gd name="f27" fmla="val 19926"/>
                <a:gd name="f28" fmla="val 230357"/>
                <a:gd name="f29" fmla="val 13284"/>
                <a:gd name="f30" fmla="val 220942"/>
                <a:gd name="f31" fmla="val 9489"/>
                <a:gd name="f32" fmla="val 215292"/>
                <a:gd name="f33" fmla="val 5693"/>
                <a:gd name="f34" fmla="val 209643"/>
                <a:gd name="f35" fmla="val 2847"/>
                <a:gd name="f36" fmla="val 202111"/>
                <a:gd name="f37" fmla="+- 0 0 949"/>
                <a:gd name="f38" fmla="val 191753"/>
                <a:gd name="f39" fmla="val 182338"/>
                <a:gd name="f40" fmla="val 171981"/>
                <a:gd name="f41" fmla="val 163507"/>
                <a:gd name="f42" fmla="val 10437"/>
                <a:gd name="f43" fmla="val 156916"/>
                <a:gd name="f44" fmla="val 16130"/>
                <a:gd name="f45" fmla="val 150325"/>
                <a:gd name="f46" fmla="val 26568"/>
                <a:gd name="f47" fmla="val 138085"/>
                <a:gd name="f48" fmla="val 38903"/>
                <a:gd name="f49" fmla="val 126786"/>
                <a:gd name="f50" fmla="val 52187"/>
                <a:gd name="f51" fmla="val 117371"/>
                <a:gd name="f52" fmla="val 96657"/>
                <a:gd name="f53" fmla="val 110067"/>
                <a:gd name="f54" fmla="val 79709"/>
                <a:gd name="f55" fmla="val 140430"/>
                <a:gd name="f56" fmla="val 64644"/>
                <a:gd name="f57" fmla="val 187872"/>
                <a:gd name="f58" fmla="val 41105"/>
                <a:gd name="f59" fmla="val 20391"/>
                <a:gd name="f60" fmla="val 285604"/>
                <a:gd name="f61" fmla="val 1560"/>
                <a:gd name="f62" fmla="val 286553"/>
                <a:gd name="f63" fmla="val 288451"/>
                <a:gd name="f64" fmla="val 618"/>
                <a:gd name="f65" fmla="val 289399"/>
                <a:gd name="f66" fmla="val 290348"/>
                <a:gd name="f67" fmla="+- 0 0 323"/>
                <a:gd name="f68" fmla="val 292246"/>
                <a:gd name="f69" fmla="val 276116"/>
                <a:gd name="f70" fmla="val 15683"/>
                <a:gd name="f71" fmla="val 260934"/>
                <a:gd name="f72" fmla="val 30748"/>
                <a:gd name="f73" fmla="val 244804"/>
                <a:gd name="f74" fmla="val 44871"/>
                <a:gd name="f75" fmla="val 214440"/>
                <a:gd name="f76" fmla="val 74060"/>
                <a:gd name="f77" fmla="val 185026"/>
                <a:gd name="f78" fmla="val 103248"/>
                <a:gd name="f79" fmla="val 158458"/>
                <a:gd name="f80" fmla="val 135260"/>
                <a:gd name="f81" fmla="val 149918"/>
                <a:gd name="f82" fmla="val 144676"/>
                <a:gd name="f83" fmla="val 142328"/>
                <a:gd name="f84" fmla="val 155033"/>
                <a:gd name="f85" fmla="val 135686"/>
                <a:gd name="f86" fmla="val 166332"/>
                <a:gd name="f87" fmla="val 132839"/>
                <a:gd name="f88" fmla="val 171039"/>
                <a:gd name="f89" fmla="val 129993"/>
                <a:gd name="f90" fmla="val 175747"/>
                <a:gd name="f91" fmla="val 128095"/>
                <a:gd name="f92" fmla="val 180455"/>
                <a:gd name="f93" fmla="val 121453"/>
                <a:gd name="f94" fmla="val 193637"/>
                <a:gd name="f95" fmla="val 205877"/>
                <a:gd name="f96" fmla="val 125248"/>
                <a:gd name="f97" fmla="val 220000"/>
                <a:gd name="f98" fmla="val 229416"/>
                <a:gd name="f99" fmla="val 138532"/>
                <a:gd name="f100" fmla="val 148970"/>
                <a:gd name="f101" fmla="val 263311"/>
                <a:gd name="f102" fmla="val 160356"/>
                <a:gd name="f103" fmla="val 276493"/>
                <a:gd name="f104" fmla="val 173640"/>
                <a:gd name="f105" fmla="val 289675"/>
                <a:gd name="f106" fmla="val 203054"/>
                <a:gd name="f107" fmla="val 235315"/>
                <a:gd name="f108" fmla="val 344285"/>
                <a:gd name="f109" fmla="val 269474"/>
                <a:gd name="f110" fmla="val 275167"/>
                <a:gd name="f111" fmla="val 370648"/>
                <a:gd name="f112" fmla="val 281809"/>
                <a:gd name="f113" fmla="val 375356"/>
                <a:gd name="f114" fmla="val 379122"/>
                <a:gd name="f115" fmla="val 381947"/>
                <a:gd name="f116" fmla="*/ f0 1 292245"/>
                <a:gd name="f117" fmla="*/ f1 1 381374"/>
                <a:gd name="f118" fmla="+- f4 0 f2"/>
                <a:gd name="f119" fmla="+- f3 0 f2"/>
                <a:gd name="f120" fmla="*/ f119 1 292245"/>
                <a:gd name="f121" fmla="*/ f118 1 381374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292245" h="381374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7" y="f39"/>
                    <a:pt x="f35" y="f40"/>
                  </a:cubicBezTo>
                  <a:cubicBezTo>
                    <a:pt x="f33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19" y="f52"/>
                    <a:pt x="f53" y="f54"/>
                    <a:pt x="f55" y="f56"/>
                  </a:cubicBezTo>
                  <a:cubicBezTo>
                    <a:pt x="f57" y="f58"/>
                    <a:pt x="f11" y="f59"/>
                    <a:pt x="f60" y="f61"/>
                  </a:cubicBezTo>
                  <a:cubicBezTo>
                    <a:pt x="f62" y="f61"/>
                    <a:pt x="f63" y="f64"/>
                    <a:pt x="f65" y="f64"/>
                  </a:cubicBezTo>
                  <a:cubicBezTo>
                    <a:pt x="f66" y="f67"/>
                    <a:pt x="f68" y="f67"/>
                    <a:pt x="f68" y="f61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91" y="f98"/>
                    <a:pt x="f87" y="f26"/>
                    <a:pt x="f99" y="f24"/>
                  </a:cubicBezTo>
                  <a:cubicBezTo>
                    <a:pt x="f100" y="f101"/>
                    <a:pt x="f102" y="f103"/>
                    <a:pt x="f104" y="f105"/>
                  </a:cubicBezTo>
                  <a:cubicBezTo>
                    <a:pt x="f106" y="f16"/>
                    <a:pt x="f107" y="f108"/>
                    <a:pt x="f109" y="f10"/>
                  </a:cubicBezTo>
                  <a:cubicBezTo>
                    <a:pt x="f110" y="f111"/>
                    <a:pt x="f112" y="f113"/>
                    <a:pt x="f5" y="f114"/>
                  </a:cubicBezTo>
                  <a:cubicBezTo>
                    <a:pt x="f63" y="f6"/>
                    <a:pt x="f63" y="f11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Google Shape;211;p58">
              <a:extLst>
                <a:ext uri="{FF2B5EF4-FFF2-40B4-BE49-F238E27FC236}">
                  <a16:creationId xmlns:a16="http://schemas.microsoft.com/office/drawing/2014/main" id="{626A54CC-55F1-BC90-B3BF-12B34B82ED7F}"/>
                </a:ext>
              </a:extLst>
            </p:cNvPr>
            <p:cNvSpPr/>
            <p:nvPr/>
          </p:nvSpPr>
          <p:spPr>
            <a:xfrm>
              <a:off x="8623477" y="4686903"/>
              <a:ext cx="157349" cy="115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9740"/>
                <a:gd name="f4" fmla="val 286857"/>
                <a:gd name="f5" fmla="val 389029"/>
                <a:gd name="f6" fmla="val 8864"/>
                <a:gd name="f7" fmla="val 383336"/>
                <a:gd name="f8" fmla="val 22987"/>
                <a:gd name="f9" fmla="val 376694"/>
                <a:gd name="f10" fmla="val 37111"/>
                <a:gd name="f11" fmla="val 371001"/>
                <a:gd name="f12" fmla="val 51234"/>
                <a:gd name="f13" fmla="val 359614"/>
                <a:gd name="f14" fmla="val 76656"/>
                <a:gd name="f15" fmla="val 347279"/>
                <a:gd name="f16" fmla="val 103019"/>
                <a:gd name="f17" fmla="val 333046"/>
                <a:gd name="f18" fmla="val 127499"/>
                <a:gd name="f19" fmla="val 315018"/>
                <a:gd name="f20" fmla="val 161395"/>
                <a:gd name="f21" fmla="val 296041"/>
                <a:gd name="f22" fmla="val 194350"/>
                <a:gd name="f23" fmla="val 272320"/>
                <a:gd name="f24" fmla="val 225421"/>
                <a:gd name="f25" fmla="val 260934"/>
                <a:gd name="f26" fmla="val 240486"/>
                <a:gd name="f27" fmla="val 249548"/>
                <a:gd name="f28" fmla="val 253667"/>
                <a:gd name="f29" fmla="val 235315"/>
                <a:gd name="f30" fmla="val 265908"/>
                <a:gd name="f31" fmla="val 227724"/>
                <a:gd name="f32" fmla="val 272498"/>
                <a:gd name="f33" fmla="val 220133"/>
                <a:gd name="f34" fmla="val 277206"/>
                <a:gd name="f35" fmla="val 211594"/>
                <a:gd name="f36" fmla="val 281914"/>
                <a:gd name="f37" fmla="val 198310"/>
                <a:gd name="f38" fmla="val 288505"/>
                <a:gd name="f39" fmla="val 184077"/>
                <a:gd name="f40" fmla="val 170793"/>
                <a:gd name="f41" fmla="val 160356"/>
                <a:gd name="f42" fmla="val 150867"/>
                <a:gd name="f43" fmla="val 269674"/>
                <a:gd name="f44" fmla="val 143276"/>
                <a:gd name="f45" fmla="val 262141"/>
                <a:gd name="f46" fmla="val 125248"/>
                <a:gd name="f47" fmla="val 244252"/>
                <a:gd name="f48" fmla="val 110067"/>
                <a:gd name="f49" fmla="val 224479"/>
                <a:gd name="f50" fmla="val 96783"/>
                <a:gd name="f51" fmla="val 202824"/>
                <a:gd name="f52" fmla="val 72113"/>
                <a:gd name="f53" fmla="val 163278"/>
                <a:gd name="f54" fmla="val 51238"/>
                <a:gd name="f55" fmla="val 121850"/>
                <a:gd name="f56" fmla="val 32261"/>
                <a:gd name="f57" fmla="val 80422"/>
                <a:gd name="f58" fmla="val 21823"/>
                <a:gd name="f59" fmla="val 56883"/>
                <a:gd name="f60" fmla="val 11386"/>
                <a:gd name="f61" fmla="val 32403"/>
                <a:gd name="f62" fmla="val 1898"/>
                <a:gd name="f63" fmla="val 7922"/>
                <a:gd name="f64" fmla="val 949"/>
                <a:gd name="f65" fmla="val 6039"/>
                <a:gd name="f66" fmla="val 4156"/>
                <a:gd name="f67" fmla="val 1332"/>
                <a:gd name="f68" fmla="val 390"/>
                <a:gd name="f69" fmla="+- 0 0 552"/>
                <a:gd name="f70" fmla="val 13284"/>
                <a:gd name="f71" fmla="val 13572"/>
                <a:gd name="f72" fmla="val 25619"/>
                <a:gd name="f73" fmla="val 25812"/>
                <a:gd name="f74" fmla="val 37954"/>
                <a:gd name="f75" fmla="val 38994"/>
                <a:gd name="f76" fmla="val 54084"/>
                <a:gd name="f77" fmla="val 55942"/>
                <a:gd name="f78" fmla="val 71164"/>
                <a:gd name="f79" fmla="val 71948"/>
                <a:gd name="f80" fmla="val 88243"/>
                <a:gd name="f81" fmla="val 87954"/>
                <a:gd name="f82" fmla="val 112913"/>
                <a:gd name="f83" fmla="val 110552"/>
                <a:gd name="f84" fmla="val 137583"/>
                <a:gd name="f85" fmla="val 132207"/>
                <a:gd name="f86" fmla="val 166049"/>
                <a:gd name="f87" fmla="val 151038"/>
                <a:gd name="f88" fmla="val 171742"/>
                <a:gd name="f89" fmla="val 154804"/>
                <a:gd name="f90" fmla="val 178384"/>
                <a:gd name="f91" fmla="val 158571"/>
                <a:gd name="f92" fmla="val 185026"/>
                <a:gd name="f93" fmla="val 167986"/>
                <a:gd name="f94" fmla="val 212542"/>
                <a:gd name="f95" fmla="val 168928"/>
                <a:gd name="f96" fmla="val 226775"/>
                <a:gd name="f97" fmla="val 164220"/>
                <a:gd name="f98" fmla="val 241957"/>
                <a:gd name="f99" fmla="val 159512"/>
                <a:gd name="f100" fmla="val 256190"/>
                <a:gd name="f101" fmla="val 269474"/>
                <a:gd name="f102" fmla="val 141623"/>
                <a:gd name="f103" fmla="val 289399"/>
                <a:gd name="f104" fmla="val 126558"/>
                <a:gd name="f105" fmla="val 306479"/>
                <a:gd name="f106" fmla="val 109610"/>
                <a:gd name="f107" fmla="val 323558"/>
                <a:gd name="f108" fmla="val 90779"/>
                <a:gd name="f109" fmla="val 64416"/>
                <a:gd name="f110" fmla="val 369103"/>
                <a:gd name="f111" fmla="val 36169"/>
                <a:gd name="f112" fmla="val 6981"/>
                <a:gd name="f113" fmla="val 389978"/>
                <a:gd name="f114" fmla="*/ f0 1 389740"/>
                <a:gd name="f115" fmla="*/ f1 1 286857"/>
                <a:gd name="f116" fmla="+- f4 0 f2"/>
                <a:gd name="f117" fmla="+- f3 0 f2"/>
                <a:gd name="f118" fmla="*/ f117 1 389740"/>
                <a:gd name="f119" fmla="*/ f116 1 286857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389740" h="28685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38"/>
                    <a:pt x="f40" y="f36"/>
                  </a:cubicBezTo>
                  <a:cubicBezTo>
                    <a:pt x="f41" y="f34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2" y="f66"/>
                    <a:pt x="f2" y="f67"/>
                  </a:cubicBezTo>
                  <a:cubicBezTo>
                    <a:pt x="f2" y="f68"/>
                    <a:pt x="f2" y="f69"/>
                    <a:pt x="f64" y="f68"/>
                  </a:cubicBezTo>
                  <a:cubicBezTo>
                    <a:pt x="f70" y="f71"/>
                    <a:pt x="f72" y="f73"/>
                    <a:pt x="f74" y="f75"/>
                  </a:cubicBezTo>
                  <a:cubicBezTo>
                    <a:pt x="f76" y="f77"/>
                    <a:pt x="f78" y="f79"/>
                    <a:pt x="f80" y="f81"/>
                  </a:cubicBezTo>
                  <a:cubicBezTo>
                    <a:pt x="f82" y="f83"/>
                    <a:pt x="f84" y="f85"/>
                    <a:pt x="f86" y="f87"/>
                  </a:cubicBezTo>
                  <a:cubicBezTo>
                    <a:pt x="f88" y="f89"/>
                    <a:pt x="f90" y="f91"/>
                    <a:pt x="f92" y="f20"/>
                  </a:cubicBezTo>
                  <a:cubicBezTo>
                    <a:pt x="f37" y="f93"/>
                    <a:pt x="f94" y="f95"/>
                    <a:pt x="f96" y="f97"/>
                  </a:cubicBezTo>
                  <a:cubicBezTo>
                    <a:pt x="f98" y="f99"/>
                    <a:pt x="f100" y="f87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5" y="f109"/>
                    <a:pt x="f110" y="f111"/>
                    <a:pt x="f5" y="f112"/>
                  </a:cubicBezTo>
                  <a:cubicBezTo>
                    <a:pt x="f113" y="f112"/>
                    <a:pt x="f113" y="f6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212;p58">
              <a:extLst>
                <a:ext uri="{FF2B5EF4-FFF2-40B4-BE49-F238E27FC236}">
                  <a16:creationId xmlns:a16="http://schemas.microsoft.com/office/drawing/2014/main" id="{1D10F6F2-EB93-61A5-BAF6-8E6E9822B560}"/>
                </a:ext>
              </a:extLst>
            </p:cNvPr>
            <p:cNvSpPr/>
            <p:nvPr/>
          </p:nvSpPr>
          <p:spPr>
            <a:xfrm>
              <a:off x="8575819" y="4752438"/>
              <a:ext cx="118049" cy="1539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401"/>
                <a:gd name="f4" fmla="val 381328"/>
                <a:gd name="f5" fmla="val 7035"/>
                <a:gd name="f6" fmla="val 22217"/>
                <a:gd name="f7" fmla="val 5649"/>
                <a:gd name="f8" fmla="val 37398"/>
                <a:gd name="f9" fmla="val 12240"/>
                <a:gd name="f10" fmla="val 52580"/>
                <a:gd name="f11" fmla="val 18831"/>
                <a:gd name="f12" fmla="val 100022"/>
                <a:gd name="f13" fmla="val 39545"/>
                <a:gd name="f14" fmla="val 146516"/>
                <a:gd name="f15" fmla="val 62142"/>
                <a:gd name="f16" fmla="val 191112"/>
                <a:gd name="f17" fmla="val 88506"/>
                <a:gd name="f18" fmla="val 211987"/>
                <a:gd name="f19" fmla="val 100746"/>
                <a:gd name="f20" fmla="val 231913"/>
                <a:gd name="f21" fmla="val 113928"/>
                <a:gd name="f22" fmla="val 249941"/>
                <a:gd name="f23" fmla="val 129934"/>
                <a:gd name="f24" fmla="val 259429"/>
                <a:gd name="f25" fmla="val 138408"/>
                <a:gd name="f26" fmla="val 268918"/>
                <a:gd name="f27" fmla="val 146882"/>
                <a:gd name="f28" fmla="val 277457"/>
                <a:gd name="f29" fmla="val 157239"/>
                <a:gd name="f30" fmla="val 282202"/>
                <a:gd name="f31" fmla="val 162888"/>
                <a:gd name="f32" fmla="val 285997"/>
                <a:gd name="f33" fmla="val 169479"/>
                <a:gd name="f34" fmla="val 288844"/>
                <a:gd name="f35" fmla="val 176070"/>
                <a:gd name="f36" fmla="val 293588"/>
                <a:gd name="f37" fmla="val 187369"/>
                <a:gd name="f38" fmla="val 198667"/>
                <a:gd name="f39" fmla="val 209966"/>
                <a:gd name="f40" fmla="val 285048"/>
                <a:gd name="f41" fmla="val 219382"/>
                <a:gd name="f42" fmla="val 278406"/>
                <a:gd name="f43" fmla="val 227856"/>
                <a:gd name="f44" fmla="val 271764"/>
                <a:gd name="f45" fmla="val 235388"/>
                <a:gd name="f46" fmla="val 258480"/>
                <a:gd name="f47" fmla="val 249511"/>
                <a:gd name="f48" fmla="val 243299"/>
                <a:gd name="f49" fmla="val 260810"/>
                <a:gd name="f50" fmla="val 228117"/>
                <a:gd name="f51" fmla="val 272108"/>
                <a:gd name="f52" fmla="val 200601"/>
                <a:gd name="f53" fmla="val 290939"/>
                <a:gd name="f54" fmla="val 171186"/>
                <a:gd name="f55" fmla="val 306946"/>
                <a:gd name="f56" fmla="val 140823"/>
                <a:gd name="f57" fmla="val 322011"/>
                <a:gd name="f58" fmla="val 96227"/>
                <a:gd name="f59" fmla="val 343666"/>
                <a:gd name="f60" fmla="val 50682"/>
                <a:gd name="f61" fmla="val 363439"/>
                <a:gd name="f62" fmla="val 4188"/>
                <a:gd name="f63" fmla="val 380387"/>
                <a:gd name="f64" fmla="val 3240"/>
                <a:gd name="f65" fmla="val 2291"/>
                <a:gd name="f66" fmla="val 1342"/>
                <a:gd name="f67" fmla="val 393"/>
                <a:gd name="f68" fmla="+- 0 0 556"/>
                <a:gd name="f69" fmla="val 19370"/>
                <a:gd name="f70" fmla="val 362497"/>
                <a:gd name="f71" fmla="val 39296"/>
                <a:gd name="f72" fmla="val 345549"/>
                <a:gd name="f73" fmla="val 58273"/>
                <a:gd name="f74" fmla="val 327660"/>
                <a:gd name="f75" fmla="val 83892"/>
                <a:gd name="f76" fmla="val 303180"/>
                <a:gd name="f77" fmla="val 108562"/>
                <a:gd name="f78" fmla="val 277758"/>
                <a:gd name="f79" fmla="val 131334"/>
                <a:gd name="f80" fmla="val 250453"/>
                <a:gd name="f81" fmla="val 139874"/>
                <a:gd name="f82" fmla="val 240096"/>
                <a:gd name="f83" fmla="val 148414"/>
                <a:gd name="f84" fmla="val 228797"/>
                <a:gd name="f85" fmla="val 156005"/>
                <a:gd name="f86" fmla="val 217498"/>
                <a:gd name="f87" fmla="val 159800"/>
                <a:gd name="f88" fmla="val 211849"/>
                <a:gd name="f89" fmla="val 162647"/>
                <a:gd name="f90" fmla="val 206200"/>
                <a:gd name="f91" fmla="val 165493"/>
                <a:gd name="f92" fmla="val 200551"/>
                <a:gd name="f93" fmla="val 172135"/>
                <a:gd name="f94" fmla="val 188310"/>
                <a:gd name="f95" fmla="val 175129"/>
                <a:gd name="f96" fmla="val 168340"/>
                <a:gd name="f97" fmla="val 161947"/>
                <a:gd name="f98" fmla="val 145941"/>
                <a:gd name="f99" fmla="val 154107"/>
                <a:gd name="f100" fmla="val 131817"/>
                <a:gd name="f101" fmla="val 143669"/>
                <a:gd name="f102" fmla="val 118636"/>
                <a:gd name="f103" fmla="val 125641"/>
                <a:gd name="f104" fmla="val 96038"/>
                <a:gd name="f105" fmla="val 103818"/>
                <a:gd name="f106" fmla="val 76266"/>
                <a:gd name="f107" fmla="val 81045"/>
                <a:gd name="f108" fmla="val 57435"/>
                <a:gd name="f109" fmla="val 38604"/>
                <a:gd name="f110" fmla="val 35500"/>
                <a:gd name="f111" fmla="val 21656"/>
                <a:gd name="f112" fmla="val 10830"/>
                <a:gd name="f113" fmla="val 9881"/>
                <a:gd name="f114" fmla="val 4708"/>
                <a:gd name="f115" fmla="val 7984"/>
                <a:gd name="f116" fmla="val 3766"/>
                <a:gd name="f117" fmla="val 2825"/>
                <a:gd name="f118" fmla="val 5137"/>
                <a:gd name="f119" fmla="val 942"/>
                <a:gd name="f120" fmla="*/ f0 1 292401"/>
                <a:gd name="f121" fmla="*/ f1 1 381328"/>
                <a:gd name="f122" fmla="+- f4 0 f2"/>
                <a:gd name="f123" fmla="+- f3 0 f2"/>
                <a:gd name="f124" fmla="*/ f123 1 292401"/>
                <a:gd name="f125" fmla="*/ f122 1 381328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292401" h="381328">
                  <a:moveTo>
                    <a:pt x="f5" y="f2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38"/>
                    <a:pt x="f34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3"/>
                    <a:pt x="f65" y="f4"/>
                    <a:pt x="f66" y="f4"/>
                  </a:cubicBezTo>
                  <a:cubicBezTo>
                    <a:pt x="f67" y="f4"/>
                    <a:pt x="f68" y="f4"/>
                    <a:pt x="f67" y="f63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89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73" y="f109"/>
                    <a:pt x="f110" y="f111"/>
                    <a:pt x="f112" y="f7"/>
                  </a:cubicBezTo>
                  <a:cubicBezTo>
                    <a:pt x="f113" y="f114"/>
                    <a:pt x="f115" y="f116"/>
                    <a:pt x="f5" y="f117"/>
                  </a:cubicBezTo>
                  <a:cubicBezTo>
                    <a:pt x="f118" y="f119"/>
                    <a:pt x="f118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" name="Google Shape;213;p58">
              <a:extLst>
                <a:ext uri="{FF2B5EF4-FFF2-40B4-BE49-F238E27FC236}">
                  <a16:creationId xmlns:a16="http://schemas.microsoft.com/office/drawing/2014/main" id="{678062B7-D0B9-8AA0-80AD-EB7F8E03546F}"/>
                </a:ext>
              </a:extLst>
            </p:cNvPr>
            <p:cNvSpPr/>
            <p:nvPr/>
          </p:nvSpPr>
          <p:spPr>
            <a:xfrm>
              <a:off x="8780160" y="4687443"/>
              <a:ext cx="1536" cy="30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95"/>
                <a:gd name="f4" fmla="val 7532"/>
                <a:gd name="f5" fmla="val 949"/>
                <a:gd name="f6" fmla="val 6591"/>
                <a:gd name="f7" fmla="val 5649"/>
                <a:gd name="f8" fmla="val 3766"/>
                <a:gd name="f9" fmla="val 1898"/>
                <a:gd name="f10" fmla="val 1883"/>
                <a:gd name="f11" fmla="val 2825"/>
                <a:gd name="f12" fmla="val 2847"/>
                <a:gd name="f13" fmla="*/ f0 1 3795"/>
                <a:gd name="f14" fmla="*/ f1 1 7532"/>
                <a:gd name="f15" fmla="+- f4 0 f2"/>
                <a:gd name="f16" fmla="+- f3 0 f2"/>
                <a:gd name="f17" fmla="*/ f16 1 3795"/>
                <a:gd name="f18" fmla="*/ f15 1 753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795" h="7532">
                  <a:moveTo>
                    <a:pt x="f5" y="f4"/>
                  </a:moveTo>
                  <a:cubicBezTo>
                    <a:pt x="f5" y="f6"/>
                    <a:pt x="f5" y="f7"/>
                    <a:pt x="f2" y="f7"/>
                  </a:cubicBezTo>
                  <a:cubicBezTo>
                    <a:pt x="f5" y="f8"/>
                    <a:pt x="f9" y="f10"/>
                    <a:pt x="f3" y="f2"/>
                  </a:cubicBezTo>
                  <a:cubicBezTo>
                    <a:pt x="f3" y="f11"/>
                    <a:pt x="f12" y="f7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" name="Google Shape;214;p58">
              <a:extLst>
                <a:ext uri="{FF2B5EF4-FFF2-40B4-BE49-F238E27FC236}">
                  <a16:creationId xmlns:a16="http://schemas.microsoft.com/office/drawing/2014/main" id="{F23A5B66-EDFB-E887-205A-2E36251109EB}"/>
                </a:ext>
              </a:extLst>
            </p:cNvPr>
            <p:cNvSpPr/>
            <p:nvPr/>
          </p:nvSpPr>
          <p:spPr>
            <a:xfrm>
              <a:off x="8576358" y="4751140"/>
              <a:ext cx="2295" cy="1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93"/>
                <a:gd name="f4" fmla="val 4156"/>
                <a:gd name="f5" fmla="val 3215"/>
                <a:gd name="f6" fmla="val 4744"/>
                <a:gd name="f7" fmla="val 2847"/>
                <a:gd name="f8" fmla="val 1898"/>
                <a:gd name="f9" fmla="val 2273"/>
                <a:gd name="f10" fmla="val 1332"/>
                <a:gd name="f11" fmla="val 390"/>
                <a:gd name="f12" fmla="+- 0 0 552"/>
                <a:gd name="f13" fmla="val 949"/>
                <a:gd name="f14" fmla="val 3795"/>
                <a:gd name="f15" fmla="*/ f0 1 5693"/>
                <a:gd name="f16" fmla="*/ f1 1 4156"/>
                <a:gd name="f17" fmla="+- f4 0 f2"/>
                <a:gd name="f18" fmla="+- f3 0 f2"/>
                <a:gd name="f19" fmla="*/ f18 1 5693"/>
                <a:gd name="f20" fmla="*/ f17 1 41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93" h="4156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9"/>
                    <a:pt x="f2" y="f10"/>
                  </a:cubicBezTo>
                  <a:cubicBezTo>
                    <a:pt x="f2" y="f11"/>
                    <a:pt x="f2" y="f12"/>
                    <a:pt x="f13" y="f11"/>
                  </a:cubicBezTo>
                  <a:cubicBezTo>
                    <a:pt x="f7" y="f9"/>
                    <a:pt x="f14" y="f9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" name="Google Shape;215;p58">
              <a:extLst>
                <a:ext uri="{FF2B5EF4-FFF2-40B4-BE49-F238E27FC236}">
                  <a16:creationId xmlns:a16="http://schemas.microsoft.com/office/drawing/2014/main" id="{658BCD00-8E88-B3AC-D55F-BAFD4D89F79A}"/>
                </a:ext>
              </a:extLst>
            </p:cNvPr>
            <p:cNvSpPr/>
            <p:nvPr/>
          </p:nvSpPr>
          <p:spPr>
            <a:xfrm>
              <a:off x="8575490" y="4751140"/>
              <a:ext cx="1252" cy="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05"/>
                <a:gd name="f4" fmla="val 2273"/>
                <a:gd name="f5" fmla="val 1332"/>
                <a:gd name="f6" fmla="val 2156"/>
                <a:gd name="f7" fmla="val 1207"/>
                <a:gd name="f8" fmla="+- 0 0 690"/>
                <a:gd name="f9" fmla="val 259"/>
                <a:gd name="f10" fmla="val 390"/>
                <a:gd name="f11" fmla="+- 0 0 552"/>
                <a:gd name="f12" fmla="*/ f0 1 3105"/>
                <a:gd name="f13" fmla="*/ f1 1 2273"/>
                <a:gd name="f14" fmla="+- f4 0 f2"/>
                <a:gd name="f15" fmla="+- f3 0 f2"/>
                <a:gd name="f16" fmla="*/ f15 1 3105"/>
                <a:gd name="f17" fmla="*/ f14 1 2273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105" h="2273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5"/>
                    <a:pt x="f9" y="f10"/>
                  </a:cubicBezTo>
                  <a:cubicBezTo>
                    <a:pt x="f7" y="f11"/>
                    <a:pt x="f6" y="f10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Google Shape;216;p58">
              <a:extLst>
                <a:ext uri="{FF2B5EF4-FFF2-40B4-BE49-F238E27FC236}">
                  <a16:creationId xmlns:a16="http://schemas.microsoft.com/office/drawing/2014/main" id="{5525DAD5-A7A7-F7EA-5C65-5FE2A78B686A}"/>
                </a:ext>
              </a:extLst>
            </p:cNvPr>
            <p:cNvSpPr/>
            <p:nvPr/>
          </p:nvSpPr>
          <p:spPr>
            <a:xfrm>
              <a:off x="8622938" y="4686299"/>
              <a:ext cx="923" cy="1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90"/>
                <a:gd name="f4" fmla="val 2824"/>
                <a:gd name="f5" fmla="val 2291"/>
                <a:gd name="f6" fmla="val 1883"/>
                <a:gd name="f7" fmla="val 1342"/>
                <a:gd name="f8" fmla="val 2825"/>
                <a:gd name="f9" fmla="val 393"/>
                <a:gd name="f10" fmla="+- 0 0 556"/>
                <a:gd name="f11" fmla="val 942"/>
                <a:gd name="f12" fmla="*/ f0 1 2290"/>
                <a:gd name="f13" fmla="*/ f1 1 2824"/>
                <a:gd name="f14" fmla="+- f4 0 f2"/>
                <a:gd name="f15" fmla="+- f3 0 f2"/>
                <a:gd name="f16" fmla="*/ f15 1 2290"/>
                <a:gd name="f17" fmla="*/ f14 1 282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90" h="2824">
                  <a:moveTo>
                    <a:pt x="f5" y="f6"/>
                  </a:moveTo>
                  <a:cubicBezTo>
                    <a:pt x="f5" y="f6"/>
                    <a:pt x="f7" y="f8"/>
                    <a:pt x="f7" y="f8"/>
                  </a:cubicBezTo>
                  <a:cubicBezTo>
                    <a:pt x="f9" y="f6"/>
                    <a:pt x="f10" y="f11"/>
                    <a:pt x="f9" y="f2"/>
                  </a:cubicBezTo>
                  <a:cubicBezTo>
                    <a:pt x="f7" y="f2"/>
                    <a:pt x="f5" y="f1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Google Shape;217;p58">
              <a:extLst>
                <a:ext uri="{FF2B5EF4-FFF2-40B4-BE49-F238E27FC236}">
                  <a16:creationId xmlns:a16="http://schemas.microsoft.com/office/drawing/2014/main" id="{D01AA462-894A-30A2-D632-182CDE9DC7C7}"/>
                </a:ext>
              </a:extLst>
            </p:cNvPr>
            <p:cNvSpPr/>
            <p:nvPr/>
          </p:nvSpPr>
          <p:spPr>
            <a:xfrm>
              <a:off x="8062667" y="4840577"/>
              <a:ext cx="64501" cy="460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779"/>
                <a:gd name="f4" fmla="val 114066"/>
                <a:gd name="f5" fmla="val 157509"/>
                <a:gd name="f6" fmla="val 20853"/>
                <a:gd name="f7" fmla="val 153714"/>
                <a:gd name="f8" fmla="val 10496"/>
                <a:gd name="f9" fmla="val 146123"/>
                <a:gd name="f10" fmla="val 3905"/>
                <a:gd name="f11" fmla="val 134737"/>
                <a:gd name="f12" fmla="val 1080"/>
                <a:gd name="f13" fmla="val 132839"/>
                <a:gd name="f14" fmla="val 139"/>
                <a:gd name="f15" fmla="val 129993"/>
                <a:gd name="f16" fmla="val 128095"/>
                <a:gd name="f17" fmla="val 113862"/>
                <a:gd name="f18" fmla="+- 0 0 803"/>
                <a:gd name="f19" fmla="val 100578"/>
                <a:gd name="f20" fmla="val 2963"/>
                <a:gd name="f21" fmla="val 90141"/>
                <a:gd name="f22" fmla="val 14262"/>
                <a:gd name="f23" fmla="val 89192"/>
                <a:gd name="f24" fmla="val 15203"/>
                <a:gd name="f25" fmla="val 16145"/>
                <a:gd name="f26" fmla="val 87294"/>
                <a:gd name="f27" fmla="val 80652"/>
                <a:gd name="f28" fmla="val 5788"/>
                <a:gd name="f29" fmla="val 74959"/>
                <a:gd name="f30" fmla="val 2022"/>
                <a:gd name="f31" fmla="val 62624"/>
                <a:gd name="f32" fmla="val 48391"/>
                <a:gd name="f33" fmla="val 36056"/>
                <a:gd name="f34" fmla="val 24670"/>
                <a:gd name="f35" fmla="val 13320"/>
                <a:gd name="f36" fmla="val 9554"/>
                <a:gd name="f37" fmla="val 23721"/>
                <a:gd name="f38" fmla="val 7671"/>
                <a:gd name="f39" fmla="val 4846"/>
                <a:gd name="f40" fmla="val 22772"/>
                <a:gd name="f41" fmla="val 21824"/>
                <a:gd name="f42" fmla="val 15182"/>
                <a:gd name="f43" fmla="val 8540"/>
                <a:gd name="f44" fmla="val 1898"/>
                <a:gd name="f45" fmla="val 949"/>
                <a:gd name="f46" fmla="val 6729"/>
                <a:gd name="f47" fmla="val 8613"/>
                <a:gd name="f48" fmla="val 40625"/>
                <a:gd name="f49" fmla="val 73580"/>
                <a:gd name="f50" fmla="val 105592"/>
                <a:gd name="f51" fmla="val 106534"/>
                <a:gd name="f52" fmla="val 107475"/>
                <a:gd name="f53" fmla="val 109359"/>
                <a:gd name="f54" fmla="val 111242"/>
                <a:gd name="f55" fmla="val 112183"/>
                <a:gd name="f56" fmla="val 2847"/>
                <a:gd name="f57" fmla="val 20875"/>
                <a:gd name="f58" fmla="val 25619"/>
                <a:gd name="f59" fmla="val 108417"/>
                <a:gd name="f60" fmla="val 104651"/>
                <a:gd name="f61" fmla="val 82054"/>
                <a:gd name="f62" fmla="val 59456"/>
                <a:gd name="f63" fmla="val 36859"/>
                <a:gd name="f64" fmla="val 32151"/>
                <a:gd name="f65" fmla="val 27517"/>
                <a:gd name="f66" fmla="val 29327"/>
                <a:gd name="f67" fmla="val 30363"/>
                <a:gd name="f68" fmla="val 26502"/>
                <a:gd name="f69" fmla="val 37005"/>
                <a:gd name="f70" fmla="val 19911"/>
                <a:gd name="f71" fmla="val 52187"/>
                <a:gd name="f72" fmla="val 18028"/>
                <a:gd name="f73" fmla="val 59778"/>
                <a:gd name="f74" fmla="val 23677"/>
                <a:gd name="f75" fmla="val 25560"/>
                <a:gd name="f76" fmla="val 64522"/>
                <a:gd name="f77" fmla="val 28385"/>
                <a:gd name="f78" fmla="val 66420"/>
                <a:gd name="f79" fmla="val 67368"/>
                <a:gd name="f80" fmla="val 35918"/>
                <a:gd name="f81" fmla="val 39684"/>
                <a:gd name="f82" fmla="val 43450"/>
                <a:gd name="f83" fmla="val 64164"/>
                <a:gd name="f84" fmla="val 85820"/>
                <a:gd name="f85" fmla="val 110300"/>
                <a:gd name="f86" fmla="val 68317"/>
                <a:gd name="f87" fmla="val 113125"/>
                <a:gd name="f88" fmla="val 69266"/>
                <a:gd name="f89" fmla="val 75908"/>
                <a:gd name="f90" fmla="val 82550"/>
                <a:gd name="f91" fmla="val 92039"/>
                <a:gd name="f92" fmla="val 92987"/>
                <a:gd name="f93" fmla="val 84878"/>
                <a:gd name="f94" fmla="val 42508"/>
                <a:gd name="f95" fmla="val 38742"/>
                <a:gd name="f96" fmla="val 95834"/>
                <a:gd name="f97" fmla="val 27444"/>
                <a:gd name="f98" fmla="val 106271"/>
                <a:gd name="f99" fmla="val 117657"/>
                <a:gd name="f100" fmla="val 22736"/>
                <a:gd name="f101" fmla="val 129044"/>
                <a:gd name="f102" fmla="val 133788"/>
                <a:gd name="f103" fmla="val 41567"/>
                <a:gd name="f104" fmla="val 45333"/>
                <a:gd name="f105" fmla="val 47216"/>
                <a:gd name="f106" fmla="val 56632"/>
                <a:gd name="f107" fmla="val 65106"/>
                <a:gd name="f108" fmla="val 74521"/>
                <a:gd name="f109" fmla="val 86761"/>
                <a:gd name="f110" fmla="val 98060"/>
                <a:gd name="f111" fmla="val 137583"/>
                <a:gd name="f112" fmla="val 143276"/>
                <a:gd name="f113" fmla="val 149918"/>
                <a:gd name="f114" fmla="val 155611"/>
                <a:gd name="f115" fmla="val 158458"/>
                <a:gd name="f116" fmla="val 159407"/>
                <a:gd name="f117" fmla="val 61339"/>
                <a:gd name="f118" fmla="val 160356"/>
                <a:gd name="f119" fmla="val 31210"/>
                <a:gd name="f120" fmla="*/ f0 1 159779"/>
                <a:gd name="f121" fmla="*/ f1 1 114066"/>
                <a:gd name="f122" fmla="+- f4 0 f2"/>
                <a:gd name="f123" fmla="+- f3 0 f2"/>
                <a:gd name="f124" fmla="*/ f123 1 159779"/>
                <a:gd name="f125" fmla="*/ f122 1 114066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159779" h="11406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4"/>
                    <a:pt x="f16" y="f14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3" y="f25"/>
                    <a:pt x="f26" y="f25"/>
                  </a:cubicBezTo>
                  <a:cubicBezTo>
                    <a:pt x="f27" y="f28"/>
                    <a:pt x="f29" y="f30"/>
                    <a:pt x="f31" y="f12"/>
                  </a:cubicBezTo>
                  <a:cubicBezTo>
                    <a:pt x="f32" y="f18"/>
                    <a:pt x="f33" y="f20"/>
                    <a:pt x="f34" y="f35"/>
                  </a:cubicBezTo>
                  <a:cubicBezTo>
                    <a:pt x="f34" y="f36"/>
                    <a:pt x="f37" y="f38"/>
                    <a:pt x="f37" y="f39"/>
                  </a:cubicBezTo>
                  <a:cubicBezTo>
                    <a:pt x="f37" y="f20"/>
                    <a:pt x="f40" y="f30"/>
                    <a:pt x="f41" y="f30"/>
                  </a:cubicBezTo>
                  <a:cubicBezTo>
                    <a:pt x="f42" y="f30"/>
                    <a:pt x="f43" y="f30"/>
                    <a:pt x="f44" y="f30"/>
                  </a:cubicBezTo>
                  <a:cubicBezTo>
                    <a:pt x="f45" y="f30"/>
                    <a:pt x="f2" y="f20"/>
                    <a:pt x="f2" y="f10"/>
                  </a:cubicBezTo>
                  <a:cubicBezTo>
                    <a:pt x="f2" y="f28"/>
                    <a:pt x="f2" y="f46"/>
                    <a:pt x="f2" y="f47"/>
                  </a:cubicBezTo>
                  <a:cubicBezTo>
                    <a:pt x="f2" y="f48"/>
                    <a:pt x="f2" y="f49"/>
                    <a:pt x="f2" y="f50"/>
                  </a:cubicBezTo>
                  <a:cubicBezTo>
                    <a:pt x="f2" y="f51"/>
                    <a:pt x="f2" y="f52"/>
                    <a:pt x="f2" y="f53"/>
                  </a:cubicBezTo>
                  <a:cubicBezTo>
                    <a:pt x="f2" y="f54"/>
                    <a:pt x="f45" y="f55"/>
                    <a:pt x="f56" y="f55"/>
                  </a:cubicBezTo>
                  <a:cubicBezTo>
                    <a:pt x="f43" y="f55"/>
                    <a:pt x="f42" y="f55"/>
                    <a:pt x="f57" y="f55"/>
                  </a:cubicBezTo>
                  <a:cubicBezTo>
                    <a:pt x="f34" y="f55"/>
                    <a:pt x="f58" y="f55"/>
                    <a:pt x="f58" y="f59"/>
                  </a:cubicBezTo>
                  <a:cubicBezTo>
                    <a:pt x="f58" y="f52"/>
                    <a:pt x="f58" y="f51"/>
                    <a:pt x="f58" y="f60"/>
                  </a:cubicBezTo>
                  <a:cubicBezTo>
                    <a:pt x="f58" y="f61"/>
                    <a:pt x="f58" y="f62"/>
                    <a:pt x="f58" y="f63"/>
                  </a:cubicBezTo>
                  <a:cubicBezTo>
                    <a:pt x="f58" y="f64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31" y="f75"/>
                    <a:pt x="f76" y="f77"/>
                    <a:pt x="f78" y="f64"/>
                  </a:cubicBezTo>
                  <a:cubicBezTo>
                    <a:pt x="f79" y="f80"/>
                    <a:pt x="f79" y="f81"/>
                    <a:pt x="f79" y="f82"/>
                  </a:cubicBezTo>
                  <a:cubicBezTo>
                    <a:pt x="f79" y="f83"/>
                    <a:pt x="f79" y="f84"/>
                    <a:pt x="f79" y="f51"/>
                  </a:cubicBezTo>
                  <a:cubicBezTo>
                    <a:pt x="f79" y="f52"/>
                    <a:pt x="f79" y="f53"/>
                    <a:pt x="f79" y="f85"/>
                  </a:cubicBezTo>
                  <a:cubicBezTo>
                    <a:pt x="f79" y="f55"/>
                    <a:pt x="f86" y="f87"/>
                    <a:pt x="f88" y="f87"/>
                  </a:cubicBezTo>
                  <a:cubicBezTo>
                    <a:pt x="f89" y="f87"/>
                    <a:pt x="f90" y="f87"/>
                    <a:pt x="f21" y="f87"/>
                  </a:cubicBezTo>
                  <a:cubicBezTo>
                    <a:pt x="f91" y="f87"/>
                    <a:pt x="f92" y="f55"/>
                    <a:pt x="f92" y="f85"/>
                  </a:cubicBezTo>
                  <a:cubicBezTo>
                    <a:pt x="f92" y="f53"/>
                    <a:pt x="f92" y="f52"/>
                    <a:pt x="f92" y="f51"/>
                  </a:cubicBezTo>
                  <a:cubicBezTo>
                    <a:pt x="f92" y="f93"/>
                    <a:pt x="f92" y="f83"/>
                    <a:pt x="f92" y="f94"/>
                  </a:cubicBezTo>
                  <a:cubicBezTo>
                    <a:pt x="f92" y="f48"/>
                    <a:pt x="f92" y="f95"/>
                    <a:pt x="f92" y="f63"/>
                  </a:cubicBezTo>
                  <a:cubicBezTo>
                    <a:pt x="f96" y="f97"/>
                    <a:pt x="f98" y="f6"/>
                    <a:pt x="f99" y="f100"/>
                  </a:cubicBezTo>
                  <a:cubicBezTo>
                    <a:pt x="f101" y="f74"/>
                    <a:pt x="f102" y="f66"/>
                    <a:pt x="f102" y="f103"/>
                  </a:cubicBezTo>
                  <a:cubicBezTo>
                    <a:pt x="f102" y="f82"/>
                    <a:pt x="f102" y="f104"/>
                    <a:pt x="f102" y="f105"/>
                  </a:cubicBezTo>
                  <a:cubicBezTo>
                    <a:pt x="f102" y="f106"/>
                    <a:pt x="f102" y="f107"/>
                    <a:pt x="f102" y="f108"/>
                  </a:cubicBezTo>
                  <a:cubicBezTo>
                    <a:pt x="f102" y="f109"/>
                    <a:pt x="f102" y="f110"/>
                    <a:pt x="f102" y="f85"/>
                  </a:cubicBezTo>
                  <a:cubicBezTo>
                    <a:pt x="f102" y="f87"/>
                    <a:pt x="f11" y="f4"/>
                    <a:pt x="f111" y="f4"/>
                  </a:cubicBezTo>
                  <a:cubicBezTo>
                    <a:pt x="f112" y="f4"/>
                    <a:pt x="f113" y="f4"/>
                    <a:pt x="f114" y="f4"/>
                  </a:cubicBezTo>
                  <a:cubicBezTo>
                    <a:pt x="f115" y="f4"/>
                    <a:pt x="f116" y="f87"/>
                    <a:pt x="f116" y="f85"/>
                  </a:cubicBezTo>
                  <a:cubicBezTo>
                    <a:pt x="f116" y="f84"/>
                    <a:pt x="f116" y="f117"/>
                    <a:pt x="f116" y="f63"/>
                  </a:cubicBezTo>
                  <a:cubicBezTo>
                    <a:pt x="f118" y="f119"/>
                    <a:pt x="f116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Google Shape;218;p58">
              <a:extLst>
                <a:ext uri="{FF2B5EF4-FFF2-40B4-BE49-F238E27FC236}">
                  <a16:creationId xmlns:a16="http://schemas.microsoft.com/office/drawing/2014/main" id="{F074C2BA-75BA-DFB0-5125-280A7F2A02ED}"/>
                </a:ext>
              </a:extLst>
            </p:cNvPr>
            <p:cNvSpPr/>
            <p:nvPr/>
          </p:nvSpPr>
          <p:spPr>
            <a:xfrm>
              <a:off x="8491968" y="4822765"/>
              <a:ext cx="40343" cy="643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7"/>
                <a:gd name="f4" fmla="val 159261"/>
                <a:gd name="f5" fmla="val 96132"/>
                <a:gd name="f6" fmla="val 90439"/>
                <a:gd name="f7" fmla="val 83797"/>
                <a:gd name="f8" fmla="val 78103"/>
                <a:gd name="f9" fmla="val 73359"/>
                <a:gd name="f10" fmla="val 4708"/>
                <a:gd name="f11" fmla="val 19773"/>
                <a:gd name="f12" fmla="val 35779"/>
                <a:gd name="f13" fmla="val 50844"/>
                <a:gd name="f14" fmla="val 55552"/>
                <a:gd name="f15" fmla="val 71462"/>
                <a:gd name="f16" fmla="val 54610"/>
                <a:gd name="f17" fmla="val 53668"/>
                <a:gd name="f18" fmla="val 70513"/>
                <a:gd name="f19" fmla="val 57229"/>
                <a:gd name="f20" fmla="val 40487"/>
                <a:gd name="f21" fmla="val 25917"/>
                <a:gd name="f22" fmla="val 38604"/>
                <a:gd name="f23" fmla="val 10735"/>
                <a:gd name="f24" fmla="val 61201"/>
                <a:gd name="f25" fmla="val 6940"/>
                <a:gd name="f26" fmla="val 65909"/>
                <a:gd name="f27" fmla="val 4093"/>
                <a:gd name="f28" fmla="val 71558"/>
                <a:gd name="f29" fmla="val 3144"/>
                <a:gd name="f30" fmla="val 77207"/>
                <a:gd name="f31" fmla="+- 0 0 651"/>
                <a:gd name="f32" fmla="val 90389"/>
                <a:gd name="f33" fmla="val 103571"/>
                <a:gd name="f34" fmla="val 1246"/>
                <a:gd name="f35" fmla="val 116752"/>
                <a:gd name="f36" fmla="val 127109"/>
                <a:gd name="f37" fmla="val 137467"/>
                <a:gd name="f38" fmla="val 14530"/>
                <a:gd name="f39" fmla="val 145941"/>
                <a:gd name="f40" fmla="val 24019"/>
                <a:gd name="f41" fmla="val 156298"/>
                <a:gd name="f42" fmla="val 36354"/>
                <a:gd name="f43" fmla="val 160064"/>
                <a:gd name="f44" fmla="val 50587"/>
                <a:gd name="f45" fmla="val 159122"/>
                <a:gd name="f46" fmla="val 60075"/>
                <a:gd name="f47" fmla="val 158181"/>
                <a:gd name="f48" fmla="val 67666"/>
                <a:gd name="f49" fmla="val 154414"/>
                <a:gd name="f50" fmla="val 75257"/>
                <a:gd name="f51" fmla="val 146882"/>
                <a:gd name="f52" fmla="val 76206"/>
                <a:gd name="f53" fmla="val 149707"/>
                <a:gd name="f54" fmla="val 152531"/>
                <a:gd name="f55" fmla="val 157239"/>
                <a:gd name="f56" fmla="val 77155"/>
                <a:gd name="f57" fmla="val 80001"/>
                <a:gd name="f58" fmla="val 84745"/>
                <a:gd name="f59" fmla="val 89490"/>
                <a:gd name="f60" fmla="val 94234"/>
                <a:gd name="f61" fmla="val 151590"/>
                <a:gd name="f62" fmla="val 150648"/>
                <a:gd name="f63" fmla="val 102629"/>
                <a:gd name="f64" fmla="val 6591"/>
                <a:gd name="f65" fmla="val 5649"/>
                <a:gd name="f66" fmla="val 2825"/>
                <a:gd name="f67" fmla="val 98978"/>
                <a:gd name="f68" fmla="val 942"/>
                <a:gd name="f69" fmla="val 98029"/>
                <a:gd name="f70" fmla="val 74308"/>
                <a:gd name="f71" fmla="val 84740"/>
                <a:gd name="f72" fmla="val 96038"/>
                <a:gd name="f73" fmla="val 101688"/>
                <a:gd name="f74" fmla="val 108278"/>
                <a:gd name="f75" fmla="val 114869"/>
                <a:gd name="f76" fmla="val 121460"/>
                <a:gd name="f77" fmla="val 124285"/>
                <a:gd name="f78" fmla="val 126168"/>
                <a:gd name="f79" fmla="val 128993"/>
                <a:gd name="f80" fmla="val 62922"/>
                <a:gd name="f81" fmla="val 141233"/>
                <a:gd name="f82" fmla="val 38252"/>
                <a:gd name="f83" fmla="val 143116"/>
                <a:gd name="f84" fmla="val 29712"/>
                <a:gd name="f85" fmla="val 125226"/>
                <a:gd name="f86" fmla="val 27814"/>
                <a:gd name="f87" fmla="val 26866"/>
                <a:gd name="f88" fmla="val 117694"/>
                <a:gd name="f89" fmla="val 113928"/>
                <a:gd name="f90" fmla="val 24968"/>
                <a:gd name="f91" fmla="val 92272"/>
                <a:gd name="f92" fmla="val 28763"/>
                <a:gd name="f93" fmla="val 81915"/>
                <a:gd name="f94" fmla="val 34456"/>
                <a:gd name="f95" fmla="val 64967"/>
                <a:gd name="f96" fmla="val 51536"/>
                <a:gd name="f97" fmla="val 63084"/>
                <a:gd name="f98" fmla="val 68733"/>
                <a:gd name="f99" fmla="val 69564"/>
                <a:gd name="f100" fmla="val 76266"/>
                <a:gd name="f101" fmla="*/ f0 1 99927"/>
                <a:gd name="f102" fmla="*/ f1 1 159261"/>
                <a:gd name="f103" fmla="+- f4 0 f2"/>
                <a:gd name="f104" fmla="+- f3 0 f2"/>
                <a:gd name="f105" fmla="*/ f104 1 99927"/>
                <a:gd name="f106" fmla="*/ f103 1 159261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9927" h="1592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lnTo>
                    <a:pt x="f9" y="f14"/>
                  </a:lnTo>
                  <a:cubicBezTo>
                    <a:pt x="f15" y="f16"/>
                    <a:pt x="f15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1" y="f33"/>
                    <a:pt x="f34" y="f35"/>
                  </a:cubicBezTo>
                  <a:cubicBezTo>
                    <a:pt x="f29" y="f36"/>
                    <a:pt x="f25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2" y="f54"/>
                    <a:pt x="f52" y="f49"/>
                  </a:cubicBezTo>
                  <a:cubicBezTo>
                    <a:pt x="f52" y="f55"/>
                    <a:pt x="f56" y="f55"/>
                    <a:pt x="f57" y="f55"/>
                  </a:cubicBezTo>
                  <a:cubicBezTo>
                    <a:pt x="f58" y="f55"/>
                    <a:pt x="f59" y="f55"/>
                    <a:pt x="f60" y="f55"/>
                  </a:cubicBezTo>
                  <a:cubicBezTo>
                    <a:pt x="f3" y="f55"/>
                    <a:pt x="f3" y="f55"/>
                    <a:pt x="f3" y="f61"/>
                  </a:cubicBezTo>
                  <a:cubicBezTo>
                    <a:pt x="f3" y="f61"/>
                    <a:pt x="f3" y="f62"/>
                    <a:pt x="f3" y="f62"/>
                  </a:cubicBezTo>
                  <a:cubicBezTo>
                    <a:pt x="f3" y="f63"/>
                    <a:pt x="f3" y="f16"/>
                    <a:pt x="f3" y="f64"/>
                  </a:cubicBezTo>
                  <a:cubicBezTo>
                    <a:pt x="f3" y="f65"/>
                    <a:pt x="f3" y="f10"/>
                    <a:pt x="f3" y="f66"/>
                  </a:cubicBezTo>
                  <a:cubicBezTo>
                    <a:pt x="f67" y="f68"/>
                    <a:pt x="f69" y="f2"/>
                    <a:pt x="f5" y="f2"/>
                  </a:cubicBezTo>
                  <a:moveTo>
                    <a:pt x="f70" y="f71"/>
                  </a:moveTo>
                  <a:cubicBezTo>
                    <a:pt x="f9" y="f32"/>
                    <a:pt x="f70" y="f72"/>
                    <a:pt x="f70" y="f73"/>
                  </a:cubicBezTo>
                  <a:cubicBezTo>
                    <a:pt x="f70" y="f74"/>
                    <a:pt x="f70" y="f75"/>
                    <a:pt x="f70" y="f76"/>
                  </a:cubicBezTo>
                  <a:cubicBezTo>
                    <a:pt x="f70" y="f77"/>
                    <a:pt x="f9" y="f78"/>
                    <a:pt x="f15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76"/>
                    <a:pt x="f87" y="f88"/>
                    <a:pt x="f21" y="f89"/>
                  </a:cubicBezTo>
                  <a:cubicBezTo>
                    <a:pt x="f90" y="f33"/>
                    <a:pt x="f90" y="f91"/>
                    <a:pt x="f92" y="f93"/>
                  </a:cubicBezTo>
                  <a:cubicBezTo>
                    <a:pt x="f94" y="f95"/>
                    <a:pt x="f96" y="f97"/>
                    <a:pt x="f80" y="f98"/>
                  </a:cubicBezTo>
                  <a:cubicBezTo>
                    <a:pt x="f99" y="f28"/>
                    <a:pt x="f70" y="f100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219;p58">
              <a:extLst>
                <a:ext uri="{FF2B5EF4-FFF2-40B4-BE49-F238E27FC236}">
                  <a16:creationId xmlns:a16="http://schemas.microsoft.com/office/drawing/2014/main" id="{561F7666-A7B9-AD63-C794-1F467E7D8991}"/>
                </a:ext>
              </a:extLst>
            </p:cNvPr>
            <p:cNvSpPr/>
            <p:nvPr/>
          </p:nvSpPr>
          <p:spPr>
            <a:xfrm>
              <a:off x="8184483" y="4725070"/>
              <a:ext cx="45582" cy="60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913"/>
                <a:gd name="f4" fmla="val 148811"/>
                <a:gd name="f5" fmla="val 111964"/>
                <a:gd name="f6" fmla="val 43311"/>
                <a:gd name="f7" fmla="val 111015"/>
                <a:gd name="f8" fmla="val 31071"/>
                <a:gd name="f9" fmla="val 106271"/>
                <a:gd name="f10" fmla="val 21656"/>
                <a:gd name="f11" fmla="val 97732"/>
                <a:gd name="f12" fmla="val 13182"/>
                <a:gd name="f13" fmla="val 89192"/>
                <a:gd name="f14" fmla="val 5649"/>
                <a:gd name="f15" fmla="val 79703"/>
                <a:gd name="f16" fmla="val 2825"/>
                <a:gd name="f17" fmla="val 69266"/>
                <a:gd name="f18" fmla="val 942"/>
                <a:gd name="f19" fmla="val 59778"/>
                <a:gd name="f20" fmla="val 50289"/>
                <a:gd name="f21" fmla="val 40801"/>
                <a:gd name="f22" fmla="val 28466"/>
                <a:gd name="f23" fmla="val 16130"/>
                <a:gd name="f24" fmla="val 3795"/>
                <a:gd name="f25" fmla="val 949"/>
                <a:gd name="f26" fmla="val 3766"/>
                <a:gd name="f27" fmla="val 4708"/>
                <a:gd name="f28" fmla="val 7532"/>
                <a:gd name="f29" fmla="val 30130"/>
                <a:gd name="f30" fmla="val 52727"/>
                <a:gd name="f31" fmla="val 75324"/>
                <a:gd name="f32" fmla="val 93214"/>
                <a:gd name="f33" fmla="val 112045"/>
                <a:gd name="f34" fmla="val 129934"/>
                <a:gd name="f35" fmla="val 134642"/>
                <a:gd name="f36" fmla="val 140291"/>
                <a:gd name="f37" fmla="val 144999"/>
                <a:gd name="f38" fmla="val 148765"/>
                <a:gd name="f39" fmla="val 9489"/>
                <a:gd name="f40" fmla="val 15182"/>
                <a:gd name="f41" fmla="val 20875"/>
                <a:gd name="f42" fmla="val 26568"/>
                <a:gd name="f43" fmla="val 149707"/>
                <a:gd name="f44" fmla="val 143116"/>
                <a:gd name="f45" fmla="val 128051"/>
                <a:gd name="f46" fmla="val 112986"/>
                <a:gd name="f47" fmla="val 97921"/>
                <a:gd name="f48" fmla="val 94155"/>
                <a:gd name="f49" fmla="val 30363"/>
                <a:gd name="f50" fmla="val 39852"/>
                <a:gd name="f51" fmla="val 48391"/>
                <a:gd name="f52" fmla="val 57880"/>
                <a:gd name="f53" fmla="val 64522"/>
                <a:gd name="f54" fmla="val 71164"/>
                <a:gd name="f55" fmla="val 77806"/>
                <a:gd name="f56" fmla="val 92272"/>
                <a:gd name="f57" fmla="val 95834"/>
                <a:gd name="f58" fmla="val 87564"/>
                <a:gd name="f59" fmla="val 109118"/>
                <a:gd name="f60" fmla="val 77207"/>
                <a:gd name="f61" fmla="val 58376"/>
                <a:gd name="f62" fmla="val 48019"/>
                <a:gd name="f63" fmla="val 83499"/>
                <a:gd name="f64" fmla="val 59318"/>
                <a:gd name="f65" fmla="val 66850"/>
                <a:gd name="f66" fmla="val 74010"/>
                <a:gd name="f67" fmla="val 70616"/>
                <a:gd name="f68" fmla="val 66420"/>
                <a:gd name="f69" fmla="val 71558"/>
                <a:gd name="f70" fmla="val 62624"/>
                <a:gd name="f71" fmla="val 72499"/>
                <a:gd name="f72" fmla="val 55982"/>
                <a:gd name="f73" fmla="val 47443"/>
                <a:gd name="f74" fmla="val 37954"/>
                <a:gd name="f75" fmla="val 29414"/>
                <a:gd name="f76" fmla="val 25619"/>
                <a:gd name="f77" fmla="val 68733"/>
                <a:gd name="f78" fmla="val 61201"/>
                <a:gd name="f79" fmla="val 53668"/>
                <a:gd name="f80" fmla="val 47078"/>
                <a:gd name="f81" fmla="val 39545"/>
                <a:gd name="f82" fmla="val 32013"/>
                <a:gd name="f83" fmla="val 24480"/>
                <a:gd name="f84" fmla="val 22597"/>
                <a:gd name="f85" fmla="val 52187"/>
                <a:gd name="f86" fmla="val 20714"/>
                <a:gd name="f87" fmla="val 63573"/>
                <a:gd name="f88" fmla="val 81601"/>
                <a:gd name="f89" fmla="val 91090"/>
                <a:gd name="f90" fmla="val 42370"/>
                <a:gd name="f91" fmla="*/ f0 1 112913"/>
                <a:gd name="f92" fmla="*/ f1 1 148811"/>
                <a:gd name="f93" fmla="+- f4 0 f2"/>
                <a:gd name="f94" fmla="+- f3 0 f2"/>
                <a:gd name="f95" fmla="*/ f94 1 112913"/>
                <a:gd name="f96" fmla="*/ f93 1 148811"/>
                <a:gd name="f97" fmla="*/ f2 1 f95"/>
                <a:gd name="f98" fmla="*/ f3 1 f95"/>
                <a:gd name="f99" fmla="*/ f2 1 f96"/>
                <a:gd name="f100" fmla="*/ f4 1 f96"/>
                <a:gd name="f101" fmla="*/ f97 f91 1"/>
                <a:gd name="f102" fmla="*/ f98 f91 1"/>
                <a:gd name="f103" fmla="*/ f100 f92 1"/>
                <a:gd name="f104" fmla="*/ f99 f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1" t="f104" r="f102" b="f103"/>
              <a:pathLst>
                <a:path w="112913" h="14881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"/>
                    <a:pt x="f20" y="f2"/>
                    <a:pt x="f21" y="f2"/>
                  </a:cubicBezTo>
                  <a:cubicBezTo>
                    <a:pt x="f22" y="f2"/>
                    <a:pt x="f23" y="f2"/>
                    <a:pt x="f24" y="f2"/>
                  </a:cubicBezTo>
                  <a:cubicBezTo>
                    <a:pt x="f25" y="f2"/>
                    <a:pt x="f2" y="f18"/>
                    <a:pt x="f2" y="f26"/>
                  </a:cubicBezTo>
                  <a:cubicBezTo>
                    <a:pt x="f2" y="f27"/>
                    <a:pt x="f2" y="f14"/>
                    <a:pt x="f2" y="f28"/>
                  </a:cubicBezTo>
                  <a:cubicBezTo>
                    <a:pt x="f2" y="f29"/>
                    <a:pt x="f2" y="f30"/>
                    <a:pt x="f2" y="f31"/>
                  </a:cubicBezTo>
                  <a:cubicBezTo>
                    <a:pt x="f2" y="f32"/>
                    <a:pt x="f2" y="f33"/>
                    <a:pt x="f2" y="f34"/>
                  </a:cubicBezTo>
                  <a:cubicBezTo>
                    <a:pt x="f2" y="f35"/>
                    <a:pt x="f2" y="f36"/>
                    <a:pt x="f2" y="f37"/>
                  </a:cubicBezTo>
                  <a:cubicBezTo>
                    <a:pt x="f2" y="f38"/>
                    <a:pt x="f2" y="f38"/>
                    <a:pt x="f24" y="f38"/>
                  </a:cubicBezTo>
                  <a:cubicBezTo>
                    <a:pt x="f39" y="f38"/>
                    <a:pt x="f40" y="f38"/>
                    <a:pt x="f41" y="f38"/>
                  </a:cubicBezTo>
                  <a:cubicBezTo>
                    <a:pt x="f42" y="f38"/>
                    <a:pt x="f42" y="f43"/>
                    <a:pt x="f42" y="f44"/>
                  </a:cubicBezTo>
                  <a:cubicBezTo>
                    <a:pt x="f42" y="f45"/>
                    <a:pt x="f42" y="f46"/>
                    <a:pt x="f42" y="f47"/>
                  </a:cubicBezTo>
                  <a:cubicBezTo>
                    <a:pt x="f42" y="f48"/>
                    <a:pt x="f42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54" y="f32"/>
                    <a:pt x="f55" y="f56"/>
                  </a:cubicBezTo>
                  <a:cubicBezTo>
                    <a:pt x="f57" y="f58"/>
                    <a:pt x="f59" y="f60"/>
                    <a:pt x="f3" y="f61"/>
                  </a:cubicBezTo>
                  <a:cubicBezTo>
                    <a:pt x="f5" y="f30"/>
                    <a:pt x="f5" y="f62"/>
                    <a:pt x="f5" y="f6"/>
                  </a:cubicBezTo>
                  <a:moveTo>
                    <a:pt x="f63" y="f64"/>
                  </a:moveTo>
                  <a:cubicBezTo>
                    <a:pt x="f15" y="f65"/>
                    <a:pt x="f66" y="f67"/>
                    <a:pt x="f68" y="f69"/>
                  </a:cubicBezTo>
                  <a:cubicBezTo>
                    <a:pt x="f70" y="f71"/>
                    <a:pt x="f19" y="f71"/>
                    <a:pt x="f72" y="f71"/>
                  </a:cubicBezTo>
                  <a:cubicBezTo>
                    <a:pt x="f73" y="f71"/>
                    <a:pt x="f74" y="f71"/>
                    <a:pt x="f75" y="f71"/>
                  </a:cubicBezTo>
                  <a:cubicBezTo>
                    <a:pt x="f42" y="f71"/>
                    <a:pt x="f76" y="f69"/>
                    <a:pt x="f76" y="f77"/>
                  </a:cubicBezTo>
                  <a:cubicBezTo>
                    <a:pt x="f76" y="f78"/>
                    <a:pt x="f76" y="f79"/>
                    <a:pt x="f76" y="f80"/>
                  </a:cubicBezTo>
                  <a:cubicBezTo>
                    <a:pt x="f76" y="f81"/>
                    <a:pt x="f76" y="f82"/>
                    <a:pt x="f76" y="f83"/>
                  </a:cubicBezTo>
                  <a:cubicBezTo>
                    <a:pt x="f76" y="f84"/>
                    <a:pt x="f76" y="f10"/>
                    <a:pt x="f22" y="f10"/>
                  </a:cubicBezTo>
                  <a:cubicBezTo>
                    <a:pt x="f50" y="f10"/>
                    <a:pt x="f85" y="f86"/>
                    <a:pt x="f87" y="f84"/>
                  </a:cubicBezTo>
                  <a:cubicBezTo>
                    <a:pt x="f88" y="f83"/>
                    <a:pt x="f89" y="f90"/>
                    <a:pt x="f63" y="f6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5" name="Google Shape;220;p58">
              <a:extLst>
                <a:ext uri="{FF2B5EF4-FFF2-40B4-BE49-F238E27FC236}">
                  <a16:creationId xmlns:a16="http://schemas.microsoft.com/office/drawing/2014/main" id="{A302B69A-3884-C45F-982F-C77982437DDB}"/>
                </a:ext>
              </a:extLst>
            </p:cNvPr>
            <p:cNvSpPr/>
            <p:nvPr/>
          </p:nvSpPr>
          <p:spPr>
            <a:xfrm>
              <a:off x="8138132" y="4840312"/>
              <a:ext cx="40050" cy="626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07"/>
                <a:gd name="f4" fmla="val 155205"/>
                <a:gd name="f5" fmla="val 92038"/>
                <a:gd name="f6" fmla="val 23388"/>
                <a:gd name="f7" fmla="val 79703"/>
                <a:gd name="f8" fmla="+- 0 0 2034"/>
                <a:gd name="f9" fmla="val 47443"/>
                <a:gd name="f10" fmla="+- 0 0 7683"/>
                <a:gd name="f11" fmla="val 26568"/>
                <a:gd name="f12" fmla="val 11148"/>
                <a:gd name="f13" fmla="val 25619"/>
                <a:gd name="f14" fmla="val 12090"/>
                <a:gd name="f15" fmla="val 24670"/>
                <a:gd name="f16" fmla="val 10206"/>
                <a:gd name="f17" fmla="val 23721"/>
                <a:gd name="f18" fmla="val 7382"/>
                <a:gd name="f19" fmla="val 5499"/>
                <a:gd name="f20" fmla="val 3616"/>
                <a:gd name="f21" fmla="val 22772"/>
                <a:gd name="f22" fmla="val 2674"/>
                <a:gd name="f23" fmla="val 20875"/>
                <a:gd name="f24" fmla="val 15182"/>
                <a:gd name="f25" fmla="val 8540"/>
                <a:gd name="f26" fmla="val 2847"/>
                <a:gd name="f27" fmla="val 949"/>
                <a:gd name="f28" fmla="val 6440"/>
                <a:gd name="f29" fmla="val 8323"/>
                <a:gd name="f30" fmla="val 9265"/>
                <a:gd name="f31" fmla="val 55401"/>
                <a:gd name="f32" fmla="val 102479"/>
                <a:gd name="f33" fmla="val 148615"/>
                <a:gd name="f34" fmla="val 149556"/>
                <a:gd name="f35" fmla="val 150498"/>
                <a:gd name="f36" fmla="val 151439"/>
                <a:gd name="f37" fmla="val 154264"/>
                <a:gd name="f38" fmla="val 3795"/>
                <a:gd name="f39" fmla="val 9489"/>
                <a:gd name="f40" fmla="val 135433"/>
                <a:gd name="f41" fmla="val 120368"/>
                <a:gd name="f42" fmla="val 104362"/>
                <a:gd name="f43" fmla="val 27517"/>
                <a:gd name="f44" fmla="val 28466"/>
                <a:gd name="f45" fmla="val 105303"/>
                <a:gd name="f46" fmla="val 51238"/>
                <a:gd name="f47" fmla="val 123193"/>
                <a:gd name="f48" fmla="val 80652"/>
                <a:gd name="f49" fmla="val 115660"/>
                <a:gd name="f50" fmla="val 92987"/>
                <a:gd name="f51" fmla="val 90238"/>
                <a:gd name="f52" fmla="val 93936"/>
                <a:gd name="f53" fmla="val 87414"/>
                <a:gd name="f54" fmla="val 94885"/>
                <a:gd name="f55" fmla="val 85531"/>
                <a:gd name="f56" fmla="val 95834"/>
                <a:gd name="f57" fmla="val 82706"/>
                <a:gd name="f58" fmla="val 99629"/>
                <a:gd name="f59" fmla="val 70466"/>
                <a:gd name="f60" fmla="val 58226"/>
                <a:gd name="f61" fmla="val 98680"/>
                <a:gd name="f62" fmla="val 45985"/>
                <a:gd name="f63" fmla="val 96783"/>
                <a:gd name="f64" fmla="val 38453"/>
                <a:gd name="f65" fmla="val 30921"/>
                <a:gd name="f66" fmla="val 70215"/>
                <a:gd name="f67" fmla="val 77998"/>
                <a:gd name="f68" fmla="val 65471"/>
                <a:gd name="f69" fmla="val 92121"/>
                <a:gd name="f70" fmla="val 53136"/>
                <a:gd name="f71" fmla="val 98712"/>
                <a:gd name="f72" fmla="val 38903"/>
                <a:gd name="f73" fmla="val 94005"/>
                <a:gd name="f74" fmla="val 34159"/>
                <a:gd name="f75" fmla="val 93063"/>
                <a:gd name="f76" fmla="val 30363"/>
                <a:gd name="f77" fmla="val 86472"/>
                <a:gd name="f78" fmla="val 83647"/>
                <a:gd name="f79" fmla="val 81764"/>
                <a:gd name="f80" fmla="val 71407"/>
                <a:gd name="f81" fmla="val 64816"/>
                <a:gd name="f82" fmla="val 57284"/>
                <a:gd name="f83" fmla="val 50693"/>
                <a:gd name="f84" fmla="val 43161"/>
                <a:gd name="f85" fmla="val 36570"/>
                <a:gd name="f86" fmla="val 33745"/>
                <a:gd name="f87" fmla="val 29037"/>
                <a:gd name="f88" fmla="val 35107"/>
                <a:gd name="f89" fmla="val 18680"/>
                <a:gd name="f90" fmla="val 57880"/>
                <a:gd name="f91" fmla="val 15856"/>
                <a:gd name="f92" fmla="val 67368"/>
                <a:gd name="f93" fmla="val 34687"/>
                <a:gd name="f94" fmla="val 72113"/>
                <a:gd name="f95" fmla="val 39395"/>
                <a:gd name="f96" fmla="val 44102"/>
                <a:gd name="f97" fmla="val 74010"/>
                <a:gd name="f98" fmla="val 56342"/>
                <a:gd name="f99" fmla="val 67641"/>
                <a:gd name="f100" fmla="*/ f0 1 99207"/>
                <a:gd name="f101" fmla="*/ f1 1 155205"/>
                <a:gd name="f102" fmla="+- f4 0 f2"/>
                <a:gd name="f103" fmla="+- f3 0 f2"/>
                <a:gd name="f104" fmla="*/ f103 1 99207"/>
                <a:gd name="f105" fmla="*/ f102 1 155205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9207" h="155205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4"/>
                    <a:pt x="f15" y="f14"/>
                  </a:cubicBezTo>
                  <a:cubicBezTo>
                    <a:pt x="f15" y="f16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2"/>
                    <a:pt x="f26" y="f22"/>
                  </a:cubicBezTo>
                  <a:cubicBezTo>
                    <a:pt x="f27" y="f22"/>
                    <a:pt x="f2" y="f20"/>
                    <a:pt x="f2" y="f19"/>
                  </a:cubicBezTo>
                  <a:cubicBezTo>
                    <a:pt x="f2" y="f28"/>
                    <a:pt x="f2" y="f29"/>
                    <a:pt x="f2" y="f30"/>
                  </a:cubicBezTo>
                  <a:cubicBezTo>
                    <a:pt x="f2" y="f31"/>
                    <a:pt x="f2" y="f32"/>
                    <a:pt x="f2" y="f33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7" y="f4"/>
                    <a:pt x="f38" y="f4"/>
                  </a:cubicBezTo>
                  <a:cubicBezTo>
                    <a:pt x="f39" y="f4"/>
                    <a:pt x="f24" y="f4"/>
                    <a:pt x="f23" y="f4"/>
                  </a:cubicBezTo>
                  <a:cubicBezTo>
                    <a:pt x="f13" y="f4"/>
                    <a:pt x="f13" y="f4"/>
                    <a:pt x="f13" y="f35"/>
                  </a:cubicBezTo>
                  <a:cubicBezTo>
                    <a:pt x="f13" y="f40"/>
                    <a:pt x="f13" y="f41"/>
                    <a:pt x="f13" y="f42"/>
                  </a:cubicBezTo>
                  <a:cubicBezTo>
                    <a:pt x="f43" y="f42"/>
                    <a:pt x="f43" y="f42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58" y="f60"/>
                    <a:pt x="f61" y="f62"/>
                  </a:cubicBezTo>
                  <a:cubicBezTo>
                    <a:pt x="f63" y="f64"/>
                    <a:pt x="f54" y="f65"/>
                    <a:pt x="f5" y="f6"/>
                  </a:cubicBezTo>
                  <a:moveTo>
                    <a:pt x="f66" y="f67"/>
                  </a:move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51"/>
                    <a:pt x="f43" y="f77"/>
                  </a:cubicBezTo>
                  <a:cubicBezTo>
                    <a:pt x="f13" y="f78"/>
                    <a:pt x="f15" y="f79"/>
                    <a:pt x="f15" y="f67"/>
                  </a:cubicBezTo>
                  <a:cubicBezTo>
                    <a:pt x="f15" y="f80"/>
                    <a:pt x="f15" y="f81"/>
                    <a:pt x="f15" y="f82"/>
                  </a:cubicBezTo>
                  <a:cubicBezTo>
                    <a:pt x="f15" y="f83"/>
                    <a:pt x="f15" y="f84"/>
                    <a:pt x="f15" y="f85"/>
                  </a:cubicBezTo>
                  <a:cubicBezTo>
                    <a:pt x="f15" y="f86"/>
                    <a:pt x="f13" y="f65"/>
                    <a:pt x="f43" y="f87"/>
                  </a:cubicBezTo>
                  <a:cubicBezTo>
                    <a:pt x="f88" y="f89"/>
                    <a:pt x="f90" y="f91"/>
                    <a:pt x="f92" y="f65"/>
                  </a:cubicBezTo>
                  <a:cubicBezTo>
                    <a:pt x="f66" y="f93"/>
                    <a:pt x="f94" y="f95"/>
                    <a:pt x="f94" y="f96"/>
                  </a:cubicBezTo>
                  <a:cubicBezTo>
                    <a:pt x="f97" y="f98"/>
                    <a:pt x="f97" y="f99"/>
                    <a:pt x="f66" y="f67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6" name="Google Shape;221;p58">
              <a:extLst>
                <a:ext uri="{FF2B5EF4-FFF2-40B4-BE49-F238E27FC236}">
                  <a16:creationId xmlns:a16="http://schemas.microsoft.com/office/drawing/2014/main" id="{423A376C-D9EB-A3BC-E9FA-50D763DC657A}"/>
                </a:ext>
              </a:extLst>
            </p:cNvPr>
            <p:cNvSpPr/>
            <p:nvPr/>
          </p:nvSpPr>
          <p:spPr>
            <a:xfrm>
              <a:off x="8397081" y="4822765"/>
              <a:ext cx="39858" cy="643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727"/>
                <a:gd name="f4" fmla="val 159394"/>
                <a:gd name="f5" fmla="val 94885"/>
                <a:gd name="f6" fmla="val 89192"/>
                <a:gd name="f7" fmla="val 82550"/>
                <a:gd name="f8" fmla="val 76857"/>
                <a:gd name="f9" fmla="val 73061"/>
                <a:gd name="f10" fmla="val 4708"/>
                <a:gd name="f11" fmla="val 19773"/>
                <a:gd name="f12" fmla="val 34837"/>
                <a:gd name="f13" fmla="val 49902"/>
                <a:gd name="f14" fmla="val 51785"/>
                <a:gd name="f15" fmla="val 74010"/>
                <a:gd name="f16" fmla="val 53668"/>
                <a:gd name="f17" fmla="val 55552"/>
                <a:gd name="f18" fmla="val 72113"/>
                <a:gd name="f19" fmla="val 71164"/>
                <a:gd name="f20" fmla="val 54610"/>
                <a:gd name="f21" fmla="val 50289"/>
                <a:gd name="f22" fmla="val 37662"/>
                <a:gd name="f23" fmla="val 22772"/>
                <a:gd name="f24" fmla="val 42370"/>
                <a:gd name="f25" fmla="val 8540"/>
                <a:gd name="f26" fmla="val 64967"/>
                <a:gd name="f27" fmla="val 6642"/>
                <a:gd name="f28" fmla="val 68733"/>
                <a:gd name="f29" fmla="val 4744"/>
                <a:gd name="f30" fmla="val 72499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1898"/>
                <a:gd name="f39" fmla="val 126168"/>
                <a:gd name="f40" fmla="val 5693"/>
                <a:gd name="f41" fmla="val 134642"/>
                <a:gd name="f42" fmla="val 11386"/>
                <a:gd name="f43" fmla="val 143116"/>
                <a:gd name="f44" fmla="val 27517"/>
                <a:gd name="f45" fmla="val 164772"/>
                <a:gd name="f46" fmla="val 57880"/>
                <a:gd name="f47" fmla="val 162888"/>
                <a:gd name="f48" fmla="val 148765"/>
                <a:gd name="f49" fmla="val 147824"/>
                <a:gd name="f50" fmla="val 146882"/>
                <a:gd name="f51" fmla="val 74959"/>
                <a:gd name="f52" fmla="val 149707"/>
                <a:gd name="f53" fmla="val 151590"/>
                <a:gd name="f54" fmla="val 75908"/>
                <a:gd name="f55" fmla="val 154414"/>
                <a:gd name="f56" fmla="val 157239"/>
                <a:gd name="f57" fmla="val 158181"/>
                <a:gd name="f58" fmla="val 79703"/>
                <a:gd name="f59" fmla="val 84448"/>
                <a:gd name="f60" fmla="val 88243"/>
                <a:gd name="f61" fmla="val 92987"/>
                <a:gd name="f62" fmla="val 99629"/>
                <a:gd name="f63" fmla="val 98680"/>
                <a:gd name="f64" fmla="val 159122"/>
                <a:gd name="f65" fmla="val 152531"/>
                <a:gd name="f66" fmla="val 104512"/>
                <a:gd name="f67" fmla="val 7532"/>
                <a:gd name="f68" fmla="val 6591"/>
                <a:gd name="f69" fmla="val 5649"/>
                <a:gd name="f70" fmla="val 942"/>
                <a:gd name="f71" fmla="val 97732"/>
                <a:gd name="f72" fmla="val 70215"/>
                <a:gd name="f73" fmla="val 128993"/>
                <a:gd name="f74" fmla="val 61675"/>
                <a:gd name="f75" fmla="val 141233"/>
                <a:gd name="f76" fmla="val 37954"/>
                <a:gd name="f77" fmla="val 29414"/>
                <a:gd name="f78" fmla="val 125226"/>
                <a:gd name="f79" fmla="val 26568"/>
                <a:gd name="f80" fmla="val 119577"/>
                <a:gd name="f81" fmla="val 25619"/>
                <a:gd name="f82" fmla="val 113928"/>
                <a:gd name="f83" fmla="val 107337"/>
                <a:gd name="f84" fmla="val 24670"/>
                <a:gd name="f85" fmla="val 97921"/>
                <a:gd name="f86" fmla="val 88506"/>
                <a:gd name="f87" fmla="val 79090"/>
                <a:gd name="f88" fmla="val 60259"/>
                <a:gd name="f89" fmla="val 62624"/>
                <a:gd name="f90" fmla="val 63084"/>
                <a:gd name="f91" fmla="val 75324"/>
                <a:gd name="f92" fmla="val 77207"/>
                <a:gd name="f93" fmla="val 80032"/>
                <a:gd name="f94" fmla="val 82857"/>
                <a:gd name="f95" fmla="val 96038"/>
                <a:gd name="f96" fmla="val 109220"/>
                <a:gd name="f97" fmla="val 114869"/>
                <a:gd name="f98" fmla="val 121460"/>
                <a:gd name="f99" fmla="val 124285"/>
                <a:gd name="f100" fmla="*/ f0 1 98727"/>
                <a:gd name="f101" fmla="*/ f1 1 159394"/>
                <a:gd name="f102" fmla="+- f4 0 f2"/>
                <a:gd name="f103" fmla="+- f3 0 f2"/>
                <a:gd name="f104" fmla="*/ f103 1 98727"/>
                <a:gd name="f105" fmla="*/ f102 1 159394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8727" h="159394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cubicBezTo>
                    <a:pt x="f9" y="f14"/>
                    <a:pt x="f15" y="f16"/>
                    <a:pt x="f9" y="f17"/>
                  </a:cubicBezTo>
                  <a:cubicBezTo>
                    <a:pt x="f18" y="f17"/>
                    <a:pt x="f19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45"/>
                    <a:pt x="f46" y="f47"/>
                    <a:pt x="f18" y="f48"/>
                  </a:cubicBezTo>
                  <a:cubicBezTo>
                    <a:pt x="f9" y="f49"/>
                    <a:pt x="f9" y="f50"/>
                    <a:pt x="f51" y="f49"/>
                  </a:cubicBezTo>
                  <a:cubicBezTo>
                    <a:pt x="f51" y="f52"/>
                    <a:pt x="f51" y="f53"/>
                    <a:pt x="f54" y="f55"/>
                  </a:cubicBezTo>
                  <a:cubicBezTo>
                    <a:pt x="f54" y="f56"/>
                    <a:pt x="f8" y="f57"/>
                    <a:pt x="f58" y="f57"/>
                  </a:cubicBezTo>
                  <a:cubicBezTo>
                    <a:pt x="f59" y="f57"/>
                    <a:pt x="f60" y="f57"/>
                    <a:pt x="f61" y="f57"/>
                  </a:cubicBezTo>
                  <a:cubicBezTo>
                    <a:pt x="f62" y="f57"/>
                    <a:pt x="f63" y="f64"/>
                    <a:pt x="f63" y="f65"/>
                  </a:cubicBezTo>
                  <a:cubicBezTo>
                    <a:pt x="f63" y="f66"/>
                    <a:pt x="f63" y="f17"/>
                    <a:pt x="f63" y="f67"/>
                  </a:cubicBezTo>
                  <a:cubicBezTo>
                    <a:pt x="f63" y="f68"/>
                    <a:pt x="f63" y="f69"/>
                    <a:pt x="f63" y="f10"/>
                  </a:cubicBezTo>
                  <a:cubicBezTo>
                    <a:pt x="f63" y="f70"/>
                    <a:pt x="f71" y="f2"/>
                    <a:pt x="f5" y="f2"/>
                  </a:cubicBezTo>
                  <a:moveTo>
                    <a:pt x="f72" y="f73"/>
                  </a:moveTo>
                  <a:cubicBezTo>
                    <a:pt x="f74" y="f75"/>
                    <a:pt x="f76" y="f43"/>
                    <a:pt x="f77" y="f78"/>
                  </a:cubicBezTo>
                  <a:cubicBezTo>
                    <a:pt x="f79" y="f80"/>
                    <a:pt x="f81" y="f82"/>
                    <a:pt x="f81" y="f83"/>
                  </a:cubicBezTo>
                  <a:cubicBezTo>
                    <a:pt x="f84" y="f85"/>
                    <a:pt x="f81" y="f86"/>
                    <a:pt x="f77" y="f87"/>
                  </a:cubicBezTo>
                  <a:cubicBezTo>
                    <a:pt x="f76" y="f88"/>
                    <a:pt x="f89" y="f90"/>
                    <a:pt x="f19" y="f91"/>
                  </a:cubicBezTo>
                  <a:cubicBezTo>
                    <a:pt x="f9" y="f92"/>
                    <a:pt x="f15" y="f93"/>
                    <a:pt x="f15" y="f94"/>
                  </a:cubicBezTo>
                  <a:cubicBezTo>
                    <a:pt x="f15" y="f33"/>
                    <a:pt x="f15" y="f95"/>
                    <a:pt x="f15" y="f35"/>
                  </a:cubicBezTo>
                  <a:cubicBezTo>
                    <a:pt x="f15" y="f96"/>
                    <a:pt x="f15" y="f97"/>
                    <a:pt x="f15" y="f98"/>
                  </a:cubicBezTo>
                  <a:cubicBezTo>
                    <a:pt x="f9" y="f99"/>
                    <a:pt x="f18" y="f39"/>
                    <a:pt x="f72" y="f7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7" name="Google Shape;222;p58">
              <a:extLst>
                <a:ext uri="{FF2B5EF4-FFF2-40B4-BE49-F238E27FC236}">
                  <a16:creationId xmlns:a16="http://schemas.microsoft.com/office/drawing/2014/main" id="{9874F9A1-886A-5BC0-3B0D-7DDF3B508547}"/>
                </a:ext>
              </a:extLst>
            </p:cNvPr>
            <p:cNvSpPr/>
            <p:nvPr/>
          </p:nvSpPr>
          <p:spPr>
            <a:xfrm>
              <a:off x="7839718" y="4822765"/>
              <a:ext cx="39840" cy="641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680"/>
                <a:gd name="f4" fmla="val 158892"/>
                <a:gd name="f5" fmla="val 94885"/>
                <a:gd name="f6" fmla="val 89192"/>
                <a:gd name="f7" fmla="val 83499"/>
                <a:gd name="f8" fmla="val 77806"/>
                <a:gd name="f9" fmla="val 74010"/>
                <a:gd name="f10" fmla="val 73061"/>
                <a:gd name="f11" fmla="val 4708"/>
                <a:gd name="f12" fmla="val 19773"/>
                <a:gd name="f13" fmla="val 34837"/>
                <a:gd name="f14" fmla="val 49902"/>
                <a:gd name="f15" fmla="val 51785"/>
                <a:gd name="f16" fmla="val 53668"/>
                <a:gd name="f17" fmla="val 54610"/>
                <a:gd name="f18" fmla="val 71164"/>
                <a:gd name="f19" fmla="val 55552"/>
                <a:gd name="f20" fmla="val 70215"/>
                <a:gd name="f21" fmla="val 52187"/>
                <a:gd name="f22" fmla="val 38604"/>
                <a:gd name="f23" fmla="val 25619"/>
                <a:gd name="f24" fmla="val 42370"/>
                <a:gd name="f25" fmla="val 11386"/>
                <a:gd name="f26" fmla="val 61201"/>
                <a:gd name="f27" fmla="val 7591"/>
                <a:gd name="f28" fmla="val 65909"/>
                <a:gd name="f29" fmla="val 5693"/>
                <a:gd name="f30" fmla="val 70616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2847"/>
                <a:gd name="f39" fmla="val 126168"/>
                <a:gd name="f40" fmla="val 136525"/>
                <a:gd name="f41" fmla="val 13284"/>
                <a:gd name="f42" fmla="val 144057"/>
                <a:gd name="f43" fmla="val 27517"/>
                <a:gd name="f44" fmla="val 161947"/>
                <a:gd name="f45" fmla="val 55033"/>
                <a:gd name="f46" fmla="val 163830"/>
                <a:gd name="f47" fmla="val 72113"/>
                <a:gd name="f48" fmla="val 148765"/>
                <a:gd name="f49" fmla="val 147824"/>
                <a:gd name="f50" fmla="val 146882"/>
                <a:gd name="f51" fmla="val 74959"/>
                <a:gd name="f52" fmla="val 75908"/>
                <a:gd name="f53" fmla="val 151590"/>
                <a:gd name="f54" fmla="val 154414"/>
                <a:gd name="f55" fmla="val 156298"/>
                <a:gd name="f56" fmla="val 76857"/>
                <a:gd name="f57" fmla="val 157239"/>
                <a:gd name="f58" fmla="val 78755"/>
                <a:gd name="f59" fmla="val 93936"/>
                <a:gd name="f60" fmla="val 97732"/>
                <a:gd name="f61" fmla="val 153473"/>
                <a:gd name="f62" fmla="val 152531"/>
                <a:gd name="f63" fmla="val 103571"/>
                <a:gd name="f64" fmla="val 7532"/>
                <a:gd name="f65" fmla="val 6591"/>
                <a:gd name="f66" fmla="val 5649"/>
                <a:gd name="f67" fmla="val 3766"/>
                <a:gd name="f68" fmla="val 942"/>
                <a:gd name="f69" fmla="val 101688"/>
                <a:gd name="f70" fmla="val 108278"/>
                <a:gd name="f71" fmla="val 114869"/>
                <a:gd name="f72" fmla="val 121460"/>
                <a:gd name="f73" fmla="val 124285"/>
                <a:gd name="f74" fmla="val 128051"/>
                <a:gd name="f75" fmla="val 62624"/>
                <a:gd name="f76" fmla="val 141233"/>
                <a:gd name="f77" fmla="val 37954"/>
                <a:gd name="f78" fmla="val 143116"/>
                <a:gd name="f79" fmla="val 29414"/>
                <a:gd name="f80" fmla="val 26568"/>
                <a:gd name="f81" fmla="val 118636"/>
                <a:gd name="f82" fmla="val 112986"/>
                <a:gd name="f83" fmla="val 106395"/>
                <a:gd name="f84" fmla="val 96980"/>
                <a:gd name="f85" fmla="val 87564"/>
                <a:gd name="f86" fmla="val 79090"/>
                <a:gd name="f87" fmla="val 60259"/>
                <a:gd name="f88" fmla="val 63084"/>
                <a:gd name="f89" fmla="val 74383"/>
                <a:gd name="f90" fmla="val 81915"/>
                <a:gd name="f91" fmla="val 88506"/>
                <a:gd name="f92" fmla="val 95097"/>
                <a:gd name="f93" fmla="*/ f0 1 98680"/>
                <a:gd name="f94" fmla="*/ f1 1 158892"/>
                <a:gd name="f95" fmla="+- f4 0 f2"/>
                <a:gd name="f96" fmla="+- f3 0 f2"/>
                <a:gd name="f97" fmla="*/ f96 1 98680"/>
                <a:gd name="f98" fmla="*/ f95 1 158892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98680" h="158892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10" y="f2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8" y="f19"/>
                    <a:pt x="f20" y="f16"/>
                    <a:pt x="f20" y="f16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2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10" y="f49"/>
                    <a:pt x="f10" y="f50"/>
                    <a:pt x="f51" y="f50"/>
                  </a:cubicBezTo>
                  <a:cubicBezTo>
                    <a:pt x="f51" y="f48"/>
                    <a:pt x="f52" y="f53"/>
                    <a:pt x="f52" y="f54"/>
                  </a:cubicBezTo>
                  <a:cubicBezTo>
                    <a:pt x="f52" y="f55"/>
                    <a:pt x="f56" y="f57"/>
                    <a:pt x="f58" y="f57"/>
                  </a:cubicBezTo>
                  <a:cubicBezTo>
                    <a:pt x="f7" y="f57"/>
                    <a:pt x="f6" y="f57"/>
                    <a:pt x="f59" y="f57"/>
                  </a:cubicBezTo>
                  <a:cubicBezTo>
                    <a:pt x="f60" y="f57"/>
                    <a:pt x="f60" y="f57"/>
                    <a:pt x="f3" y="f61"/>
                  </a:cubicBezTo>
                  <a:cubicBezTo>
                    <a:pt x="f3" y="f62"/>
                    <a:pt x="f3" y="f53"/>
                    <a:pt x="f3" y="f53"/>
                  </a:cubicBezTo>
                  <a:cubicBezTo>
                    <a:pt x="f3" y="f63"/>
                    <a:pt x="f3" y="f19"/>
                    <a:pt x="f3" y="f64"/>
                  </a:cubicBezTo>
                  <a:cubicBezTo>
                    <a:pt x="f3" y="f65"/>
                    <a:pt x="f3" y="f66"/>
                    <a:pt x="f3" y="f67"/>
                  </a:cubicBezTo>
                  <a:cubicBezTo>
                    <a:pt x="f3" y="f68"/>
                    <a:pt x="f60" y="f2"/>
                    <a:pt x="f5" y="f2"/>
                  </a:cubicBezTo>
                  <a:moveTo>
                    <a:pt x="f10" y="f69"/>
                  </a:moveTo>
                  <a:cubicBezTo>
                    <a:pt x="f10" y="f70"/>
                    <a:pt x="f10" y="f71"/>
                    <a:pt x="f10" y="f72"/>
                  </a:cubicBezTo>
                  <a:cubicBezTo>
                    <a:pt x="f10" y="f73"/>
                    <a:pt x="f47" y="f39"/>
                    <a:pt x="f18" y="f74"/>
                  </a:cubicBezTo>
                  <a:cubicBezTo>
                    <a:pt x="f75" y="f76"/>
                    <a:pt x="f77" y="f78"/>
                    <a:pt x="f79" y="f73"/>
                  </a:cubicBezTo>
                  <a:cubicBezTo>
                    <a:pt x="f80" y="f81"/>
                    <a:pt x="f23" y="f82"/>
                    <a:pt x="f23" y="f83"/>
                  </a:cubicBezTo>
                  <a:cubicBezTo>
                    <a:pt x="f23" y="f84"/>
                    <a:pt x="f23" y="f85"/>
                    <a:pt x="f79" y="f86"/>
                  </a:cubicBezTo>
                  <a:cubicBezTo>
                    <a:pt x="f77" y="f87"/>
                    <a:pt x="f75" y="f88"/>
                    <a:pt x="f18" y="f89"/>
                  </a:cubicBezTo>
                  <a:cubicBezTo>
                    <a:pt x="f10" y="f32"/>
                    <a:pt x="f9" y="f86"/>
                    <a:pt x="f9" y="f90"/>
                  </a:cubicBezTo>
                  <a:cubicBezTo>
                    <a:pt x="f10" y="f91"/>
                    <a:pt x="f10" y="f92"/>
                    <a:pt x="f10" y="f6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8" name="Google Shape;223;p58">
              <a:extLst>
                <a:ext uri="{FF2B5EF4-FFF2-40B4-BE49-F238E27FC236}">
                  <a16:creationId xmlns:a16="http://schemas.microsoft.com/office/drawing/2014/main" id="{3BBEB036-31E2-76EC-540A-59DC550F753B}"/>
                </a:ext>
              </a:extLst>
            </p:cNvPr>
            <p:cNvSpPr/>
            <p:nvPr/>
          </p:nvSpPr>
          <p:spPr>
            <a:xfrm>
              <a:off x="8377933" y="4721650"/>
              <a:ext cx="39483" cy="643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790"/>
                <a:gd name="f4" fmla="val 159364"/>
                <a:gd name="f5" fmla="val 74010"/>
                <a:gd name="f6" fmla="val 146882"/>
                <a:gd name="f7" fmla="val 148765"/>
                <a:gd name="f8" fmla="val 150648"/>
                <a:gd name="f9" fmla="val 74959"/>
                <a:gd name="f10" fmla="val 153473"/>
                <a:gd name="f11" fmla="val 156298"/>
                <a:gd name="f12" fmla="val 75908"/>
                <a:gd name="f13" fmla="val 157239"/>
                <a:gd name="f14" fmla="val 78755"/>
                <a:gd name="f15" fmla="val 83499"/>
                <a:gd name="f16" fmla="val 88243"/>
                <a:gd name="f17" fmla="val 92987"/>
                <a:gd name="f18" fmla="val 98680"/>
                <a:gd name="f19" fmla="val 97732"/>
                <a:gd name="f20" fmla="val 152531"/>
                <a:gd name="f21" fmla="val 151590"/>
                <a:gd name="f22" fmla="val 102629"/>
                <a:gd name="f23" fmla="val 54610"/>
                <a:gd name="f24" fmla="val 6591"/>
                <a:gd name="f25" fmla="val 5649"/>
                <a:gd name="f26" fmla="val 4708"/>
                <a:gd name="f27" fmla="val 2825"/>
                <a:gd name="f28" fmla="val 96783"/>
                <a:gd name="f29" fmla="val 94885"/>
                <a:gd name="f30" fmla="val 89192"/>
                <a:gd name="f31" fmla="val 82550"/>
                <a:gd name="f32" fmla="val 76857"/>
                <a:gd name="f33" fmla="val 73061"/>
                <a:gd name="f34" fmla="val 19773"/>
                <a:gd name="f35" fmla="val 34837"/>
                <a:gd name="f36" fmla="val 49902"/>
                <a:gd name="f37" fmla="val 56493"/>
                <a:gd name="f38" fmla="val 70215"/>
                <a:gd name="f39" fmla="val 68317"/>
                <a:gd name="f40" fmla="val 52727"/>
                <a:gd name="f41" fmla="val 66420"/>
                <a:gd name="f42" fmla="val 50844"/>
                <a:gd name="f43" fmla="val 53136"/>
                <a:gd name="f44" fmla="val 41428"/>
                <a:gd name="f45" fmla="val 28466"/>
                <a:gd name="f46" fmla="val 14233"/>
                <a:gd name="f47" fmla="val 57435"/>
                <a:gd name="f48" fmla="val 9489"/>
                <a:gd name="f49" fmla="val 63084"/>
                <a:gd name="f50" fmla="val 5693"/>
                <a:gd name="f51" fmla="val 68733"/>
                <a:gd name="f52" fmla="val 3795"/>
                <a:gd name="f53" fmla="val 76266"/>
                <a:gd name="f54" fmla="val 89447"/>
                <a:gd name="f55" fmla="+- 0 0 949"/>
                <a:gd name="f56" fmla="val 949"/>
                <a:gd name="f57" fmla="val 115811"/>
                <a:gd name="f58" fmla="val 1898"/>
                <a:gd name="f59" fmla="val 125226"/>
                <a:gd name="f60" fmla="val 4744"/>
                <a:gd name="f61" fmla="val 133700"/>
                <a:gd name="f62" fmla="val 10437"/>
                <a:gd name="f63" fmla="val 141233"/>
                <a:gd name="f64" fmla="val 16130"/>
                <a:gd name="f65" fmla="val 149707"/>
                <a:gd name="f66" fmla="val 23721"/>
                <a:gd name="f67" fmla="val 34159"/>
                <a:gd name="f68" fmla="val 158181"/>
                <a:gd name="f69" fmla="val 48391"/>
                <a:gd name="f70" fmla="val 161005"/>
                <a:gd name="f71" fmla="val 61675"/>
                <a:gd name="f72" fmla="val 159122"/>
                <a:gd name="f73" fmla="val 72113"/>
                <a:gd name="f74" fmla="val 147824"/>
                <a:gd name="f75" fmla="val 124285"/>
                <a:gd name="f76" fmla="val 25619"/>
                <a:gd name="f77" fmla="val 118636"/>
                <a:gd name="f78" fmla="val 24670"/>
                <a:gd name="f79" fmla="val 112986"/>
                <a:gd name="f80" fmla="val 106395"/>
                <a:gd name="f81" fmla="val 96980"/>
                <a:gd name="f82" fmla="val 87564"/>
                <a:gd name="f83" fmla="val 78149"/>
                <a:gd name="f84" fmla="val 37005"/>
                <a:gd name="f85" fmla="val 59318"/>
                <a:gd name="f86" fmla="val 62142"/>
                <a:gd name="f87" fmla="val 69266"/>
                <a:gd name="f88" fmla="val 73441"/>
                <a:gd name="f89" fmla="val 71164"/>
                <a:gd name="f90" fmla="val 81915"/>
                <a:gd name="f91" fmla="val 88506"/>
                <a:gd name="f92" fmla="val 95097"/>
                <a:gd name="f93" fmla="val 101688"/>
                <a:gd name="f94" fmla="val 108278"/>
                <a:gd name="f95" fmla="val 114869"/>
                <a:gd name="f96" fmla="val 120519"/>
                <a:gd name="f97" fmla="val 123343"/>
                <a:gd name="f98" fmla="val 128051"/>
                <a:gd name="f99" fmla="val 140291"/>
                <a:gd name="f100" fmla="val 143116"/>
                <a:gd name="f101" fmla="*/ f0 1 97790"/>
                <a:gd name="f102" fmla="*/ f1 1 159364"/>
                <a:gd name="f103" fmla="+- f4 0 f2"/>
                <a:gd name="f104" fmla="+- f3 0 f2"/>
                <a:gd name="f105" fmla="*/ f104 1 97790"/>
                <a:gd name="f106" fmla="*/ f103 1 159364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7790" h="159364">
                  <a:moveTo>
                    <a:pt x="f5" y="f6"/>
                  </a:moveTo>
                  <a:cubicBezTo>
                    <a:pt x="f5" y="f7"/>
                    <a:pt x="f5" y="f8"/>
                    <a:pt x="f9" y="f10"/>
                  </a:cubicBezTo>
                  <a:cubicBezTo>
                    <a:pt x="f9" y="f11"/>
                    <a:pt x="f12" y="f13"/>
                    <a:pt x="f14" y="f13"/>
                  </a:cubicBezTo>
                  <a:cubicBezTo>
                    <a:pt x="f15" y="f13"/>
                    <a:pt x="f16" y="f13"/>
                    <a:pt x="f17" y="f13"/>
                  </a:cubicBezTo>
                  <a:cubicBezTo>
                    <a:pt x="f18" y="f13"/>
                    <a:pt x="f19" y="f13"/>
                    <a:pt x="f19" y="f20"/>
                  </a:cubicBezTo>
                  <a:cubicBezTo>
                    <a:pt x="f19" y="f21"/>
                    <a:pt x="f19" y="f21"/>
                    <a:pt x="f19" y="f8"/>
                  </a:cubicBezTo>
                  <a:cubicBezTo>
                    <a:pt x="f19" y="f22"/>
                    <a:pt x="f19" y="f23"/>
                    <a:pt x="f19" y="f24"/>
                  </a:cubicBezTo>
                  <a:cubicBezTo>
                    <a:pt x="f19" y="f25"/>
                    <a:pt x="f19" y="f26"/>
                    <a:pt x="f19" y="f27"/>
                  </a:cubicBezTo>
                  <a:cubicBezTo>
                    <a:pt x="f19" y="f2"/>
                    <a:pt x="f28" y="f2"/>
                    <a:pt x="f29" y="f2"/>
                  </a:cubicBezTo>
                  <a:cubicBezTo>
                    <a:pt x="f30" y="f2"/>
                    <a:pt x="f31" y="f2"/>
                    <a:pt x="f32" y="f2"/>
                  </a:cubicBezTo>
                  <a:cubicBezTo>
                    <a:pt x="f33" y="f2"/>
                    <a:pt x="f33" y="f2"/>
                    <a:pt x="f33" y="f26"/>
                  </a:cubicBezTo>
                  <a:cubicBezTo>
                    <a:pt x="f33" y="f34"/>
                    <a:pt x="f33" y="f35"/>
                    <a:pt x="f33" y="f36"/>
                  </a:cubicBezTo>
                  <a:lnTo>
                    <a:pt x="f33" y="f37"/>
                  </a:lnTo>
                  <a:cubicBezTo>
                    <a:pt x="f38" y="f23"/>
                    <a:pt x="f39" y="f40"/>
                    <a:pt x="f41" y="f42"/>
                  </a:cubicBezTo>
                  <a:cubicBezTo>
                    <a:pt x="f43" y="f44"/>
                    <a:pt x="f45" y="f44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2" y="f54"/>
                    <a:pt x="f55" y="f22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11"/>
                    <a:pt x="f67" y="f68"/>
                  </a:cubicBezTo>
                  <a:cubicBezTo>
                    <a:pt x="f69" y="f70"/>
                    <a:pt x="f71" y="f72"/>
                    <a:pt x="f33" y="f7"/>
                  </a:cubicBezTo>
                  <a:cubicBezTo>
                    <a:pt x="f73" y="f74"/>
                    <a:pt x="f73" y="f6"/>
                    <a:pt x="f5" y="f6"/>
                  </a:cubicBezTo>
                  <a:moveTo>
                    <a:pt x="f45" y="f75"/>
                  </a:moveTo>
                  <a:cubicBezTo>
                    <a:pt x="f76" y="f77"/>
                    <a:pt x="f78" y="f79"/>
                    <a:pt x="f78" y="f80"/>
                  </a:cubicBezTo>
                  <a:cubicBezTo>
                    <a:pt x="f66" y="f81"/>
                    <a:pt x="f78" y="f82"/>
                    <a:pt x="f45" y="f83"/>
                  </a:cubicBezTo>
                  <a:cubicBezTo>
                    <a:pt x="f84" y="f85"/>
                    <a:pt x="f71" y="f86"/>
                    <a:pt x="f87" y="f88"/>
                  </a:cubicBezTo>
                  <a:cubicBezTo>
                    <a:pt x="f89" y="f53"/>
                    <a:pt x="f73" y="f83"/>
                    <a:pt x="f73" y="f90"/>
                  </a:cubicBezTo>
                  <a:cubicBezTo>
                    <a:pt x="f73" y="f91"/>
                    <a:pt x="f73" y="f92"/>
                    <a:pt x="f73" y="f93"/>
                  </a:cubicBezTo>
                  <a:cubicBezTo>
                    <a:pt x="f73" y="f94"/>
                    <a:pt x="f73" y="f95"/>
                    <a:pt x="f73" y="f96"/>
                  </a:cubicBezTo>
                  <a:cubicBezTo>
                    <a:pt x="f73" y="f97"/>
                    <a:pt x="f89" y="f59"/>
                    <a:pt x="f38" y="f98"/>
                  </a:cubicBezTo>
                  <a:cubicBezTo>
                    <a:pt x="f71" y="f99"/>
                    <a:pt x="f84" y="f100"/>
                    <a:pt x="f45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9" name="Google Shape;224;p58">
              <a:extLst>
                <a:ext uri="{FF2B5EF4-FFF2-40B4-BE49-F238E27FC236}">
                  <a16:creationId xmlns:a16="http://schemas.microsoft.com/office/drawing/2014/main" id="{DF743502-DD1D-9F7A-76A1-2B5DCD557004}"/>
                </a:ext>
              </a:extLst>
            </p:cNvPr>
            <p:cNvSpPr/>
            <p:nvPr/>
          </p:nvSpPr>
          <p:spPr>
            <a:xfrm>
              <a:off x="7957117" y="4825810"/>
              <a:ext cx="48463" cy="61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0"/>
                <a:gd name="f4" fmla="val 152649"/>
                <a:gd name="f5" fmla="val 102972"/>
                <a:gd name="f6" fmla="val 100746"/>
                <a:gd name="f7" fmla="val 100125"/>
                <a:gd name="f8" fmla="val 96330"/>
                <a:gd name="f9" fmla="val 99804"/>
                <a:gd name="f10" fmla="val 94432"/>
                <a:gd name="f11" fmla="val 101688"/>
                <a:gd name="f12" fmla="val 92534"/>
                <a:gd name="f13" fmla="val 102629"/>
                <a:gd name="f14" fmla="val 93483"/>
                <a:gd name="f15" fmla="val 106395"/>
                <a:gd name="f16" fmla="val 109220"/>
                <a:gd name="f17" fmla="val 91585"/>
                <a:gd name="f18" fmla="val 112045"/>
                <a:gd name="f19" fmla="val 90637"/>
                <a:gd name="f20" fmla="val 113928"/>
                <a:gd name="f21" fmla="val 89688"/>
                <a:gd name="f22" fmla="val 116752"/>
                <a:gd name="f23" fmla="val 86841"/>
                <a:gd name="f24" fmla="val 122402"/>
                <a:gd name="f25" fmla="val 82097"/>
                <a:gd name="f26" fmla="val 127109"/>
                <a:gd name="f27" fmla="val 76404"/>
                <a:gd name="f28" fmla="val 128993"/>
                <a:gd name="f29" fmla="val 56478"/>
                <a:gd name="f30" fmla="val 134642"/>
                <a:gd name="f31" fmla="val 35603"/>
                <a:gd name="f32" fmla="val 131817"/>
                <a:gd name="f33" fmla="val 28961"/>
                <a:gd name="f34" fmla="val 103571"/>
                <a:gd name="f35" fmla="val 26115"/>
                <a:gd name="f36" fmla="val 88506"/>
                <a:gd name="f37" fmla="val 73441"/>
                <a:gd name="f38" fmla="val 27064"/>
                <a:gd name="f39" fmla="val 59318"/>
                <a:gd name="f40" fmla="val 54610"/>
                <a:gd name="f41" fmla="val 28012"/>
                <a:gd name="f42" fmla="val 49902"/>
                <a:gd name="f43" fmla="val 29910"/>
                <a:gd name="f44" fmla="val 46136"/>
                <a:gd name="f45" fmla="val 36552"/>
                <a:gd name="f46" fmla="val 25422"/>
                <a:gd name="f47" fmla="val 51734"/>
                <a:gd name="f48" fmla="val 18831"/>
                <a:gd name="f49" fmla="val 71660"/>
                <a:gd name="f50" fmla="val 21656"/>
                <a:gd name="f51" fmla="val 83046"/>
                <a:gd name="f52" fmla="val 23539"/>
                <a:gd name="f53" fmla="val 30130"/>
                <a:gd name="f54" fmla="val 40487"/>
                <a:gd name="f55" fmla="val 43311"/>
                <a:gd name="f56" fmla="val 48961"/>
                <a:gd name="f57" fmla="val 95381"/>
                <a:gd name="f58" fmla="val 50844"/>
                <a:gd name="f59" fmla="val 103921"/>
                <a:gd name="f60" fmla="val 112460"/>
                <a:gd name="f61" fmla="val 120051"/>
                <a:gd name="f62" fmla="val 31071"/>
                <a:gd name="f63" fmla="val 107716"/>
                <a:gd name="f64" fmla="val 12240"/>
                <a:gd name="f65" fmla="val 88739"/>
                <a:gd name="f66" fmla="val 4708"/>
                <a:gd name="f67" fmla="val 80199"/>
                <a:gd name="f68" fmla="val 942"/>
                <a:gd name="f69" fmla="val 62171"/>
                <a:gd name="f70" fmla="val 33706"/>
                <a:gd name="f71" fmla="val 12831"/>
                <a:gd name="f72" fmla="val 15065"/>
                <a:gd name="f73" fmla="val 4291"/>
                <a:gd name="f74" fmla="val 42370"/>
                <a:gd name="f75" fmla="+- 0 0 453"/>
                <a:gd name="f76" fmla="val 58376"/>
                <a:gd name="f77" fmla="val 74383"/>
                <a:gd name="f78" fmla="val 496"/>
                <a:gd name="f79" fmla="val 90389"/>
                <a:gd name="f80" fmla="val 96038"/>
                <a:gd name="f81" fmla="val 1445"/>
                <a:gd name="f82" fmla="val 3342"/>
                <a:gd name="f83" fmla="val 107337"/>
                <a:gd name="f84" fmla="val 9035"/>
                <a:gd name="f85" fmla="val 128051"/>
                <a:gd name="f86" fmla="val 21371"/>
                <a:gd name="f87" fmla="val 143116"/>
                <a:gd name="f88" fmla="val 42245"/>
                <a:gd name="f89" fmla="val 149707"/>
                <a:gd name="f90" fmla="val 154414"/>
                <a:gd name="f91" fmla="val 73557"/>
                <a:gd name="f92" fmla="val 153473"/>
                <a:gd name="f93" fmla="val 146882"/>
                <a:gd name="f94" fmla="val 106767"/>
                <a:gd name="f95" fmla="val 139350"/>
                <a:gd name="f96" fmla="val 120519"/>
                <a:gd name="f97" fmla="val 114358"/>
                <a:gd name="f98" fmla="val 108665"/>
                <a:gd name="f99" fmla="*/ f0 1 120050"/>
                <a:gd name="f100" fmla="*/ f1 1 152649"/>
                <a:gd name="f101" fmla="+- f4 0 f2"/>
                <a:gd name="f102" fmla="+- f3 0 f2"/>
                <a:gd name="f103" fmla="*/ f102 1 120050"/>
                <a:gd name="f104" fmla="*/ f101 1 152649"/>
                <a:gd name="f105" fmla="*/ f2 1 f103"/>
                <a:gd name="f106" fmla="*/ f3 1 f103"/>
                <a:gd name="f107" fmla="*/ f2 1 f104"/>
                <a:gd name="f108" fmla="*/ f4 1 f104"/>
                <a:gd name="f109" fmla="*/ f105 f99 1"/>
                <a:gd name="f110" fmla="*/ f106 f99 1"/>
                <a:gd name="f111" fmla="*/ f108 f100 1"/>
                <a:gd name="f112" fmla="*/ f107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120050" h="1526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2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3" y="f34"/>
                    <a:pt x="f33" y="f13"/>
                    <a:pt x="f33" y="f13"/>
                  </a:cubicBezTo>
                  <a:cubicBezTo>
                    <a:pt x="f35" y="f36"/>
                    <a:pt x="f35" y="f37"/>
                    <a:pt x="f38" y="f39"/>
                  </a:cubicBezTo>
                  <a:cubicBezTo>
                    <a:pt x="f38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21" y="f53"/>
                    <a:pt x="f12" y="f54"/>
                  </a:cubicBezTo>
                  <a:cubicBezTo>
                    <a:pt x="f14" y="f55"/>
                    <a:pt x="f14" y="f44"/>
                    <a:pt x="f10" y="f56"/>
                  </a:cubicBezTo>
                  <a:cubicBezTo>
                    <a:pt x="f10" y="f42"/>
                    <a:pt x="f57" y="f58"/>
                    <a:pt x="f8" y="f58"/>
                  </a:cubicBezTo>
                  <a:cubicBezTo>
                    <a:pt x="f59" y="f58"/>
                    <a:pt x="f60" y="f58"/>
                    <a:pt x="f61" y="f58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49" y="f2"/>
                    <a:pt x="f69" y="f2"/>
                  </a:cubicBezTo>
                  <a:cubicBezTo>
                    <a:pt x="f70" y="f2"/>
                    <a:pt x="f71" y="f72"/>
                    <a:pt x="f73" y="f74"/>
                  </a:cubicBezTo>
                  <a:cubicBezTo>
                    <a:pt x="f75" y="f76"/>
                    <a:pt x="f75" y="f77"/>
                    <a:pt x="f78" y="f79"/>
                  </a:cubicBezTo>
                  <a:cubicBezTo>
                    <a:pt x="f78" y="f80"/>
                    <a:pt x="f81" y="f1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76" y="f90"/>
                    <a:pt x="f91" y="f92"/>
                    <a:pt x="f65" y="f93"/>
                  </a:cubicBezTo>
                  <a:cubicBezTo>
                    <a:pt x="f94" y="f95"/>
                    <a:pt x="f61" y="f96"/>
                    <a:pt x="f61" y="f11"/>
                  </a:cubicBezTo>
                  <a:cubicBezTo>
                    <a:pt x="f97" y="f6"/>
                    <a:pt x="f98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Google Shape;225;p58">
              <a:extLst>
                <a:ext uri="{FF2B5EF4-FFF2-40B4-BE49-F238E27FC236}">
                  <a16:creationId xmlns:a16="http://schemas.microsoft.com/office/drawing/2014/main" id="{BFA305B5-8589-6669-486F-1F3ABEEEAB77}"/>
                </a:ext>
              </a:extLst>
            </p:cNvPr>
            <p:cNvSpPr/>
            <p:nvPr/>
          </p:nvSpPr>
          <p:spPr>
            <a:xfrm>
              <a:off x="7845744" y="4723854"/>
              <a:ext cx="48609" cy="61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393"/>
                <a:gd name="f4" fmla="val 152967"/>
                <a:gd name="f5" fmla="val 99867"/>
                <a:gd name="f6" fmla="val 102830"/>
                <a:gd name="f7" fmla="val 95122"/>
                <a:gd name="f8" fmla="val 94173"/>
                <a:gd name="f9" fmla="val 107538"/>
                <a:gd name="f10" fmla="val 93225"/>
                <a:gd name="f11" fmla="val 110363"/>
                <a:gd name="f12" fmla="val 112246"/>
                <a:gd name="f13" fmla="val 92276"/>
                <a:gd name="f14" fmla="val 115070"/>
                <a:gd name="f15" fmla="val 89429"/>
                <a:gd name="f16" fmla="val 123544"/>
                <a:gd name="f17" fmla="val 82787"/>
                <a:gd name="f18" fmla="val 129194"/>
                <a:gd name="f19" fmla="val 74248"/>
                <a:gd name="f20" fmla="val 131077"/>
                <a:gd name="f21" fmla="val 69503"/>
                <a:gd name="f22" fmla="val 132018"/>
                <a:gd name="f23" fmla="val 64759"/>
                <a:gd name="f24" fmla="val 60015"/>
                <a:gd name="f25" fmla="val 49577"/>
                <a:gd name="f26" fmla="val 41038"/>
                <a:gd name="f27" fmla="val 126369"/>
                <a:gd name="f28" fmla="val 35345"/>
                <a:gd name="f29" fmla="val 117895"/>
                <a:gd name="f30" fmla="val 32498"/>
                <a:gd name="f31" fmla="val 113187"/>
                <a:gd name="f32" fmla="val 30600"/>
                <a:gd name="f33" fmla="val 29652"/>
                <a:gd name="f34" fmla="val 100947"/>
                <a:gd name="f35" fmla="val 26805"/>
                <a:gd name="f36" fmla="val 86824"/>
                <a:gd name="f37" fmla="val 27754"/>
                <a:gd name="f38" fmla="val 71759"/>
                <a:gd name="f39" fmla="val 28703"/>
                <a:gd name="f40" fmla="val 57636"/>
                <a:gd name="f41" fmla="val 51045"/>
                <a:gd name="f42" fmla="val 45396"/>
                <a:gd name="f43" fmla="val 34396"/>
                <a:gd name="f44" fmla="val 38805"/>
                <a:gd name="f45" fmla="val 38191"/>
                <a:gd name="f46" fmla="val 30331"/>
                <a:gd name="f47" fmla="val 44833"/>
                <a:gd name="f48" fmla="val 24681"/>
                <a:gd name="f49" fmla="val 53373"/>
                <a:gd name="f50" fmla="val 22798"/>
                <a:gd name="f51" fmla="val 60964"/>
                <a:gd name="f52" fmla="val 20915"/>
                <a:gd name="f53" fmla="val 68554"/>
                <a:gd name="f54" fmla="val 76145"/>
                <a:gd name="f55" fmla="val 83736"/>
                <a:gd name="f56" fmla="val 88480"/>
                <a:gd name="f57" fmla="val 29389"/>
                <a:gd name="f58" fmla="val 91327"/>
                <a:gd name="f59" fmla="val 35980"/>
                <a:gd name="f60" fmla="val 39746"/>
                <a:gd name="f61" fmla="val 43512"/>
                <a:gd name="f62" fmla="val 47279"/>
                <a:gd name="f63" fmla="val 50103"/>
                <a:gd name="f64" fmla="val 96071"/>
                <a:gd name="f65" fmla="val 97969"/>
                <a:gd name="f66" fmla="val 102713"/>
                <a:gd name="f67" fmla="val 108406"/>
                <a:gd name="f68" fmla="val 113150"/>
                <a:gd name="f69" fmla="val 122639"/>
                <a:gd name="f70" fmla="val 120741"/>
                <a:gd name="f71" fmla="val 118844"/>
                <a:gd name="f72" fmla="val 115048"/>
                <a:gd name="f73" fmla="val 8675"/>
                <a:gd name="f74" fmla="val 81838"/>
                <a:gd name="f75" fmla="val 2084"/>
                <a:gd name="f76" fmla="val 77094"/>
                <a:gd name="f77" fmla="val 1143"/>
                <a:gd name="f78" fmla="val 72350"/>
                <a:gd name="f79" fmla="val 201"/>
                <a:gd name="f80" fmla="val 41987"/>
                <a:gd name="f81" fmla="+- 0 0 1682"/>
                <a:gd name="f82" fmla="val 17317"/>
                <a:gd name="f83" fmla="val 9617"/>
                <a:gd name="f84" fmla="val 5930"/>
                <a:gd name="f85" fmla="val 3084"/>
                <a:gd name="f86" fmla="val 41629"/>
                <a:gd name="f87" fmla="val 2135"/>
                <a:gd name="f88" fmla="val 48220"/>
                <a:gd name="f89" fmla="val 1186"/>
                <a:gd name="f90" fmla="val 53870"/>
                <a:gd name="f91" fmla="+- 0 0 712"/>
                <a:gd name="f92" fmla="val 65168"/>
                <a:gd name="f93" fmla="val 237"/>
                <a:gd name="f94" fmla="val 77408"/>
                <a:gd name="f95" fmla="val 88707"/>
                <a:gd name="f96" fmla="val 97181"/>
                <a:gd name="f97" fmla="val 105655"/>
                <a:gd name="f98" fmla="val 4981"/>
                <a:gd name="f99" fmla="val 11623"/>
                <a:gd name="f100" fmla="val 24907"/>
                <a:gd name="f101" fmla="val 145200"/>
                <a:gd name="f102" fmla="val 150849"/>
                <a:gd name="f103" fmla="val 55271"/>
                <a:gd name="f104" fmla="val 153674"/>
                <a:gd name="f105" fmla="val 66657"/>
                <a:gd name="f106" fmla="val 101764"/>
                <a:gd name="f107" fmla="val 146142"/>
                <a:gd name="f108" fmla="val 127311"/>
                <a:gd name="f109" fmla="val 119792"/>
                <a:gd name="f110" fmla="val 101889"/>
                <a:gd name="f111" fmla="val 114099"/>
                <a:gd name="f112" fmla="val 106508"/>
                <a:gd name="f113" fmla="*/ f0 1 120393"/>
                <a:gd name="f114" fmla="*/ f1 1 152967"/>
                <a:gd name="f115" fmla="+- f4 0 f2"/>
                <a:gd name="f116" fmla="+- f3 0 f2"/>
                <a:gd name="f117" fmla="*/ f116 1 120393"/>
                <a:gd name="f118" fmla="*/ f115 1 152967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20393" h="152967">
                  <a:moveTo>
                    <a:pt x="f5" y="f6"/>
                  </a:moveTo>
                  <a:cubicBezTo>
                    <a:pt x="f7" y="f6"/>
                    <a:pt x="f7" y="f6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2"/>
                    <a:pt x="f24" y="f22"/>
                  </a:cubicBezTo>
                  <a:cubicBezTo>
                    <a:pt x="f25" y="f22"/>
                    <a:pt x="f26" y="f27"/>
                    <a:pt x="f28" y="f29"/>
                  </a:cubicBezTo>
                  <a:cubicBezTo>
                    <a:pt x="f30" y="f31"/>
                    <a:pt x="f32" y="f9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33" y="f41"/>
                    <a:pt x="f32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2"/>
                    <a:pt x="f54" y="f50"/>
                  </a:cubicBezTo>
                  <a:cubicBezTo>
                    <a:pt x="f55" y="f48"/>
                    <a:pt x="f56" y="f57"/>
                    <a:pt x="f58" y="f59"/>
                  </a:cubicBezTo>
                  <a:cubicBezTo>
                    <a:pt x="f10" y="f60"/>
                    <a:pt x="f8" y="f61"/>
                    <a:pt x="f8" y="f62"/>
                  </a:cubicBezTo>
                  <a:cubicBezTo>
                    <a:pt x="f8" y="f63"/>
                    <a:pt x="f64" y="f41"/>
                    <a:pt x="f65" y="f41"/>
                  </a:cubicBezTo>
                  <a:cubicBezTo>
                    <a:pt x="f66" y="f41"/>
                    <a:pt x="f67" y="f41"/>
                    <a:pt x="f68" y="f41"/>
                  </a:cubicBezTo>
                  <a:cubicBezTo>
                    <a:pt x="f69" y="f41"/>
                    <a:pt x="f70" y="f41"/>
                    <a:pt x="f71" y="f61"/>
                  </a:cubicBezTo>
                  <a:cubicBezTo>
                    <a:pt x="f72" y="f50"/>
                    <a:pt x="f66" y="f73"/>
                    <a:pt x="f74" y="f75"/>
                  </a:cubicBezTo>
                  <a:cubicBezTo>
                    <a:pt x="f76" y="f77"/>
                    <a:pt x="f78" y="f79"/>
                    <a:pt x="f53" y="f79"/>
                  </a:cubicBezTo>
                  <a:cubicBezTo>
                    <a:pt x="f80" y="f81"/>
                    <a:pt x="f82" y="f83"/>
                    <a:pt x="f84" y="f59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3" y="f95"/>
                  </a:cubicBezTo>
                  <a:cubicBezTo>
                    <a:pt x="f93" y="f96"/>
                    <a:pt x="f87" y="f97"/>
                    <a:pt x="f98" y="f31"/>
                  </a:cubicBezTo>
                  <a:cubicBezTo>
                    <a:pt x="f99" y="f22"/>
                    <a:pt x="f100" y="f101"/>
                    <a:pt x="f47" y="f102"/>
                  </a:cubicBezTo>
                  <a:cubicBezTo>
                    <a:pt x="f103" y="f104"/>
                    <a:pt x="f105" y="f104"/>
                    <a:pt x="f76" y="f102"/>
                  </a:cubicBezTo>
                  <a:cubicBezTo>
                    <a:pt x="f106" y="f107"/>
                    <a:pt x="f71" y="f108"/>
                    <a:pt x="f109" y="f110"/>
                  </a:cubicBezTo>
                  <a:cubicBezTo>
                    <a:pt x="f111" y="f6"/>
                    <a:pt x="f112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Google Shape;226;p58">
              <a:extLst>
                <a:ext uri="{FF2B5EF4-FFF2-40B4-BE49-F238E27FC236}">
                  <a16:creationId xmlns:a16="http://schemas.microsoft.com/office/drawing/2014/main" id="{6211A355-B798-2E57-AB77-86E37C40A9CA}"/>
                </a:ext>
              </a:extLst>
            </p:cNvPr>
            <p:cNvSpPr/>
            <p:nvPr/>
          </p:nvSpPr>
          <p:spPr>
            <a:xfrm>
              <a:off x="8445736" y="4840861"/>
              <a:ext cx="39072" cy="465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82"/>
                <a:gd name="f4" fmla="val 115399"/>
                <a:gd name="f5" fmla="val 92987"/>
                <a:gd name="f6" fmla="val 81344"/>
                <a:gd name="f7" fmla="val 67221"/>
                <a:gd name="f8" fmla="val 52156"/>
                <a:gd name="f9" fmla="val 38033"/>
                <a:gd name="f10" fmla="val 20143"/>
                <a:gd name="f11" fmla="val 83499"/>
                <a:gd name="f12" fmla="val 7903"/>
                <a:gd name="f13" fmla="val 66420"/>
                <a:gd name="f14" fmla="val 2254"/>
                <a:gd name="f15" fmla="val 56931"/>
                <a:gd name="f16" fmla="+- 0 0 571"/>
                <a:gd name="f17" fmla="val 46494"/>
                <a:gd name="f18" fmla="val 37005"/>
                <a:gd name="f19" fmla="val 1312"/>
                <a:gd name="f20" fmla="val 25619"/>
                <a:gd name="f21" fmla="val 3196"/>
                <a:gd name="f22" fmla="val 15182"/>
                <a:gd name="f23" fmla="val 7591"/>
                <a:gd name="f24" fmla="val 18260"/>
                <a:gd name="f25" fmla="val 4744"/>
                <a:gd name="f26" fmla="val 22968"/>
                <a:gd name="f27" fmla="val 1898"/>
                <a:gd name="f28" fmla="val 27676"/>
                <a:gd name="f29" fmla="val 2847"/>
                <a:gd name="f30" fmla="val 34267"/>
                <a:gd name="f31" fmla="val 10437"/>
                <a:gd name="f32" fmla="val 18028"/>
                <a:gd name="f33" fmla="val 27517"/>
                <a:gd name="f34" fmla="val 33325"/>
                <a:gd name="f35" fmla="val 28466"/>
                <a:gd name="f36" fmla="val 32384"/>
                <a:gd name="f37" fmla="val 29559"/>
                <a:gd name="f38" fmla="val 30363"/>
                <a:gd name="f39" fmla="val 26734"/>
                <a:gd name="f40" fmla="val 32261"/>
                <a:gd name="f41" fmla="val 24851"/>
                <a:gd name="f42" fmla="val 39852"/>
                <a:gd name="f43" fmla="val 48391"/>
                <a:gd name="f44" fmla="val 21085"/>
                <a:gd name="f45" fmla="val 65471"/>
                <a:gd name="f46" fmla="val 23910"/>
                <a:gd name="f47" fmla="val 67368"/>
                <a:gd name="f48" fmla="val 31442"/>
                <a:gd name="f49" fmla="val 38974"/>
                <a:gd name="f50" fmla="val 39916"/>
                <a:gd name="f51" fmla="val 40858"/>
                <a:gd name="f52" fmla="val 41799"/>
                <a:gd name="f53" fmla="val 44624"/>
                <a:gd name="f54" fmla="val 45565"/>
                <a:gd name="f55" fmla="val 63573"/>
                <a:gd name="f56" fmla="val 50289"/>
                <a:gd name="f57" fmla="val 43647"/>
                <a:gd name="f58" fmla="val 35107"/>
                <a:gd name="f59" fmla="val 47448"/>
                <a:gd name="f60" fmla="val 5693"/>
                <a:gd name="f61" fmla="val 58747"/>
                <a:gd name="f62" fmla="val 69104"/>
                <a:gd name="f63" fmla="val 82286"/>
                <a:gd name="f64" fmla="val 95468"/>
                <a:gd name="f65" fmla="val 6642"/>
                <a:gd name="f66" fmla="val 104883"/>
                <a:gd name="f67" fmla="val 110532"/>
                <a:gd name="f68" fmla="val 34159"/>
                <a:gd name="f69" fmla="val 118065"/>
                <a:gd name="f70" fmla="val 49340"/>
                <a:gd name="f71" fmla="val 117123"/>
                <a:gd name="f72" fmla="val 64522"/>
                <a:gd name="f73" fmla="val 105825"/>
                <a:gd name="f74" fmla="val 103942"/>
                <a:gd name="f75" fmla="val 68317"/>
                <a:gd name="f76" fmla="val 103000"/>
                <a:gd name="f77" fmla="val 69266"/>
                <a:gd name="f78" fmla="val 107708"/>
                <a:gd name="f79" fmla="val 70215"/>
                <a:gd name="f80" fmla="val 109591"/>
                <a:gd name="f81" fmla="val 111474"/>
                <a:gd name="f82" fmla="val 71164"/>
                <a:gd name="f83" fmla="val 112416"/>
                <a:gd name="f84" fmla="val 73061"/>
                <a:gd name="f85" fmla="val 80652"/>
                <a:gd name="f86" fmla="val 88243"/>
                <a:gd name="f87" fmla="val 96783"/>
                <a:gd name="f88" fmla="val 101117"/>
                <a:gd name="f89" fmla="val 90760"/>
                <a:gd name="f90" fmla="val 61675"/>
                <a:gd name="f91" fmla="val 87935"/>
                <a:gd name="f92" fmla="val 55033"/>
                <a:gd name="f93" fmla="val 93584"/>
                <a:gd name="f94" fmla="val 37954"/>
                <a:gd name="f95" fmla="val 31312"/>
                <a:gd name="f96" fmla="val 91701"/>
                <a:gd name="f97" fmla="val 88877"/>
                <a:gd name="f98" fmla="val 24670"/>
                <a:gd name="f99" fmla="val 75695"/>
                <a:gd name="f100" fmla="val 70046"/>
                <a:gd name="f101" fmla="val 65338"/>
                <a:gd name="f102" fmla="val 62513"/>
                <a:gd name="f103" fmla="val 60630"/>
                <a:gd name="f104" fmla="val 45545"/>
                <a:gd name="f105" fmla="val 52187"/>
                <a:gd name="f106" fmla="val 57880"/>
                <a:gd name="f107" fmla="val 61572"/>
                <a:gd name="f108" fmla="val 63455"/>
                <a:gd name="f109" fmla="val 66279"/>
                <a:gd name="f110" fmla="val 71929"/>
                <a:gd name="f111" fmla="val 72870"/>
                <a:gd name="f112" fmla="val 74753"/>
                <a:gd name="f113" fmla="val 85111"/>
                <a:gd name="f114" fmla="*/ f0 1 96782"/>
                <a:gd name="f115" fmla="*/ f1 1 115399"/>
                <a:gd name="f116" fmla="+- f4 0 f2"/>
                <a:gd name="f117" fmla="+- f3 0 f2"/>
                <a:gd name="f118" fmla="*/ f117 1 96782"/>
                <a:gd name="f119" fmla="*/ f116 1 115399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96782" h="115399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21"/>
                    <a:pt x="f22" y="f1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0"/>
                    <a:pt x="f32" y="f30"/>
                    <a:pt x="f20" y="f30"/>
                  </a:cubicBezTo>
                  <a:cubicBezTo>
                    <a:pt x="f33" y="f30"/>
                    <a:pt x="f33" y="f34"/>
                    <a:pt x="f35" y="f36"/>
                  </a:cubicBezTo>
                  <a:cubicBezTo>
                    <a:pt x="f35" y="f37"/>
                    <a:pt x="f38" y="f39"/>
                    <a:pt x="f40" y="f41"/>
                  </a:cubicBezTo>
                  <a:cubicBezTo>
                    <a:pt x="f42" y="f24"/>
                    <a:pt x="f43" y="f24"/>
                    <a:pt x="f15" y="f44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47" y="f50"/>
                    <a:pt x="f47" y="f51"/>
                    <a:pt x="f47" y="f52"/>
                  </a:cubicBezTo>
                  <a:cubicBezTo>
                    <a:pt x="f47" y="f53"/>
                    <a:pt x="f13" y="f54"/>
                    <a:pt x="f55" y="f54"/>
                  </a:cubicBezTo>
                  <a:cubicBezTo>
                    <a:pt x="f15" y="f54"/>
                    <a:pt x="f56" y="f54"/>
                    <a:pt x="f57" y="f54"/>
                  </a:cubicBezTo>
                  <a:cubicBezTo>
                    <a:pt x="f58" y="f54"/>
                    <a:pt x="f20" y="f59"/>
                    <a:pt x="f32" y="f8"/>
                  </a:cubicBezTo>
                  <a:cubicBezTo>
                    <a:pt x="f60" y="f61"/>
                    <a:pt x="f2" y="f62"/>
                    <a:pt x="f2" y="f63"/>
                  </a:cubicBezTo>
                  <a:cubicBezTo>
                    <a:pt x="f2" y="f64"/>
                    <a:pt x="f65" y="f66"/>
                    <a:pt x="f32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45" y="f66"/>
                    <a:pt x="f13" y="f74"/>
                    <a:pt x="f75" y="f76"/>
                  </a:cubicBezTo>
                  <a:cubicBezTo>
                    <a:pt x="f77" y="f66"/>
                    <a:pt x="f77" y="f78"/>
                    <a:pt x="f79" y="f80"/>
                  </a:cubicBezTo>
                  <a:cubicBezTo>
                    <a:pt x="f79" y="f81"/>
                    <a:pt x="f82" y="f83"/>
                    <a:pt x="f84" y="f83"/>
                  </a:cubicBezTo>
                  <a:cubicBezTo>
                    <a:pt x="f85" y="f83"/>
                    <a:pt x="f86" y="f83"/>
                    <a:pt x="f87" y="f83"/>
                  </a:cubicBezTo>
                  <a:cubicBezTo>
                    <a:pt x="f87" y="f81"/>
                    <a:pt x="f87" y="f67"/>
                    <a:pt x="f87" y="f67"/>
                  </a:cubicBezTo>
                  <a:cubicBezTo>
                    <a:pt x="f5" y="f88"/>
                    <a:pt x="f5" y="f89"/>
                    <a:pt x="f5" y="f6"/>
                  </a:cubicBezTo>
                  <a:moveTo>
                    <a:pt x="f90" y="f91"/>
                  </a:moveTo>
                  <a:cubicBezTo>
                    <a:pt x="f92" y="f93"/>
                    <a:pt x="f17" y="f64"/>
                    <a:pt x="f94" y="f93"/>
                  </a:cubicBezTo>
                  <a:cubicBezTo>
                    <a:pt x="f95" y="f96"/>
                    <a:pt x="f33" y="f97"/>
                    <a:pt x="f20" y="f63"/>
                  </a:cubicBezTo>
                  <a:cubicBezTo>
                    <a:pt x="f98" y="f99"/>
                    <a:pt x="f20" y="f100"/>
                    <a:pt x="f95" y="f101"/>
                  </a:cubicBezTo>
                  <a:cubicBezTo>
                    <a:pt x="f58" y="f102"/>
                    <a:pt x="f42" y="f103"/>
                    <a:pt x="f104" y="f103"/>
                  </a:cubicBezTo>
                  <a:cubicBezTo>
                    <a:pt x="f105" y="f103"/>
                    <a:pt x="f106" y="f103"/>
                    <a:pt x="f72" y="f103"/>
                  </a:cubicBezTo>
                  <a:cubicBezTo>
                    <a:pt x="f13" y="f103"/>
                    <a:pt x="f47" y="f107"/>
                    <a:pt x="f47" y="f108"/>
                  </a:cubicBezTo>
                  <a:cubicBezTo>
                    <a:pt x="f47" y="f109"/>
                    <a:pt x="f47" y="f62"/>
                    <a:pt x="f47" y="f110"/>
                  </a:cubicBezTo>
                  <a:cubicBezTo>
                    <a:pt x="f47" y="f111"/>
                    <a:pt x="f47" y="f112"/>
                    <a:pt x="f47" y="f99"/>
                  </a:cubicBezTo>
                  <a:cubicBezTo>
                    <a:pt x="f77" y="f6"/>
                    <a:pt x="f45" y="f113"/>
                    <a:pt x="f90" y="f9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Google Shape;227;p58">
              <a:extLst>
                <a:ext uri="{FF2B5EF4-FFF2-40B4-BE49-F238E27FC236}">
                  <a16:creationId xmlns:a16="http://schemas.microsoft.com/office/drawing/2014/main" id="{5343220D-9469-72FE-02D2-0DD22C1384DC}"/>
                </a:ext>
              </a:extLst>
            </p:cNvPr>
            <p:cNvSpPr/>
            <p:nvPr/>
          </p:nvSpPr>
          <p:spPr>
            <a:xfrm>
              <a:off x="8331665" y="4739600"/>
              <a:ext cx="39374" cy="467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525"/>
                <a:gd name="f4" fmla="val 115681"/>
                <a:gd name="f5" fmla="val 91832"/>
                <a:gd name="f6" fmla="val 69475"/>
                <a:gd name="f7" fmla="val 58176"/>
                <a:gd name="f8" fmla="val 46878"/>
                <a:gd name="f9" fmla="val 36521"/>
                <a:gd name="f10" fmla="val 19573"/>
                <a:gd name="f11" fmla="val 82344"/>
                <a:gd name="f12" fmla="val 7333"/>
                <a:gd name="f13" fmla="val 66213"/>
                <a:gd name="f14" fmla="val 2625"/>
                <a:gd name="f15" fmla="val 52929"/>
                <a:gd name="f16" fmla="+- 0 0 1141"/>
                <a:gd name="f17" fmla="val 39645"/>
                <a:gd name="f18" fmla="val 26361"/>
                <a:gd name="f19" fmla="val 4508"/>
                <a:gd name="f20" fmla="val 18771"/>
                <a:gd name="f21" fmla="val 11180"/>
                <a:gd name="f22" fmla="val 12040"/>
                <a:gd name="f23" fmla="val 6436"/>
                <a:gd name="f24" fmla="val 3589"/>
                <a:gd name="f25" fmla="val 24281"/>
                <a:gd name="f26" fmla="val 1691"/>
                <a:gd name="f27" fmla="val 28988"/>
                <a:gd name="f28" fmla="val 34638"/>
                <a:gd name="f29" fmla="val 9282"/>
                <a:gd name="f30" fmla="val 16873"/>
                <a:gd name="f31" fmla="val 24464"/>
                <a:gd name="f32" fmla="val 32754"/>
                <a:gd name="f33" fmla="val 27310"/>
                <a:gd name="f34" fmla="val 31813"/>
                <a:gd name="f35" fmla="val 28259"/>
                <a:gd name="f36" fmla="val 26164"/>
                <a:gd name="f37" fmla="val 32055"/>
                <a:gd name="f38" fmla="val 23339"/>
                <a:gd name="f39" fmla="val 37748"/>
                <a:gd name="f40" fmla="val 21456"/>
                <a:gd name="f41" fmla="val 53878"/>
                <a:gd name="f42" fmla="val 14865"/>
                <a:gd name="f43" fmla="val 67162"/>
                <a:gd name="f44" fmla="val 41228"/>
                <a:gd name="f45" fmla="val 42170"/>
                <a:gd name="f46" fmla="val 43112"/>
                <a:gd name="f47" fmla="val 44995"/>
                <a:gd name="f48" fmla="val 45936"/>
                <a:gd name="f49" fmla="val 64315"/>
                <a:gd name="f50" fmla="val 59571"/>
                <a:gd name="f51" fmla="val 54827"/>
                <a:gd name="f52" fmla="val 50083"/>
                <a:gd name="f53" fmla="val 38697"/>
                <a:gd name="f54" fmla="val 47819"/>
                <a:gd name="f55" fmla="val 53469"/>
                <a:gd name="f56" fmla="+- 0 0 4002"/>
                <a:gd name="f57" fmla="val 63826"/>
                <a:gd name="f58" fmla="+- 0 0 6848"/>
                <a:gd name="f59" fmla="val 96780"/>
                <a:gd name="f60" fmla="val 15924"/>
                <a:gd name="f61" fmla="val 109962"/>
                <a:gd name="f62" fmla="val 30157"/>
                <a:gd name="f63" fmla="val 118436"/>
                <a:gd name="f64" fmla="val 117494"/>
                <a:gd name="f65" fmla="val 63367"/>
                <a:gd name="f66" fmla="val 107137"/>
                <a:gd name="f67" fmla="val 106196"/>
                <a:gd name="f68" fmla="val 104312"/>
                <a:gd name="f69" fmla="val 68111"/>
                <a:gd name="f70" fmla="val 69060"/>
                <a:gd name="f71" fmla="val 109020"/>
                <a:gd name="f72" fmla="val 70009"/>
                <a:gd name="f73" fmla="val 110903"/>
                <a:gd name="f74" fmla="val 112786"/>
                <a:gd name="f75" fmla="val 71906"/>
                <a:gd name="f76" fmla="val 113728"/>
                <a:gd name="f77" fmla="val 73804"/>
                <a:gd name="f78" fmla="val 81395"/>
                <a:gd name="f79" fmla="val 88986"/>
                <a:gd name="f80" fmla="val 90883"/>
                <a:gd name="f81" fmla="val 97722"/>
                <a:gd name="f82" fmla="val 83598"/>
                <a:gd name="f83" fmla="val 89248"/>
                <a:gd name="f84" fmla="val 93955"/>
                <a:gd name="f85" fmla="val 46287"/>
                <a:gd name="f86" fmla="val 95838"/>
                <a:gd name="f87" fmla="val 93014"/>
                <a:gd name="f88" fmla="val 25413"/>
                <a:gd name="f89" fmla="val 82657"/>
                <a:gd name="f90" fmla="val 23515"/>
                <a:gd name="f91" fmla="val 76066"/>
                <a:gd name="f92" fmla="val 31106"/>
                <a:gd name="f93" fmla="val 65709"/>
                <a:gd name="f94" fmla="val 33952"/>
                <a:gd name="f95" fmla="val 62884"/>
                <a:gd name="f96" fmla="val 61943"/>
                <a:gd name="f97" fmla="val 42492"/>
                <a:gd name="f98" fmla="val 61001"/>
                <a:gd name="f99" fmla="val 60059"/>
                <a:gd name="f100" fmla="val 56725"/>
                <a:gd name="f101" fmla="val 68533"/>
                <a:gd name="f102" fmla="val 71358"/>
                <a:gd name="f103" fmla="val 72300"/>
                <a:gd name="f104" fmla="val 74183"/>
                <a:gd name="f105" fmla="val 75124"/>
                <a:gd name="f106" fmla="val 81715"/>
                <a:gd name="f107" fmla="val 85481"/>
                <a:gd name="f108" fmla="*/ f0 1 97525"/>
                <a:gd name="f109" fmla="*/ f1 1 115681"/>
                <a:gd name="f110" fmla="+- f4 0 f2"/>
                <a:gd name="f111" fmla="+- f3 0 f2"/>
                <a:gd name="f112" fmla="*/ f111 1 97525"/>
                <a:gd name="f113" fmla="*/ f110 1 115681"/>
                <a:gd name="f114" fmla="*/ f2 1 f112"/>
                <a:gd name="f115" fmla="*/ f3 1 f112"/>
                <a:gd name="f116" fmla="*/ f2 1 f113"/>
                <a:gd name="f117" fmla="*/ f4 1 f113"/>
                <a:gd name="f118" fmla="*/ f114 f108 1"/>
                <a:gd name="f119" fmla="*/ f115 f108 1"/>
                <a:gd name="f120" fmla="*/ f117 f109 1"/>
                <a:gd name="f121" fmla="*/ f116 f1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8" t="f121" r="f119" b="f120"/>
              <a:pathLst>
                <a:path w="97525" h="11568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12"/>
                    <a:pt x="f21" y="f22"/>
                    <a:pt x="f23" y="f10"/>
                  </a:cubicBezTo>
                  <a:cubicBezTo>
                    <a:pt x="f24" y="f25"/>
                    <a:pt x="f26" y="f27"/>
                    <a:pt x="f26" y="f28"/>
                  </a:cubicBezTo>
                  <a:cubicBezTo>
                    <a:pt x="f29" y="f28"/>
                    <a:pt x="f30" y="f28"/>
                    <a:pt x="f31" y="f28"/>
                  </a:cubicBezTo>
                  <a:cubicBezTo>
                    <a:pt x="f18" y="f28"/>
                    <a:pt x="f18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25"/>
                    <a:pt x="f43" y="f44"/>
                  </a:cubicBezTo>
                  <a:cubicBezTo>
                    <a:pt x="f43" y="f45"/>
                    <a:pt x="f43" y="f45"/>
                    <a:pt x="f43" y="f46"/>
                  </a:cubicBezTo>
                  <a:cubicBezTo>
                    <a:pt x="f43" y="f47"/>
                    <a:pt x="f13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33" y="f54"/>
                    <a:pt x="f30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52" y="f64"/>
                    <a:pt x="f65" y="f66"/>
                  </a:cubicBezTo>
                  <a:cubicBezTo>
                    <a:pt x="f49" y="f67"/>
                    <a:pt x="f13" y="f68"/>
                    <a:pt x="f69" y="f68"/>
                  </a:cubicBezTo>
                  <a:cubicBezTo>
                    <a:pt x="f70" y="f67"/>
                    <a:pt x="f70" y="f71"/>
                    <a:pt x="f72" y="f73"/>
                  </a:cubicBezTo>
                  <a:cubicBezTo>
                    <a:pt x="f72" y="f74"/>
                    <a:pt x="f75" y="f76"/>
                    <a:pt x="f77" y="f76"/>
                  </a:cubicBezTo>
                  <a:cubicBezTo>
                    <a:pt x="f78" y="f76"/>
                    <a:pt x="f79" y="f76"/>
                    <a:pt x="f3" y="f76"/>
                  </a:cubicBezTo>
                  <a:cubicBezTo>
                    <a:pt x="f80" y="f81"/>
                    <a:pt x="f5" y="f82"/>
                    <a:pt x="f5" y="f6"/>
                  </a:cubicBezTo>
                  <a:moveTo>
                    <a:pt x="f50" y="f83"/>
                  </a:moveTo>
                  <a:cubicBezTo>
                    <a:pt x="f15" y="f84"/>
                    <a:pt x="f85" y="f86"/>
                    <a:pt x="f53" y="f84"/>
                  </a:cubicBezTo>
                  <a:cubicBezTo>
                    <a:pt x="f37" y="f87"/>
                    <a:pt x="f33" y="f83"/>
                    <a:pt x="f88" y="f89"/>
                  </a:cubicBezTo>
                  <a:cubicBezTo>
                    <a:pt x="f90" y="f91"/>
                    <a:pt x="f88" y="f6"/>
                    <a:pt x="f92" y="f93"/>
                  </a:cubicBezTo>
                  <a:cubicBezTo>
                    <a:pt x="f94" y="f95"/>
                    <a:pt x="f53" y="f96"/>
                    <a:pt x="f97" y="f98"/>
                  </a:cubicBezTo>
                  <a:cubicBezTo>
                    <a:pt x="f52" y="f99"/>
                    <a:pt x="f100" y="f99"/>
                    <a:pt x="f49" y="f99"/>
                  </a:cubicBezTo>
                  <a:cubicBezTo>
                    <a:pt x="f13" y="f99"/>
                    <a:pt x="f43" y="f98"/>
                    <a:pt x="f43" y="f95"/>
                  </a:cubicBezTo>
                  <a:cubicBezTo>
                    <a:pt x="f43" y="f93"/>
                    <a:pt x="f43" y="f101"/>
                    <a:pt x="f43" y="f102"/>
                  </a:cubicBezTo>
                  <a:cubicBezTo>
                    <a:pt x="f43" y="f103"/>
                    <a:pt x="f43" y="f104"/>
                    <a:pt x="f43" y="f105"/>
                  </a:cubicBezTo>
                  <a:cubicBezTo>
                    <a:pt x="f69" y="f106"/>
                    <a:pt x="f49" y="f107"/>
                    <a:pt x="f50" y="f8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Google Shape;228;p58">
              <a:extLst>
                <a:ext uri="{FF2B5EF4-FFF2-40B4-BE49-F238E27FC236}">
                  <a16:creationId xmlns:a16="http://schemas.microsoft.com/office/drawing/2014/main" id="{7F175A2E-F339-7519-9E0A-9FF3F4A2CDC7}"/>
                </a:ext>
              </a:extLst>
            </p:cNvPr>
            <p:cNvSpPr/>
            <p:nvPr/>
          </p:nvSpPr>
          <p:spPr>
            <a:xfrm>
              <a:off x="8042340" y="4739774"/>
              <a:ext cx="4062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623"/>
                <a:gd name="f4" fmla="val 114353"/>
                <a:gd name="f5" fmla="val 74055"/>
                <a:gd name="f6" fmla="val 111398"/>
                <a:gd name="f7" fmla="val 83544"/>
                <a:gd name="f8" fmla="val 108574"/>
                <a:gd name="f9" fmla="val 91135"/>
                <a:gd name="f10" fmla="val 103866"/>
                <a:gd name="f11" fmla="val 96828"/>
                <a:gd name="f12" fmla="val 96334"/>
                <a:gd name="f13" fmla="val 97777"/>
                <a:gd name="f14" fmla="val 94451"/>
                <a:gd name="f15" fmla="val 98725"/>
                <a:gd name="f16" fmla="val 93509"/>
                <a:gd name="f17" fmla="val 91626"/>
                <a:gd name="f18" fmla="val 93032"/>
                <a:gd name="f19" fmla="val 87860"/>
                <a:gd name="f20" fmla="val 89237"/>
                <a:gd name="f21" fmla="val 85035"/>
                <a:gd name="f22" fmla="val 85442"/>
                <a:gd name="f23" fmla="val 81269"/>
                <a:gd name="f24" fmla="val 60771"/>
                <a:gd name="f25" fmla="val 98217"/>
                <a:gd name="f26" fmla="val 44641"/>
                <a:gd name="f27" fmla="val 92567"/>
                <a:gd name="f28" fmla="val 33255"/>
                <a:gd name="f29" fmla="val 28510"/>
                <a:gd name="f30" fmla="val 78444"/>
                <a:gd name="f31" fmla="val 26613"/>
                <a:gd name="f32" fmla="val 66204"/>
                <a:gd name="f33" fmla="val 65262"/>
                <a:gd name="f34" fmla="val 30408"/>
                <a:gd name="f35" fmla="val 53181"/>
                <a:gd name="f36" fmla="val 93981"/>
                <a:gd name="f37" fmla="val 94930"/>
                <a:gd name="f38" fmla="val 99674"/>
                <a:gd name="f39" fmla="val 62438"/>
                <a:gd name="f40" fmla="val 50198"/>
                <a:gd name="f41" fmla="val 38899"/>
                <a:gd name="f42" fmla="val 95879"/>
                <a:gd name="f43" fmla="val 27600"/>
                <a:gd name="f44" fmla="val 16302"/>
                <a:gd name="f45" fmla="val 6886"/>
                <a:gd name="f46" fmla="val 71209"/>
                <a:gd name="f47" fmla="val 3120"/>
                <a:gd name="f48" fmla="val 61720"/>
                <a:gd name="f49" fmla="+- 0 0 646"/>
                <a:gd name="f50" fmla="val 52232"/>
                <a:gd name="f51" fmla="val 42743"/>
                <a:gd name="f52" fmla="val 1237"/>
                <a:gd name="f53" fmla="val 22817"/>
                <a:gd name="f54" fmla="val 5003"/>
                <a:gd name="f55" fmla="val 10482"/>
                <a:gd name="f56" fmla="val 17243"/>
                <a:gd name="f57" fmla="val 3840"/>
                <a:gd name="f58" fmla="val 36074"/>
                <a:gd name="f59" fmla="+- 0 0 904"/>
                <a:gd name="f60" fmla="val 49256"/>
                <a:gd name="f61" fmla="val 1943"/>
                <a:gd name="f62" fmla="val 75620"/>
                <a:gd name="f63" fmla="val 5738"/>
                <a:gd name="f64" fmla="val 17124"/>
                <a:gd name="f65" fmla="val 105749"/>
                <a:gd name="f66" fmla="val 35152"/>
                <a:gd name="f67" fmla="val 112340"/>
                <a:gd name="f68" fmla="val 48436"/>
                <a:gd name="f69" fmla="val 115165"/>
                <a:gd name="f70" fmla="val 37050"/>
                <a:gd name="f71" fmla="val 24776"/>
                <a:gd name="f72" fmla="val 49385"/>
                <a:gd name="f73" fmla="val 14419"/>
                <a:gd name="f74" fmla="val 68362"/>
                <a:gd name="f75" fmla="val 19126"/>
                <a:gd name="f76" fmla="val 73106"/>
                <a:gd name="f77" fmla="val 34191"/>
                <a:gd name="f78" fmla="val 37957"/>
                <a:gd name="f79" fmla="val 75004"/>
                <a:gd name="f80" fmla="val 41724"/>
                <a:gd name="f81" fmla="val 45490"/>
                <a:gd name="f82" fmla="val 27562"/>
                <a:gd name="f83" fmla="val 31357"/>
                <a:gd name="f84" fmla="val 30425"/>
                <a:gd name="f85" fmla="*/ f0 1 100623"/>
                <a:gd name="f86" fmla="*/ f1 1 114353"/>
                <a:gd name="f87" fmla="+- f4 0 f2"/>
                <a:gd name="f88" fmla="+- f3 0 f2"/>
                <a:gd name="f89" fmla="*/ f88 1 100623"/>
                <a:gd name="f90" fmla="*/ f87 1 114353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0623" h="114353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1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5" y="f16"/>
                    <a:pt x="f24" y="f25"/>
                    <a:pt x="f26" y="f27"/>
                  </a:cubicBezTo>
                  <a:cubicBezTo>
                    <a:pt x="f28" y="f19"/>
                    <a:pt x="f29" y="f30"/>
                    <a:pt x="f31" y="f32"/>
                  </a:cubicBezTo>
                  <a:cubicBezTo>
                    <a:pt x="f29" y="f33"/>
                    <a:pt x="f34" y="f33"/>
                    <a:pt x="f28" y="f33"/>
                  </a:cubicBezTo>
                  <a:cubicBezTo>
                    <a:pt x="f35" y="f33"/>
                    <a:pt x="f5" y="f33"/>
                    <a:pt x="f36" y="f33"/>
                  </a:cubicBezTo>
                  <a:cubicBezTo>
                    <a:pt x="f37" y="f33"/>
                    <a:pt x="f11" y="f33"/>
                    <a:pt x="f13" y="f33"/>
                  </a:cubicBezTo>
                  <a:cubicBezTo>
                    <a:pt x="f38" y="f33"/>
                    <a:pt x="f3" y="f33"/>
                    <a:pt x="f3" y="f39"/>
                  </a:cubicBezTo>
                  <a:cubicBezTo>
                    <a:pt x="f3" y="f40"/>
                    <a:pt x="f3" y="f41"/>
                    <a:pt x="f42" y="f43"/>
                  </a:cubicBezTo>
                  <a:cubicBezTo>
                    <a:pt x="f9" y="f44"/>
                    <a:pt x="f7" y="f45"/>
                    <a:pt x="f46" y="f47"/>
                  </a:cubicBezTo>
                  <a:cubicBezTo>
                    <a:pt x="f48" y="f49"/>
                    <a:pt x="f50" y="f49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59" y="f39"/>
                    <a:pt x="f61" y="f62"/>
                  </a:cubicBezTo>
                  <a:cubicBezTo>
                    <a:pt x="f63" y="f16"/>
                    <a:pt x="f64" y="f65"/>
                    <a:pt x="f66" y="f67"/>
                  </a:cubicBezTo>
                  <a:cubicBezTo>
                    <a:pt x="f68" y="f69"/>
                    <a:pt x="f48" y="f69"/>
                    <a:pt x="f5" y="f6"/>
                  </a:cubicBezTo>
                  <a:moveTo>
                    <a:pt x="f70" y="f71"/>
                  </a:moveTo>
                  <a:cubicBezTo>
                    <a:pt x="f72" y="f73"/>
                    <a:pt x="f74" y="f75"/>
                    <a:pt x="f76" y="f77"/>
                  </a:cubicBezTo>
                  <a:cubicBezTo>
                    <a:pt x="f5" y="f78"/>
                    <a:pt x="f79" y="f80"/>
                    <a:pt x="f79" y="f81"/>
                  </a:cubicBezTo>
                  <a:lnTo>
                    <a:pt x="f82" y="f81"/>
                  </a:lnTo>
                  <a:cubicBezTo>
                    <a:pt x="f29" y="f78"/>
                    <a:pt x="f83" y="f84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Google Shape;229;p58">
              <a:extLst>
                <a:ext uri="{FF2B5EF4-FFF2-40B4-BE49-F238E27FC236}">
                  <a16:creationId xmlns:a16="http://schemas.microsoft.com/office/drawing/2014/main" id="{3FF064D2-8B78-508F-106C-BBE234122799}"/>
                </a:ext>
              </a:extLst>
            </p:cNvPr>
            <p:cNvSpPr/>
            <p:nvPr/>
          </p:nvSpPr>
          <p:spPr>
            <a:xfrm>
              <a:off x="7888291" y="4840733"/>
              <a:ext cx="40297" cy="46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820"/>
                <a:gd name="f4" fmla="val 115920"/>
                <a:gd name="f5" fmla="val 71355"/>
                <a:gd name="f6" fmla="val 3516"/>
                <a:gd name="f7" fmla="val 44787"/>
                <a:gd name="f8" fmla="+- 0 0 5899"/>
                <a:gd name="f9" fmla="val 15373"/>
                <a:gd name="f10" fmla="val 4935"/>
                <a:gd name="f11" fmla="val 32704"/>
                <a:gd name="f12" fmla="+- 0 0 758"/>
                <a:gd name="f13" fmla="val 47769"/>
                <a:gd name="f14" fmla="+- 0 0 1707"/>
                <a:gd name="f15" fmla="val 63776"/>
                <a:gd name="f16" fmla="val 3038"/>
                <a:gd name="f17" fmla="val 79782"/>
                <a:gd name="f18" fmla="val 7782"/>
                <a:gd name="f19" fmla="val 94847"/>
                <a:gd name="f20" fmla="val 17270"/>
                <a:gd name="f21" fmla="val 106145"/>
                <a:gd name="f22" fmla="val 32452"/>
                <a:gd name="f23" fmla="val 111795"/>
                <a:gd name="f24" fmla="val 47634"/>
                <a:gd name="f25" fmla="val 117444"/>
                <a:gd name="f26" fmla="val 61866"/>
                <a:gd name="f27" fmla="val 77048"/>
                <a:gd name="f28" fmla="val 110853"/>
                <a:gd name="f29" fmla="val 84639"/>
                <a:gd name="f30" fmla="val 108028"/>
                <a:gd name="f31" fmla="val 91281"/>
                <a:gd name="f32" fmla="val 103321"/>
                <a:gd name="f33" fmla="val 96025"/>
                <a:gd name="f34" fmla="val 96730"/>
                <a:gd name="f35" fmla="val 96974"/>
                <a:gd name="f36" fmla="val 95788"/>
                <a:gd name="f37" fmla="val 97923"/>
                <a:gd name="f38" fmla="val 92964"/>
                <a:gd name="f39" fmla="val 92230"/>
                <a:gd name="f40" fmla="val 89197"/>
                <a:gd name="f41" fmla="val 88434"/>
                <a:gd name="f42" fmla="val 85431"/>
                <a:gd name="f43" fmla="val 83690"/>
                <a:gd name="f44" fmla="val 81665"/>
                <a:gd name="f45" fmla="val 72304"/>
                <a:gd name="f46" fmla="val 93905"/>
                <a:gd name="f47" fmla="val 59020"/>
                <a:gd name="f48" fmla="val 98613"/>
                <a:gd name="f49" fmla="val 43838"/>
                <a:gd name="f50" fmla="val 88256"/>
                <a:gd name="f51" fmla="val 26759"/>
                <a:gd name="f52" fmla="val 78840"/>
                <a:gd name="f53" fmla="val 25810"/>
                <a:gd name="f54" fmla="val 66600"/>
                <a:gd name="f55" fmla="val 28657"/>
                <a:gd name="f56" fmla="val 65659"/>
                <a:gd name="f57" fmla="val 30554"/>
                <a:gd name="f58" fmla="val 52378"/>
                <a:gd name="f59" fmla="val 73253"/>
                <a:gd name="f60" fmla="val 93178"/>
                <a:gd name="f61" fmla="val 94127"/>
                <a:gd name="f62" fmla="val 98872"/>
                <a:gd name="f63" fmla="val 50594"/>
                <a:gd name="f64" fmla="val 38354"/>
                <a:gd name="f65" fmla="val 26114"/>
                <a:gd name="f66" fmla="val 89383"/>
                <a:gd name="f67" fmla="val 14815"/>
                <a:gd name="f68" fmla="val 82741"/>
                <a:gd name="f69" fmla="val 7282"/>
                <a:gd name="f70" fmla="val 65662"/>
                <a:gd name="f71" fmla="val 46828"/>
                <a:gd name="f72" fmla="val 27708"/>
                <a:gd name="f73" fmla="val 40237"/>
                <a:gd name="f74" fmla="val 35529"/>
                <a:gd name="f75" fmla="val 31503"/>
                <a:gd name="f76" fmla="val 30821"/>
                <a:gd name="f77" fmla="val 37196"/>
                <a:gd name="f78" fmla="val 22347"/>
                <a:gd name="f79" fmla="val 19523"/>
                <a:gd name="f80" fmla="val 54276"/>
                <a:gd name="f81" fmla="val 20464"/>
                <a:gd name="f82" fmla="val 64713"/>
                <a:gd name="f83" fmla="val 21406"/>
                <a:gd name="f84" fmla="val 70406"/>
                <a:gd name="f85" fmla="val 27055"/>
                <a:gd name="f86" fmla="val 37412"/>
                <a:gd name="f87" fmla="val 76099"/>
                <a:gd name="f88" fmla="*/ f0 1 99820"/>
                <a:gd name="f89" fmla="*/ f1 1 115920"/>
                <a:gd name="f90" fmla="+- f4 0 f2"/>
                <a:gd name="f91" fmla="+- f3 0 f2"/>
                <a:gd name="f92" fmla="*/ f91 1 99820"/>
                <a:gd name="f93" fmla="*/ f90 1 115920"/>
                <a:gd name="f94" fmla="*/ f2 1 f92"/>
                <a:gd name="f95" fmla="*/ f3 1 f92"/>
                <a:gd name="f96" fmla="*/ f2 1 f93"/>
                <a:gd name="f97" fmla="*/ f4 1 f93"/>
                <a:gd name="f98" fmla="*/ f94 f88 1"/>
                <a:gd name="f99" fmla="*/ f95 f88 1"/>
                <a:gd name="f100" fmla="*/ f97 f89 1"/>
                <a:gd name="f101" fmla="*/ f96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99820" h="115920">
                  <a:moveTo>
                    <a:pt x="f5" y="f6"/>
                  </a:moveTo>
                  <a:cubicBezTo>
                    <a:pt x="f7" y="f8"/>
                    <a:pt x="f9" y="f6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19"/>
                    <a:pt x="f33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38"/>
                  </a:cubicBezTo>
                  <a:cubicBezTo>
                    <a:pt x="f22" y="f50"/>
                    <a:pt x="f51" y="f52"/>
                    <a:pt x="f53" y="f54"/>
                  </a:cubicBezTo>
                  <a:cubicBezTo>
                    <a:pt x="f55" y="f56"/>
                    <a:pt x="f57" y="f56"/>
                    <a:pt x="f22" y="f56"/>
                  </a:cubicBezTo>
                  <a:cubicBezTo>
                    <a:pt x="f58" y="f56"/>
                    <a:pt x="f59" y="f56"/>
                    <a:pt x="f60" y="f56"/>
                  </a:cubicBezTo>
                  <a:cubicBezTo>
                    <a:pt x="f61" y="f56"/>
                    <a:pt x="f33" y="f56"/>
                    <a:pt x="f35" y="f56"/>
                  </a:cubicBezTo>
                  <a:cubicBezTo>
                    <a:pt x="f62" y="f56"/>
                    <a:pt x="f3" y="f56"/>
                    <a:pt x="f3" y="f15"/>
                  </a:cubicBezTo>
                  <a:cubicBezTo>
                    <a:pt x="f3" y="f63"/>
                    <a:pt x="f3" y="f64"/>
                    <a:pt x="f61" y="f65"/>
                  </a:cubicBezTo>
                  <a:cubicBezTo>
                    <a:pt x="f66" y="f67"/>
                    <a:pt x="f68" y="f69"/>
                    <a:pt x="f5" y="f6"/>
                  </a:cubicBezTo>
                  <a:moveTo>
                    <a:pt x="f70" y="f71"/>
                  </a:moveTo>
                  <a:lnTo>
                    <a:pt x="f22" y="f71"/>
                  </a:lnTo>
                  <a:lnTo>
                    <a:pt x="f51" y="f71"/>
                  </a:lnTo>
                  <a:cubicBezTo>
                    <a:pt x="f72" y="f73"/>
                    <a:pt x="f55" y="f74"/>
                    <a:pt x="f75" y="f76"/>
                  </a:cubicBezTo>
                  <a:cubicBezTo>
                    <a:pt x="f77" y="f78"/>
                    <a:pt x="f7" y="f79"/>
                    <a:pt x="f80" y="f81"/>
                  </a:cubicBezTo>
                  <a:cubicBezTo>
                    <a:pt x="f82" y="f83"/>
                    <a:pt x="f84" y="f85"/>
                    <a:pt x="f59" y="f86"/>
                  </a:cubicBezTo>
                  <a:cubicBezTo>
                    <a:pt x="f59" y="f86"/>
                    <a:pt x="f59" y="f86"/>
                    <a:pt x="f59" y="f64"/>
                  </a:cubicBezTo>
                  <a:cubicBezTo>
                    <a:pt x="f87" y="f71"/>
                    <a:pt x="f87" y="f71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230;p58">
              <a:extLst>
                <a:ext uri="{FF2B5EF4-FFF2-40B4-BE49-F238E27FC236}">
                  <a16:creationId xmlns:a16="http://schemas.microsoft.com/office/drawing/2014/main" id="{7EC25EFC-D7BC-32A7-DE14-7E0280B6396D}"/>
                </a:ext>
              </a:extLst>
            </p:cNvPr>
            <p:cNvSpPr/>
            <p:nvPr/>
          </p:nvSpPr>
          <p:spPr>
            <a:xfrm>
              <a:off x="8184739" y="4840714"/>
              <a:ext cx="40343" cy="46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6"/>
                <a:gd name="f4" fmla="val 114491"/>
                <a:gd name="f5" fmla="val 68615"/>
                <a:gd name="f6" fmla="val 2625"/>
                <a:gd name="f7" fmla="val 41098"/>
                <a:gd name="f8" fmla="+- 0 0 5849"/>
                <a:gd name="f9" fmla="val 12633"/>
                <a:gd name="f10" fmla="val 6391"/>
                <a:gd name="f11" fmla="val 3144"/>
                <a:gd name="f12" fmla="val 36521"/>
                <a:gd name="f13" fmla="+- 0 0 651"/>
                <a:gd name="f14" fmla="val 47819"/>
                <a:gd name="f15" fmla="val 59118"/>
                <a:gd name="f16" fmla="val 1246"/>
                <a:gd name="f17" fmla="val 70416"/>
                <a:gd name="f18" fmla="val 4093"/>
                <a:gd name="f19" fmla="val 91131"/>
                <a:gd name="f20" fmla="val 16428"/>
                <a:gd name="f21" fmla="val 105254"/>
                <a:gd name="f22" fmla="val 36354"/>
                <a:gd name="f23" fmla="val 111845"/>
                <a:gd name="f24" fmla="val 46791"/>
                <a:gd name="f25" fmla="val 114669"/>
                <a:gd name="f26" fmla="val 57229"/>
                <a:gd name="f27" fmla="val 115611"/>
                <a:gd name="f28" fmla="val 67666"/>
                <a:gd name="f29" fmla="val 112786"/>
                <a:gd name="f30" fmla="val 79052"/>
                <a:gd name="f31" fmla="val 109962"/>
                <a:gd name="f32" fmla="val 88541"/>
                <a:gd name="f33" fmla="val 96132"/>
                <a:gd name="f34" fmla="val 95838"/>
                <a:gd name="f35" fmla="val 97080"/>
                <a:gd name="f36" fmla="val 94897"/>
                <a:gd name="f37" fmla="val 98029"/>
                <a:gd name="f38" fmla="val 93014"/>
                <a:gd name="f39" fmla="val 92072"/>
                <a:gd name="f40" fmla="val 92336"/>
                <a:gd name="f41" fmla="val 88306"/>
                <a:gd name="f42" fmla="val 84540"/>
                <a:gd name="f43" fmla="val 84745"/>
                <a:gd name="f44" fmla="val 81715"/>
                <a:gd name="f45" fmla="val 83797"/>
                <a:gd name="f46" fmla="val 82848"/>
                <a:gd name="f47" fmla="val 82657"/>
                <a:gd name="f48" fmla="val 81899"/>
                <a:gd name="f49" fmla="val 83598"/>
                <a:gd name="f50" fmla="val 75257"/>
                <a:gd name="f51" fmla="val 90189"/>
                <a:gd name="f52" fmla="val 93955"/>
                <a:gd name="f53" fmla="val 59126"/>
                <a:gd name="f54" fmla="val 42996"/>
                <a:gd name="f55" fmla="val 96780"/>
                <a:gd name="f56" fmla="val 28763"/>
                <a:gd name="f57" fmla="val 85481"/>
                <a:gd name="f58" fmla="val 26865"/>
                <a:gd name="f59" fmla="val 25917"/>
                <a:gd name="f60" fmla="val 65709"/>
                <a:gd name="f61" fmla="val 30661"/>
                <a:gd name="f62" fmla="val 38252"/>
                <a:gd name="f63" fmla="val 45843"/>
                <a:gd name="f64" fmla="val 53433"/>
                <a:gd name="f65" fmla="val 99927"/>
                <a:gd name="f66" fmla="val 61001"/>
                <a:gd name="f67" fmla="val 53468"/>
                <a:gd name="f68" fmla="val 44994"/>
                <a:gd name="f69" fmla="val 37462"/>
                <a:gd name="f70" fmla="val 94234"/>
                <a:gd name="f71" fmla="val 20514"/>
                <a:gd name="f72" fmla="val 85694"/>
                <a:gd name="f73" fmla="val 8274"/>
                <a:gd name="f74" fmla="val 71461"/>
                <a:gd name="f75" fmla="val 46878"/>
                <a:gd name="f76" fmla="val 61973"/>
                <a:gd name="f77" fmla="val 52484"/>
                <a:gd name="f78" fmla="val 37303"/>
                <a:gd name="f79" fmla="val 32559"/>
                <a:gd name="f80" fmla="val 40287"/>
                <a:gd name="f81" fmla="val 34637"/>
                <a:gd name="f82" fmla="val 31610"/>
                <a:gd name="f83" fmla="val 29930"/>
                <a:gd name="f84" fmla="val 21456"/>
                <a:gd name="f85" fmla="val 18631"/>
                <a:gd name="f86" fmla="val 55331"/>
                <a:gd name="f87" fmla="val 64820"/>
                <a:gd name="f88" fmla="val 22397"/>
                <a:gd name="f89" fmla="val 70513"/>
                <a:gd name="f90" fmla="val 28047"/>
                <a:gd name="f91" fmla="val 72410"/>
                <a:gd name="f92" fmla="val 73359"/>
                <a:gd name="f93" fmla="val 39345"/>
                <a:gd name="f94" fmla="val 42170"/>
                <a:gd name="f95" fmla="val 44053"/>
                <a:gd name="f96" fmla="val 74308"/>
                <a:gd name="f97" fmla="*/ f0 1 99926"/>
                <a:gd name="f98" fmla="*/ f1 1 114491"/>
                <a:gd name="f99" fmla="+- f4 0 f2"/>
                <a:gd name="f100" fmla="+- f3 0 f2"/>
                <a:gd name="f101" fmla="*/ f100 1 99926"/>
                <a:gd name="f102" fmla="*/ f99 1 114491"/>
                <a:gd name="f103" fmla="*/ f2 1 f101"/>
                <a:gd name="f104" fmla="*/ f3 1 f101"/>
                <a:gd name="f105" fmla="*/ f2 1 f102"/>
                <a:gd name="f106" fmla="*/ f4 1 f102"/>
                <a:gd name="f107" fmla="*/ f103 f97 1"/>
                <a:gd name="f108" fmla="*/ f104 f97 1"/>
                <a:gd name="f109" fmla="*/ f106 f98 1"/>
                <a:gd name="f110" fmla="*/ f105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7" t="f110" r="f108" b="f109"/>
              <a:pathLst>
                <a:path w="99926" h="1144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21"/>
                    <a:pt x="f33" y="f34"/>
                  </a:cubicBezTo>
                  <a:cubicBezTo>
                    <a:pt x="f35" y="f36"/>
                    <a:pt x="f37" y="f38"/>
                    <a:pt x="f33" y="f39"/>
                  </a:cubicBezTo>
                  <a:cubicBezTo>
                    <a:pt x="f40" y="f41"/>
                    <a:pt x="f32" y="f42"/>
                    <a:pt x="f43" y="f44"/>
                  </a:cubicBezTo>
                  <a:cubicBezTo>
                    <a:pt x="f45" y="f44"/>
                    <a:pt x="f45" y="f44"/>
                    <a:pt x="f45" y="f44"/>
                  </a:cubicBezTo>
                  <a:cubicBezTo>
                    <a:pt x="f46" y="f47"/>
                    <a:pt x="f46" y="f47"/>
                    <a:pt x="f48" y="f49"/>
                  </a:cubicBezTo>
                  <a:cubicBezTo>
                    <a:pt x="f50" y="f51"/>
                    <a:pt x="f28" y="f52"/>
                    <a:pt x="f53" y="f36"/>
                  </a:cubicBezTo>
                  <a:cubicBezTo>
                    <a:pt x="f54" y="f55"/>
                    <a:pt x="f56" y="f57"/>
                    <a:pt x="f58" y="f17"/>
                  </a:cubicBezTo>
                  <a:cubicBezTo>
                    <a:pt x="f59" y="f60"/>
                    <a:pt x="f59" y="f60"/>
                    <a:pt x="f61" y="f60"/>
                  </a:cubicBezTo>
                  <a:cubicBezTo>
                    <a:pt x="f62" y="f60"/>
                    <a:pt x="f63" y="f60"/>
                    <a:pt x="f64" y="f60"/>
                  </a:cubicBezTo>
                  <a:cubicBezTo>
                    <a:pt x="f28" y="f60"/>
                    <a:pt x="f48" y="f60"/>
                    <a:pt x="f33" y="f60"/>
                  </a:cubicBezTo>
                  <a:cubicBezTo>
                    <a:pt x="f65" y="f60"/>
                    <a:pt x="f65" y="f60"/>
                    <a:pt x="f65" y="f66"/>
                  </a:cubicBezTo>
                  <a:cubicBezTo>
                    <a:pt x="f65" y="f67"/>
                    <a:pt x="f65" y="f68"/>
                    <a:pt x="f37" y="f69"/>
                  </a:cubicBezTo>
                  <a:cubicBezTo>
                    <a:pt x="f70" y="f71"/>
                    <a:pt x="f72" y="f73"/>
                    <a:pt x="f5" y="f6"/>
                  </a:cubicBezTo>
                  <a:moveTo>
                    <a:pt x="f74" y="f75"/>
                  </a:moveTo>
                  <a:cubicBezTo>
                    <a:pt x="f76" y="f75"/>
                    <a:pt x="f77" y="f75"/>
                    <a:pt x="f54" y="f75"/>
                  </a:cubicBezTo>
                  <a:cubicBezTo>
                    <a:pt x="f78" y="f75"/>
                    <a:pt x="f79" y="f75"/>
                    <a:pt x="f59" y="f75"/>
                  </a:cubicBezTo>
                  <a:cubicBezTo>
                    <a:pt x="f58" y="f80"/>
                    <a:pt x="f56" y="f81"/>
                    <a:pt x="f82" y="f83"/>
                  </a:cubicBezTo>
                  <a:cubicBezTo>
                    <a:pt x="f78" y="f84"/>
                    <a:pt x="f63" y="f85"/>
                    <a:pt x="f86" y="f71"/>
                  </a:cubicBezTo>
                  <a:cubicBezTo>
                    <a:pt x="f87" y="f88"/>
                    <a:pt x="f89" y="f90"/>
                    <a:pt x="f91" y="f69"/>
                  </a:cubicBezTo>
                  <a:cubicBezTo>
                    <a:pt x="f92" y="f93"/>
                    <a:pt x="f92" y="f94"/>
                    <a:pt x="f92" y="f95"/>
                  </a:cubicBezTo>
                  <a:cubicBezTo>
                    <a:pt x="f96" y="f75"/>
                    <a:pt x="f92" y="f75"/>
                    <a:pt x="f74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Google Shape;231;p58">
              <a:extLst>
                <a:ext uri="{FF2B5EF4-FFF2-40B4-BE49-F238E27FC236}">
                  <a16:creationId xmlns:a16="http://schemas.microsoft.com/office/drawing/2014/main" id="{26810136-BA38-7987-70AA-421165ABC3EE}"/>
                </a:ext>
              </a:extLst>
            </p:cNvPr>
            <p:cNvSpPr/>
            <p:nvPr/>
          </p:nvSpPr>
          <p:spPr>
            <a:xfrm>
              <a:off x="8110398" y="4739518"/>
              <a:ext cx="42281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734"/>
                <a:gd name="f4" fmla="val 113927"/>
                <a:gd name="f5" fmla="val 99041"/>
                <a:gd name="f6" fmla="val 86623"/>
                <a:gd name="f7" fmla="val 103786"/>
                <a:gd name="f8" fmla="val 77207"/>
                <a:gd name="f9" fmla="val 104735"/>
                <a:gd name="f10" fmla="val 67792"/>
                <a:gd name="f11" fmla="val 58376"/>
                <a:gd name="f12" fmla="val 52727"/>
                <a:gd name="f13" fmla="val 48019"/>
                <a:gd name="f14" fmla="val 42370"/>
                <a:gd name="f15" fmla="val 99990"/>
                <a:gd name="f16" fmla="val 23539"/>
                <a:gd name="f17" fmla="val 89553"/>
                <a:gd name="f18" fmla="val 10357"/>
                <a:gd name="f19" fmla="val 71525"/>
                <a:gd name="f20" fmla="val 2825"/>
                <a:gd name="f21" fmla="val 63934"/>
                <a:gd name="f22" fmla="val 57292"/>
                <a:gd name="f23" fmla="val 49701"/>
                <a:gd name="f24" fmla="val 29775"/>
                <a:gd name="f25" fmla="val 942"/>
                <a:gd name="f26" fmla="val 14594"/>
                <a:gd name="f27" fmla="val 6054"/>
                <a:gd name="f28" fmla="val 29188"/>
                <a:gd name="f29" fmla="+- 0 0 2486"/>
                <a:gd name="f30" fmla="+- 0 0 1537"/>
                <a:gd name="f31" fmla="val 66850"/>
                <a:gd name="f32" fmla="val 84740"/>
                <a:gd name="f33" fmla="val 11747"/>
                <a:gd name="f34" fmla="val 98863"/>
                <a:gd name="f35" fmla="val 23133"/>
                <a:gd name="f36" fmla="val 108278"/>
                <a:gd name="f37" fmla="val 38315"/>
                <a:gd name="f38" fmla="val 112045"/>
                <a:gd name="f39" fmla="val 44957"/>
                <a:gd name="f40" fmla="val 113928"/>
                <a:gd name="f41" fmla="val 51599"/>
                <a:gd name="f42" fmla="val 58241"/>
                <a:gd name="f43" fmla="val 76269"/>
                <a:gd name="f44" fmla="val 112986"/>
                <a:gd name="f45" fmla="val 90502"/>
                <a:gd name="f46" fmla="val 103571"/>
                <a:gd name="f47" fmla="val 75320"/>
                <a:gd name="f48" fmla="val 80032"/>
                <a:gd name="f49" fmla="val 69627"/>
                <a:gd name="f50" fmla="val 93214"/>
                <a:gd name="f51" fmla="val 96980"/>
                <a:gd name="f52" fmla="val 44008"/>
                <a:gd name="f53" fmla="val 94155"/>
                <a:gd name="f54" fmla="val 92272"/>
                <a:gd name="f55" fmla="val 34520"/>
                <a:gd name="f56" fmla="val 88506"/>
                <a:gd name="f57" fmla="val 30724"/>
                <a:gd name="f58" fmla="val 83798"/>
                <a:gd name="f59" fmla="val 27878"/>
                <a:gd name="f60" fmla="val 79090"/>
                <a:gd name="f61" fmla="val 25980"/>
                <a:gd name="f62" fmla="val 74383"/>
                <a:gd name="f63" fmla="val 69675"/>
                <a:gd name="f64" fmla="val 25031"/>
                <a:gd name="f65" fmla="val 28827"/>
                <a:gd name="f66" fmla="val 37662"/>
                <a:gd name="f67" fmla="val 47804"/>
                <a:gd name="f68" fmla="val 18831"/>
                <a:gd name="f69" fmla="val 60139"/>
                <a:gd name="f70" fmla="val 22597"/>
                <a:gd name="f71" fmla="val 66781"/>
                <a:gd name="f72" fmla="val 24480"/>
                <a:gd name="f73" fmla="val 70576"/>
                <a:gd name="f74" fmla="val 74371"/>
                <a:gd name="f75" fmla="val 34837"/>
                <a:gd name="f76" fmla="val 79116"/>
                <a:gd name="f77" fmla="val 50844"/>
                <a:gd name="f78" fmla="val 65909"/>
                <a:gd name="f79" fmla="val 78167"/>
                <a:gd name="f80" fmla="val 73441"/>
                <a:gd name="f81" fmla="*/ f0 1 104734"/>
                <a:gd name="f82" fmla="*/ f1 1 113927"/>
                <a:gd name="f83" fmla="+- f4 0 f2"/>
                <a:gd name="f84" fmla="+- f3 0 f2"/>
                <a:gd name="f85" fmla="*/ f84 1 104734"/>
                <a:gd name="f86" fmla="*/ f83 1 113927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104734" h="113927">
                  <a:moveTo>
                    <a:pt x="f5" y="f6"/>
                  </a:moveTo>
                  <a:cubicBezTo>
                    <a:pt x="f7" y="f8"/>
                    <a:pt x="f9" y="f10"/>
                    <a:pt x="f9" y="f11"/>
                  </a:cubicBezTo>
                  <a:cubicBezTo>
                    <a:pt x="f9" y="f12"/>
                    <a:pt x="f9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"/>
                    <a:pt x="f22" y="f2"/>
                    <a:pt x="f23" y="f2"/>
                  </a:cubicBezTo>
                  <a:cubicBezTo>
                    <a:pt x="f24" y="f25"/>
                    <a:pt x="f26" y="f18"/>
                    <a:pt x="f27" y="f28"/>
                  </a:cubicBezTo>
                  <a:cubicBezTo>
                    <a:pt x="f29" y="f13"/>
                    <a:pt x="f30" y="f31"/>
                    <a:pt x="f27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0"/>
                    <a:pt x="f42" y="f40"/>
                  </a:cubicBezTo>
                  <a:cubicBezTo>
                    <a:pt x="f43" y="f44"/>
                    <a:pt x="f45" y="f46"/>
                    <a:pt x="f5" y="f6"/>
                  </a:cubicBezTo>
                  <a:moveTo>
                    <a:pt x="f47" y="f48"/>
                  </a:moveTo>
                  <a:cubicBezTo>
                    <a:pt x="f49" y="f50"/>
                    <a:pt x="f22" y="f51"/>
                    <a:pt x="f52" y="f53"/>
                  </a:cubicBezTo>
                  <a:cubicBezTo>
                    <a:pt x="f37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1" y="f63"/>
                  </a:cubicBezTo>
                  <a:cubicBezTo>
                    <a:pt x="f64" y="f11"/>
                    <a:pt x="f64" y="f13"/>
                    <a:pt x="f65" y="f66"/>
                  </a:cubicBezTo>
                  <a:cubicBezTo>
                    <a:pt x="f55" y="f16"/>
                    <a:pt x="f67" y="f68"/>
                    <a:pt x="f69" y="f70"/>
                  </a:cubicBezTo>
                  <a:cubicBezTo>
                    <a:pt x="f71" y="f72"/>
                    <a:pt x="f73" y="f28"/>
                    <a:pt x="f74" y="f75"/>
                  </a:cubicBezTo>
                  <a:cubicBezTo>
                    <a:pt x="f76" y="f14"/>
                    <a:pt x="f76" y="f77"/>
                    <a:pt x="f76" y="f11"/>
                  </a:cubicBezTo>
                  <a:cubicBezTo>
                    <a:pt x="f76" y="f78"/>
                    <a:pt x="f79" y="f80"/>
                    <a:pt x="f47" y="f48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232;p58">
              <a:extLst>
                <a:ext uri="{FF2B5EF4-FFF2-40B4-BE49-F238E27FC236}">
                  <a16:creationId xmlns:a16="http://schemas.microsoft.com/office/drawing/2014/main" id="{68A4074F-9C52-EE7A-82C2-8FB292EB6D0D}"/>
                </a:ext>
              </a:extLst>
            </p:cNvPr>
            <p:cNvSpPr/>
            <p:nvPr/>
          </p:nvSpPr>
          <p:spPr>
            <a:xfrm>
              <a:off x="8012283" y="4840925"/>
              <a:ext cx="4233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869"/>
                <a:gd name="f4" fmla="val 114359"/>
                <a:gd name="f5" fmla="val 49177"/>
                <a:gd name="f6" fmla="val 102972"/>
                <a:gd name="f7" fmla="val 22814"/>
                <a:gd name="f8" fmla="val 85892"/>
                <a:gd name="f9" fmla="val 2100"/>
                <a:gd name="f10" fmla="val 58376"/>
                <a:gd name="f11" fmla="val 216"/>
                <a:gd name="f12" fmla="val 35603"/>
                <a:gd name="f13" fmla="+- 0 0 1667"/>
                <a:gd name="f14" fmla="val 13780"/>
                <a:gd name="f15" fmla="val 8690"/>
                <a:gd name="f16" fmla="val 4291"/>
                <a:gd name="f17" fmla="val 33171"/>
                <a:gd name="f18" fmla="+- 0 0 453"/>
                <a:gd name="f19" fmla="val 44469"/>
                <a:gd name="f20" fmla="val 56710"/>
                <a:gd name="f21" fmla="val 496"/>
                <a:gd name="f22" fmla="val 68950"/>
                <a:gd name="f23" fmla="val 3342"/>
                <a:gd name="f24" fmla="val 88722"/>
                <a:gd name="f25" fmla="val 16626"/>
                <a:gd name="f26" fmla="val 112261"/>
                <a:gd name="f27" fmla="val 46989"/>
                <a:gd name="f28" fmla="val 114144"/>
                <a:gd name="f29" fmla="val 69762"/>
                <a:gd name="f30" fmla="val 116027"/>
                <a:gd name="f31" fmla="val 92534"/>
                <a:gd name="f32" fmla="val 105670"/>
                <a:gd name="f33" fmla="val 101074"/>
                <a:gd name="f34" fmla="val 78365"/>
                <a:gd name="f35" fmla="val 71774"/>
                <a:gd name="f36" fmla="val 103921"/>
                <a:gd name="f37" fmla="val 64242"/>
                <a:gd name="f38" fmla="val 57651"/>
                <a:gd name="f39" fmla="val 54826"/>
                <a:gd name="f40" fmla="val 52002"/>
                <a:gd name="f41" fmla="val 76404"/>
                <a:gd name="f42" fmla="val 77424"/>
                <a:gd name="f43" fmla="val 71660"/>
                <a:gd name="f44" fmla="val 90605"/>
                <a:gd name="f45" fmla="val 60273"/>
                <a:gd name="f46" fmla="val 96255"/>
                <a:gd name="f47" fmla="val 93430"/>
                <a:gd name="f48" fmla="val 39399"/>
                <a:gd name="f49" fmla="val 91547"/>
                <a:gd name="f50" fmla="val 33706"/>
                <a:gd name="f51" fmla="val 86839"/>
                <a:gd name="f52" fmla="val 29910"/>
                <a:gd name="f53" fmla="val 80248"/>
                <a:gd name="f54" fmla="val 26115"/>
                <a:gd name="f55" fmla="val 72716"/>
                <a:gd name="f56" fmla="val 25166"/>
                <a:gd name="f57" fmla="val 65183"/>
                <a:gd name="f58" fmla="val 51060"/>
                <a:gd name="f59" fmla="val 43528"/>
                <a:gd name="f60" fmla="val 28012"/>
                <a:gd name="f61" fmla="val 36937"/>
                <a:gd name="f62" fmla="val 31808"/>
                <a:gd name="f63" fmla="val 26580"/>
                <a:gd name="f64" fmla="val 40348"/>
                <a:gd name="f65" fmla="val 19989"/>
                <a:gd name="f66" fmla="val 50785"/>
                <a:gd name="f67" fmla="val 61222"/>
                <a:gd name="f68" fmla="val 25638"/>
                <a:gd name="f69" fmla="val 74506"/>
                <a:gd name="f70" fmla="val 35995"/>
                <a:gd name="f71" fmla="val 77353"/>
                <a:gd name="f72" fmla="val 41645"/>
                <a:gd name="f73" fmla="val 78302"/>
                <a:gd name="f74" fmla="val 47294"/>
                <a:gd name="f75" fmla="val 52943"/>
                <a:gd name="f76" fmla="val 80199"/>
                <a:gd name="f77" fmla="val 60476"/>
                <a:gd name="f78" fmla="val 79250"/>
                <a:gd name="f79" fmla="val 69891"/>
                <a:gd name="f80" fmla="*/ f0 1 104869"/>
                <a:gd name="f81" fmla="*/ f1 1 114359"/>
                <a:gd name="f82" fmla="+- f4 0 f2"/>
                <a:gd name="f83" fmla="+- f3 0 f2"/>
                <a:gd name="f84" fmla="*/ f83 1 104869"/>
                <a:gd name="f85" fmla="*/ f82 1 11435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4869" h="114359">
                  <a:moveTo>
                    <a:pt x="f3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18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6" y="f35"/>
                    <a:pt x="f36" y="f37"/>
                    <a:pt x="f36" y="f38"/>
                  </a:cubicBezTo>
                  <a:cubicBezTo>
                    <a:pt x="f3" y="f39"/>
                    <a:pt x="f3" y="f40"/>
                    <a:pt x="f3" y="f5"/>
                  </a:cubicBezTo>
                  <a:moveTo>
                    <a:pt x="f41" y="f42"/>
                  </a:moveTo>
                  <a:cubicBezTo>
                    <a:pt x="f43" y="f44"/>
                    <a:pt x="f45" y="f46"/>
                    <a:pt x="f27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6" y="f38"/>
                  </a:cubicBezTo>
                  <a:cubicBezTo>
                    <a:pt x="f56" y="f58"/>
                    <a:pt x="f54" y="f59"/>
                    <a:pt x="f60" y="f61"/>
                  </a:cubicBezTo>
                  <a:cubicBezTo>
                    <a:pt x="f62" y="f63"/>
                    <a:pt x="f64" y="f65"/>
                    <a:pt x="f66" y="f65"/>
                  </a:cubicBezTo>
                  <a:cubicBezTo>
                    <a:pt x="f67" y="f65"/>
                    <a:pt x="f29" y="f68"/>
                    <a:pt x="f69" y="f70"/>
                  </a:cubicBezTo>
                  <a:cubicBezTo>
                    <a:pt x="f71" y="f72"/>
                    <a:pt x="f73" y="f74"/>
                    <a:pt x="f73" y="f75"/>
                  </a:cubicBezTo>
                  <a:cubicBezTo>
                    <a:pt x="f76" y="f77"/>
                    <a:pt x="f78" y="f79"/>
                    <a:pt x="f41" y="f4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Google Shape;233;p58">
              <a:extLst>
                <a:ext uri="{FF2B5EF4-FFF2-40B4-BE49-F238E27FC236}">
                  <a16:creationId xmlns:a16="http://schemas.microsoft.com/office/drawing/2014/main" id="{BEAB5075-FC1B-6D78-4B20-149A0909B762}"/>
                </a:ext>
              </a:extLst>
            </p:cNvPr>
            <p:cNvSpPr/>
            <p:nvPr/>
          </p:nvSpPr>
          <p:spPr>
            <a:xfrm>
              <a:off x="7901312" y="4739518"/>
              <a:ext cx="42647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628"/>
                <a:gd name="f4" fmla="val 113927"/>
                <a:gd name="f5" fmla="val 67550"/>
                <a:gd name="f6" fmla="val 1883"/>
                <a:gd name="f7" fmla="val 60908"/>
                <a:gd name="f8" fmla="val 54266"/>
                <a:gd name="f9" fmla="val 47624"/>
                <a:gd name="f10" fmla="val 29596"/>
                <a:gd name="f11" fmla="val 942"/>
                <a:gd name="f12" fmla="val 15363"/>
                <a:gd name="f13" fmla="val 9416"/>
                <a:gd name="f14" fmla="val 6824"/>
                <a:gd name="f15" fmla="val 25422"/>
                <a:gd name="f16" fmla="val 2079"/>
                <a:gd name="f17" fmla="val 34837"/>
                <a:gd name="f18" fmla="+- 0 0 767"/>
                <a:gd name="f19" fmla="val 45194"/>
                <a:gd name="f20" fmla="val 182"/>
                <a:gd name="f21" fmla="val 56493"/>
                <a:gd name="f22" fmla="val 62142"/>
                <a:gd name="f23" fmla="val 67792"/>
                <a:gd name="f24" fmla="val 73441"/>
                <a:gd name="f25" fmla="val 93214"/>
                <a:gd name="f26" fmla="val 17261"/>
                <a:gd name="f27" fmla="val 106395"/>
                <a:gd name="f28" fmla="val 37187"/>
                <a:gd name="f29" fmla="val 112045"/>
                <a:gd name="f30" fmla="val 43829"/>
                <a:gd name="f31" fmla="val 113928"/>
                <a:gd name="f32" fmla="val 50471"/>
                <a:gd name="f33" fmla="val 57113"/>
                <a:gd name="f34" fmla="val 77039"/>
                <a:gd name="f35" fmla="val 112986"/>
                <a:gd name="f36" fmla="val 92220"/>
                <a:gd name="f37" fmla="val 103571"/>
                <a:gd name="f38" fmla="val 99811"/>
                <a:gd name="f39" fmla="val 84740"/>
                <a:gd name="f40" fmla="val 107402"/>
                <a:gd name="f41" fmla="val 66850"/>
                <a:gd name="f42" fmla="val 48019"/>
                <a:gd name="f43" fmla="val 100760"/>
                <a:gd name="f44" fmla="val 30130"/>
                <a:gd name="f45" fmla="val 94118"/>
                <a:gd name="f46" fmla="val 16006"/>
                <a:gd name="f47" fmla="val 83681"/>
                <a:gd name="f48" fmla="val 6591"/>
                <a:gd name="f49" fmla="val 79885"/>
                <a:gd name="f50" fmla="val 64026"/>
                <a:gd name="f51" fmla="val 78936"/>
                <a:gd name="f52" fmla="val 71558"/>
                <a:gd name="f53" fmla="val 76090"/>
                <a:gd name="f54" fmla="val 79090"/>
                <a:gd name="f55" fmla="val 70397"/>
                <a:gd name="f56" fmla="val 92272"/>
                <a:gd name="f57" fmla="val 58062"/>
                <a:gd name="f58" fmla="val 96980"/>
                <a:gd name="f59" fmla="val 44778"/>
                <a:gd name="f60" fmla="val 38136"/>
                <a:gd name="f61" fmla="val 91331"/>
                <a:gd name="f62" fmla="val 33392"/>
                <a:gd name="f63" fmla="val 86623"/>
                <a:gd name="f64" fmla="val 30545"/>
                <a:gd name="f65" fmla="val 80032"/>
                <a:gd name="f66" fmla="val 27698"/>
                <a:gd name="f67" fmla="val 74383"/>
                <a:gd name="f68" fmla="val 26750"/>
                <a:gd name="f69" fmla="val 68733"/>
                <a:gd name="f70" fmla="val 52727"/>
                <a:gd name="f71" fmla="val 43311"/>
                <a:gd name="f72" fmla="val 36238"/>
                <a:gd name="f73" fmla="val 21656"/>
                <a:gd name="f74" fmla="val 49522"/>
                <a:gd name="f75" fmla="val 16948"/>
                <a:gd name="f76" fmla="val 61857"/>
                <a:gd name="f77" fmla="val 20714"/>
                <a:gd name="f78" fmla="val 68499"/>
                <a:gd name="f79" fmla="val 22597"/>
                <a:gd name="f80" fmla="val 73243"/>
                <a:gd name="f81" fmla="val 27305"/>
                <a:gd name="f82" fmla="val 33896"/>
                <a:gd name="f83" fmla="val 41428"/>
                <a:gd name="f84" fmla="val 48961"/>
                <a:gd name="f85" fmla="*/ f0 1 105628"/>
                <a:gd name="f86" fmla="*/ f1 1 113927"/>
                <a:gd name="f87" fmla="+- f4 0 f2"/>
                <a:gd name="f88" fmla="+- f3 0 f2"/>
                <a:gd name="f89" fmla="*/ f88 1 105628"/>
                <a:gd name="f90" fmla="*/ f87 1 11392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5628" h="113927">
                  <a:moveTo>
                    <a:pt x="f5" y="f6"/>
                  </a:moveTo>
                  <a:cubicBezTo>
                    <a:pt x="f7" y="f2"/>
                    <a:pt x="f8" y="f2"/>
                    <a:pt x="f9" y="f2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0" y="f22"/>
                    <a:pt x="f20" y="f23"/>
                    <a:pt x="f16" y="f24"/>
                  </a:cubicBezTo>
                  <a:cubicBezTo>
                    <a:pt x="f14" y="f25"/>
                    <a:pt x="f26" y="f27"/>
                    <a:pt x="f28" y="f29"/>
                  </a:cubicBezTo>
                  <a:cubicBezTo>
                    <a:pt x="f30" y="f31"/>
                    <a:pt x="f32" y="f31"/>
                    <a:pt x="f33" y="f31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0" y="f42"/>
                    <a:pt x="f43" y="f44"/>
                  </a:cubicBezTo>
                  <a:cubicBezTo>
                    <a:pt x="f45" y="f46"/>
                    <a:pt x="f47" y="f48"/>
                    <a:pt x="f5" y="f6"/>
                  </a:cubicBezTo>
                  <a:moveTo>
                    <a:pt x="f49" y="f21"/>
                  </a:moveTo>
                  <a:cubicBezTo>
                    <a:pt x="f49" y="f50"/>
                    <a:pt x="f51" y="f52"/>
                    <a:pt x="f53" y="f54"/>
                  </a:cubicBezTo>
                  <a:cubicBezTo>
                    <a:pt x="f55" y="f56"/>
                    <a:pt x="f57" y="f58"/>
                    <a:pt x="f59" y="f25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68" y="f22"/>
                  </a:cubicBezTo>
                  <a:cubicBezTo>
                    <a:pt x="f68" y="f70"/>
                    <a:pt x="f68" y="f71"/>
                    <a:pt x="f64" y="f17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80" y="f81"/>
                    <a:pt x="f53" y="f82"/>
                  </a:cubicBezTo>
                  <a:cubicBezTo>
                    <a:pt x="f51" y="f83"/>
                    <a:pt x="f49" y="f84"/>
                    <a:pt x="f49" y="f2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Google Shape;234;p58">
              <a:extLst>
                <a:ext uri="{FF2B5EF4-FFF2-40B4-BE49-F238E27FC236}">
                  <a16:creationId xmlns:a16="http://schemas.microsoft.com/office/drawing/2014/main" id="{2FE7BBA2-3260-FE48-21E8-AB7A4BB6B38B}"/>
                </a:ext>
              </a:extLst>
            </p:cNvPr>
            <p:cNvSpPr/>
            <p:nvPr/>
          </p:nvSpPr>
          <p:spPr>
            <a:xfrm>
              <a:off x="8426122" y="4739892"/>
              <a:ext cx="42592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504"/>
                <a:gd name="f4" fmla="val 113927"/>
                <a:gd name="f5" fmla="val 56164"/>
                <a:gd name="f6" fmla="val 113928"/>
                <a:gd name="f7" fmla="val 76090"/>
                <a:gd name="f8" fmla="val 112986"/>
                <a:gd name="f9" fmla="val 91271"/>
                <a:gd name="f10" fmla="val 103571"/>
                <a:gd name="f11" fmla="val 99811"/>
                <a:gd name="f12" fmla="val 84740"/>
                <a:gd name="f13" fmla="val 107402"/>
                <a:gd name="f14" fmla="val 66850"/>
                <a:gd name="f15" fmla="val 48019"/>
                <a:gd name="f16" fmla="val 30130"/>
                <a:gd name="f17" fmla="val 94118"/>
                <a:gd name="f18" fmla="val 16006"/>
                <a:gd name="f19" fmla="val 82732"/>
                <a:gd name="f20" fmla="val 5649"/>
                <a:gd name="f21" fmla="val 67550"/>
                <a:gd name="f22" fmla="val 1883"/>
                <a:gd name="f23" fmla="val 60908"/>
                <a:gd name="f24" fmla="val 54266"/>
                <a:gd name="f25" fmla="val 47624"/>
                <a:gd name="f26" fmla="val 29596"/>
                <a:gd name="f27" fmla="val 942"/>
                <a:gd name="f28" fmla="val 15363"/>
                <a:gd name="f29" fmla="val 9416"/>
                <a:gd name="f30" fmla="val 6824"/>
                <a:gd name="f31" fmla="val 26363"/>
                <a:gd name="f32" fmla="val 2079"/>
                <a:gd name="f33" fmla="val 35779"/>
                <a:gd name="f34" fmla="+- 0 0 767"/>
                <a:gd name="f35" fmla="val 46136"/>
                <a:gd name="f36" fmla="val 182"/>
                <a:gd name="f37" fmla="val 57435"/>
                <a:gd name="f38" fmla="val 63084"/>
                <a:gd name="f39" fmla="val 67792"/>
                <a:gd name="f40" fmla="val 1131"/>
                <a:gd name="f41" fmla="val 73441"/>
                <a:gd name="f42" fmla="val 5875"/>
                <a:gd name="f43" fmla="val 93214"/>
                <a:gd name="f44" fmla="val 16312"/>
                <a:gd name="f45" fmla="val 107337"/>
                <a:gd name="f46" fmla="val 36238"/>
                <a:gd name="f47" fmla="val 43829"/>
                <a:gd name="f48" fmla="val 49522"/>
                <a:gd name="f49" fmla="val 79090"/>
                <a:gd name="f50" fmla="val 26750"/>
                <a:gd name="f51" fmla="val 25801"/>
                <a:gd name="f52" fmla="val 62142"/>
                <a:gd name="f53" fmla="val 24852"/>
                <a:gd name="f54" fmla="val 52727"/>
                <a:gd name="f55" fmla="val 43311"/>
                <a:gd name="f56" fmla="val 34837"/>
                <a:gd name="f57" fmla="val 35289"/>
                <a:gd name="f58" fmla="val 21656"/>
                <a:gd name="f59" fmla="val 48573"/>
                <a:gd name="f60" fmla="val 16948"/>
                <a:gd name="f61" fmla="val 20714"/>
                <a:gd name="f62" fmla="val 22597"/>
                <a:gd name="f63" fmla="val 72294"/>
                <a:gd name="f64" fmla="val 27305"/>
                <a:gd name="f65" fmla="val 75141"/>
                <a:gd name="f66" fmla="val 33896"/>
                <a:gd name="f67" fmla="val 78936"/>
                <a:gd name="f68" fmla="val 41428"/>
                <a:gd name="f69" fmla="val 79885"/>
                <a:gd name="f70" fmla="val 48961"/>
                <a:gd name="f71" fmla="val 56493"/>
                <a:gd name="f72" fmla="val 64026"/>
                <a:gd name="f73" fmla="val 71558"/>
                <a:gd name="f74" fmla="val 70397"/>
                <a:gd name="f75" fmla="val 92272"/>
                <a:gd name="f76" fmla="val 58062"/>
                <a:gd name="f77" fmla="val 96980"/>
                <a:gd name="f78" fmla="val 44778"/>
                <a:gd name="f79" fmla="val 37187"/>
                <a:gd name="f80" fmla="val 90389"/>
                <a:gd name="f81" fmla="val 32443"/>
                <a:gd name="f82" fmla="val 85681"/>
                <a:gd name="f83" fmla="*/ f0 1 105504"/>
                <a:gd name="f84" fmla="*/ f1 1 113927"/>
                <a:gd name="f85" fmla="+- f4 0 f2"/>
                <a:gd name="f86" fmla="+- f3 0 f2"/>
                <a:gd name="f87" fmla="*/ f86 1 105504"/>
                <a:gd name="f88" fmla="*/ f85 1 113927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105504" h="11392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"/>
                    <a:pt x="f25" y="f2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8"/>
                    <a:pt x="f36" y="f39"/>
                    <a:pt x="f40" y="f41"/>
                  </a:cubicBezTo>
                  <a:cubicBezTo>
                    <a:pt x="f42" y="f43"/>
                    <a:pt x="f44" y="f45"/>
                    <a:pt x="f46" y="f8"/>
                  </a:cubicBezTo>
                  <a:cubicBezTo>
                    <a:pt x="f47" y="f6"/>
                    <a:pt x="f48" y="f6"/>
                    <a:pt x="f5" y="f6"/>
                  </a:cubicBezTo>
                  <a:moveTo>
                    <a:pt x="f26" y="f49"/>
                  </a:moveTo>
                  <a:cubicBezTo>
                    <a:pt x="f50" y="f41"/>
                    <a:pt x="f51" y="f39"/>
                    <a:pt x="f51" y="f52"/>
                  </a:cubicBezTo>
                  <a:cubicBezTo>
                    <a:pt x="f53" y="f54"/>
                    <a:pt x="f51" y="f55"/>
                    <a:pt x="f26" y="f56"/>
                  </a:cubicBezTo>
                  <a:cubicBezTo>
                    <a:pt x="f57" y="f58"/>
                    <a:pt x="f59" y="f60"/>
                    <a:pt x="f23" y="f61"/>
                  </a:cubicBezTo>
                  <a:cubicBezTo>
                    <a:pt x="f2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69" y="f71"/>
                  </a:cubicBezTo>
                  <a:cubicBezTo>
                    <a:pt x="f69" y="f72"/>
                    <a:pt x="f67" y="f73"/>
                    <a:pt x="f7" y="f49"/>
                  </a:cubicBezTo>
                  <a:cubicBezTo>
                    <a:pt x="f74" y="f75"/>
                    <a:pt x="f76" y="f77"/>
                    <a:pt x="f78" y="f43"/>
                  </a:cubicBezTo>
                  <a:cubicBezTo>
                    <a:pt x="f79" y="f80"/>
                    <a:pt x="f81" y="f82"/>
                    <a:pt x="f26" y="f4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Google Shape;235;p58">
              <a:extLst>
                <a:ext uri="{FF2B5EF4-FFF2-40B4-BE49-F238E27FC236}">
                  <a16:creationId xmlns:a16="http://schemas.microsoft.com/office/drawing/2014/main" id="{75AA48FE-EE7F-B108-6CC5-6234C5F0179A}"/>
                </a:ext>
              </a:extLst>
            </p:cNvPr>
            <p:cNvSpPr/>
            <p:nvPr/>
          </p:nvSpPr>
          <p:spPr>
            <a:xfrm>
              <a:off x="7951567" y="4739682"/>
              <a:ext cx="38304" cy="458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885"/>
                <a:gd name="f4" fmla="val 113509"/>
                <a:gd name="f5" fmla="val 23721"/>
                <a:gd name="f6" fmla="val 111626"/>
                <a:gd name="f7" fmla="val 25619"/>
                <a:gd name="f8" fmla="val 26568"/>
                <a:gd name="f9" fmla="val 110685"/>
                <a:gd name="f10" fmla="val 108802"/>
                <a:gd name="f11" fmla="val 107860"/>
                <a:gd name="f12" fmla="val 105977"/>
                <a:gd name="f13" fmla="val 105035"/>
                <a:gd name="f14" fmla="val 83380"/>
                <a:gd name="f15" fmla="val 60782"/>
                <a:gd name="f16" fmla="val 39127"/>
                <a:gd name="f17" fmla="val 35360"/>
                <a:gd name="f18" fmla="val 27517"/>
                <a:gd name="f19" fmla="val 32536"/>
                <a:gd name="f20" fmla="val 30363"/>
                <a:gd name="f21" fmla="val 29711"/>
                <a:gd name="f22" fmla="val 36056"/>
                <a:gd name="f23" fmla="val 22179"/>
                <a:gd name="f24" fmla="val 44596"/>
                <a:gd name="f25" fmla="val 20296"/>
                <a:gd name="f26" fmla="val 53136"/>
                <a:gd name="f27" fmla="val 21237"/>
                <a:gd name="f28" fmla="val 62624"/>
                <a:gd name="f29" fmla="val 67368"/>
                <a:gd name="f30" fmla="val 26887"/>
                <a:gd name="f31" fmla="val 69266"/>
                <a:gd name="f32" fmla="val 36302"/>
                <a:gd name="f33" fmla="val 40068"/>
                <a:gd name="f34" fmla="val 70215"/>
                <a:gd name="f35" fmla="val 43834"/>
                <a:gd name="f36" fmla="val 47601"/>
                <a:gd name="f37" fmla="val 68315"/>
                <a:gd name="f38" fmla="val 88087"/>
                <a:gd name="f39" fmla="val 112568"/>
                <a:gd name="f40" fmla="val 74010"/>
                <a:gd name="f41" fmla="val 79703"/>
                <a:gd name="f42" fmla="val 86345"/>
                <a:gd name="f43" fmla="val 92039"/>
                <a:gd name="f44" fmla="val 93936"/>
                <a:gd name="f45" fmla="val 86204"/>
                <a:gd name="f46" fmla="val 30653"/>
                <a:gd name="f47" fmla="val 92987"/>
                <a:gd name="f48" fmla="val 25003"/>
                <a:gd name="f49" fmla="val 91090"/>
                <a:gd name="f50" fmla="val 19354"/>
                <a:gd name="f51" fmla="val 87294"/>
                <a:gd name="f52" fmla="val 10880"/>
                <a:gd name="f53" fmla="val 81601"/>
                <a:gd name="f54" fmla="val 6172"/>
                <a:gd name="f55" fmla="val 73062"/>
                <a:gd name="f56" fmla="val 3348"/>
                <a:gd name="f57" fmla="val 64522"/>
                <a:gd name="f58" fmla="+- 0 0 418"/>
                <a:gd name="f59" fmla="val 56931"/>
                <a:gd name="f60" fmla="val 49340"/>
                <a:gd name="f61" fmla="val 523"/>
                <a:gd name="f62" fmla="val 40801"/>
                <a:gd name="f63" fmla="val 2406"/>
                <a:gd name="f64" fmla="val 33210"/>
                <a:gd name="f65" fmla="val 13705"/>
                <a:gd name="f66" fmla="val 9939"/>
                <a:gd name="f67" fmla="val 24670"/>
                <a:gd name="f68" fmla="val 7114"/>
                <a:gd name="f69" fmla="val 4289"/>
                <a:gd name="f70" fmla="val 1465"/>
                <a:gd name="f71" fmla="val 21824"/>
                <a:gd name="f72" fmla="val 15182"/>
                <a:gd name="f73" fmla="val 9489"/>
                <a:gd name="f74" fmla="val 2847"/>
                <a:gd name="f75" fmla="val 949"/>
                <a:gd name="f76" fmla="val 5231"/>
                <a:gd name="f77" fmla="val 8055"/>
                <a:gd name="f78" fmla="val 41010"/>
                <a:gd name="f79" fmla="val 73023"/>
                <a:gd name="f80" fmla="val 106918"/>
                <a:gd name="f81" fmla="val 109743"/>
                <a:gd name="f82" fmla="val 11386"/>
                <a:gd name="f83" fmla="val 17079"/>
                <a:gd name="f84" fmla="*/ f0 1 94885"/>
                <a:gd name="f85" fmla="*/ f1 1 113509"/>
                <a:gd name="f86" fmla="+- f4 0 f2"/>
                <a:gd name="f87" fmla="+- f3 0 f2"/>
                <a:gd name="f88" fmla="*/ f87 1 94885"/>
                <a:gd name="f89" fmla="*/ f86 1 11350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94885" h="1135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8" y="f12"/>
                    <a:pt x="f8" y="f13"/>
                  </a:cubicBezTo>
                  <a:cubicBezTo>
                    <a:pt x="f8" y="f14"/>
                    <a:pt x="f8" y="f15"/>
                    <a:pt x="f8" y="f16"/>
                  </a:cubicBezTo>
                  <a:cubicBezTo>
                    <a:pt x="f8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3"/>
                    <a:pt x="f29" y="f30"/>
                    <a:pt x="f31" y="f32"/>
                  </a:cubicBezTo>
                  <a:cubicBezTo>
                    <a:pt x="f31" y="f33"/>
                    <a:pt x="f34" y="f35"/>
                    <a:pt x="f34" y="f36"/>
                  </a:cubicBezTo>
                  <a:cubicBezTo>
                    <a:pt x="f34" y="f37"/>
                    <a:pt x="f34" y="f38"/>
                    <a:pt x="f34" y="f10"/>
                  </a:cubicBezTo>
                  <a:cubicBezTo>
                    <a:pt x="f34" y="f39"/>
                    <a:pt x="f34" y="f39"/>
                    <a:pt x="f40" y="f4"/>
                  </a:cubicBezTo>
                  <a:cubicBezTo>
                    <a:pt x="f41" y="f4"/>
                    <a:pt x="f42" y="f4"/>
                    <a:pt x="f43" y="f4"/>
                  </a:cubicBezTo>
                  <a:cubicBezTo>
                    <a:pt x="f44" y="f4"/>
                    <a:pt x="f3" y="f39"/>
                    <a:pt x="f3" y="f9"/>
                  </a:cubicBezTo>
                  <a:cubicBezTo>
                    <a:pt x="f3" y="f45"/>
                    <a:pt x="f3" y="f15"/>
                    <a:pt x="f3" y="f32"/>
                  </a:cubicBezTo>
                  <a:cubicBezTo>
                    <a:pt x="f3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58"/>
                    <a:pt x="f59" y="f58"/>
                    <a:pt x="f60" y="f61"/>
                  </a:cubicBezTo>
                  <a:cubicBezTo>
                    <a:pt x="f62" y="f63"/>
                    <a:pt x="f64" y="f54"/>
                    <a:pt x="f7" y="f65"/>
                  </a:cubicBezTo>
                  <a:cubicBezTo>
                    <a:pt x="f7" y="f66"/>
                    <a:pt x="f67" y="f68"/>
                    <a:pt x="f67" y="f69"/>
                  </a:cubicBezTo>
                  <a:cubicBezTo>
                    <a:pt x="f67" y="f63"/>
                    <a:pt x="f5" y="f70"/>
                    <a:pt x="f71" y="f70"/>
                  </a:cubicBezTo>
                  <a:cubicBezTo>
                    <a:pt x="f72" y="f70"/>
                    <a:pt x="f73" y="f70"/>
                    <a:pt x="f74" y="f70"/>
                  </a:cubicBezTo>
                  <a:cubicBezTo>
                    <a:pt x="f75" y="f70"/>
                    <a:pt x="f2" y="f63"/>
                    <a:pt x="f2" y="f69"/>
                  </a:cubicBezTo>
                  <a:cubicBezTo>
                    <a:pt x="f2" y="f76"/>
                    <a:pt x="f2" y="f54"/>
                    <a:pt x="f2" y="f77"/>
                  </a:cubicBezTo>
                  <a:cubicBezTo>
                    <a:pt x="f2" y="f78"/>
                    <a:pt x="f2" y="f79"/>
                    <a:pt x="f2" y="f12"/>
                  </a:cubicBezTo>
                  <a:cubicBezTo>
                    <a:pt x="f2" y="f80"/>
                    <a:pt x="f2" y="f11"/>
                    <a:pt x="f2" y="f81"/>
                  </a:cubicBezTo>
                  <a:cubicBezTo>
                    <a:pt x="f2" y="f6"/>
                    <a:pt x="f75" y="f39"/>
                    <a:pt x="f74" y="f39"/>
                  </a:cubicBezTo>
                  <a:cubicBezTo>
                    <a:pt x="f82" y="f6"/>
                    <a:pt x="f8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Google Shape;236;p58">
              <a:extLst>
                <a:ext uri="{FF2B5EF4-FFF2-40B4-BE49-F238E27FC236}">
                  <a16:creationId xmlns:a16="http://schemas.microsoft.com/office/drawing/2014/main" id="{B2730DF8-B83B-1268-08EA-E6947B398BC4}"/>
                </a:ext>
              </a:extLst>
            </p:cNvPr>
            <p:cNvSpPr/>
            <p:nvPr/>
          </p:nvSpPr>
          <p:spPr>
            <a:xfrm>
              <a:off x="7998906" y="4739289"/>
              <a:ext cx="37554" cy="464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027"/>
                <a:gd name="f4" fmla="val 114991"/>
                <a:gd name="f5" fmla="val 68739"/>
                <a:gd name="f6" fmla="val 111666"/>
                <a:gd name="f7" fmla="val 74432"/>
                <a:gd name="f8" fmla="val 109783"/>
                <a:gd name="f9" fmla="val 78227"/>
                <a:gd name="f10" fmla="val 106958"/>
                <a:gd name="f11" fmla="val 82972"/>
                <a:gd name="f12" fmla="val 103192"/>
                <a:gd name="f13" fmla="val 94358"/>
                <a:gd name="f14" fmla="val 92835"/>
                <a:gd name="f15" fmla="val 96256"/>
                <a:gd name="f16" fmla="val 69296"/>
                <a:gd name="f17" fmla="val 79176"/>
                <a:gd name="f18" fmla="val 58939"/>
                <a:gd name="f19" fmla="val 76330"/>
                <a:gd name="f20" fmla="val 57056"/>
                <a:gd name="f21" fmla="val 73483"/>
                <a:gd name="f22" fmla="val 56115"/>
                <a:gd name="f23" fmla="val 70637"/>
                <a:gd name="f24" fmla="val 54232"/>
                <a:gd name="f25" fmla="val 64944"/>
                <a:gd name="f26" fmla="val 52348"/>
                <a:gd name="f27" fmla="val 58302"/>
                <a:gd name="f28" fmla="val 50465"/>
                <a:gd name="f29" fmla="val 52608"/>
                <a:gd name="f30" fmla="val 48582"/>
                <a:gd name="f31" fmla="val 46915"/>
                <a:gd name="f32" fmla="val 47641"/>
                <a:gd name="f33" fmla="val 40273"/>
                <a:gd name="f34" fmla="val 45758"/>
                <a:gd name="f35" fmla="val 34580"/>
                <a:gd name="f36" fmla="val 42933"/>
                <a:gd name="f37" fmla="val 26041"/>
                <a:gd name="f38" fmla="val 39167"/>
                <a:gd name="f39" fmla="val 25092"/>
                <a:gd name="f40" fmla="val 28810"/>
                <a:gd name="f41" fmla="val 32683"/>
                <a:gd name="f42" fmla="val 23160"/>
                <a:gd name="f43" fmla="val 44069"/>
                <a:gd name="f44" fmla="val 13745"/>
                <a:gd name="f45" fmla="val 62097"/>
                <a:gd name="f46" fmla="val 19394"/>
                <a:gd name="f47" fmla="val 66841"/>
                <a:gd name="f48" fmla="val 33517"/>
                <a:gd name="f49" fmla="val 35401"/>
                <a:gd name="f50" fmla="val 67790"/>
                <a:gd name="f51" fmla="val 69688"/>
                <a:gd name="f52" fmla="val 90563"/>
                <a:gd name="f53" fmla="val 93409"/>
                <a:gd name="f54" fmla="val 92460"/>
                <a:gd name="f55" fmla="val 32576"/>
                <a:gd name="f56" fmla="val 91511"/>
                <a:gd name="f57" fmla="val 25043"/>
                <a:gd name="f58" fmla="val 88665"/>
                <a:gd name="f59" fmla="val 17511"/>
                <a:gd name="f60" fmla="val 82023"/>
                <a:gd name="f61" fmla="val 11862"/>
                <a:gd name="f62" fmla="val 77279"/>
                <a:gd name="f63" fmla="val 7154"/>
                <a:gd name="f64" fmla="val 71586"/>
                <a:gd name="f65" fmla="val 4329"/>
                <a:gd name="f66" fmla="val 65892"/>
                <a:gd name="f67" fmla="val 2446"/>
                <a:gd name="f68" fmla="val 56404"/>
                <a:gd name="f69" fmla="+- 0 0 378"/>
                <a:gd name="f70" fmla="val 37427"/>
                <a:gd name="f71" fmla="val 563"/>
                <a:gd name="f72" fmla="val 26990"/>
                <a:gd name="f73" fmla="val 1505"/>
                <a:gd name="f74" fmla="val 17501"/>
                <a:gd name="f75" fmla="val 6212"/>
                <a:gd name="f76" fmla="val 10859"/>
                <a:gd name="f77" fmla="val 4217"/>
                <a:gd name="f78" fmla="val 21277"/>
                <a:gd name="f79" fmla="val 1371"/>
                <a:gd name="f80" fmla="val 29751"/>
                <a:gd name="f81" fmla="val 40108"/>
                <a:gd name="f82" fmla="val 6115"/>
                <a:gd name="f83" fmla="val 16552"/>
                <a:gd name="f84" fmla="val 24143"/>
                <a:gd name="f85" fmla="val 60822"/>
                <a:gd name="f86" fmla="val 63647"/>
                <a:gd name="f87" fmla="val 41222"/>
                <a:gd name="f88" fmla="val 65530"/>
                <a:gd name="f89" fmla="val 47864"/>
                <a:gd name="f90" fmla="val 67413"/>
                <a:gd name="f91" fmla="val 54506"/>
                <a:gd name="f92" fmla="val 68355"/>
                <a:gd name="f93" fmla="val 60199"/>
                <a:gd name="f94" fmla="val 71180"/>
                <a:gd name="f95" fmla="val 73063"/>
                <a:gd name="f96" fmla="val 76829"/>
                <a:gd name="f97" fmla="val 82478"/>
                <a:gd name="f98" fmla="val 88127"/>
                <a:gd name="f99" fmla="val 63995"/>
                <a:gd name="f100" fmla="val 90952"/>
                <a:gd name="f101" fmla="val 59250"/>
                <a:gd name="f102" fmla="val 55455"/>
                <a:gd name="f103" fmla="val 94718"/>
                <a:gd name="f104" fmla="val 50711"/>
                <a:gd name="f105" fmla="val 45967"/>
                <a:gd name="f106" fmla="val 33631"/>
                <a:gd name="f107" fmla="val 27938"/>
                <a:gd name="f108" fmla="val 90011"/>
                <a:gd name="f109" fmla="val 78712"/>
                <a:gd name="f110" fmla="val 77770"/>
                <a:gd name="f111" fmla="val 23194"/>
                <a:gd name="f112" fmla="val 22245"/>
                <a:gd name="f113" fmla="val 14654"/>
                <a:gd name="f114" fmla="val 7064"/>
                <a:gd name="f115" fmla="val 422"/>
                <a:gd name="f116" fmla="+- 0 0 527"/>
                <a:gd name="f117" fmla="val 79653"/>
                <a:gd name="f118" fmla="val 84361"/>
                <a:gd name="f119" fmla="val 97543"/>
                <a:gd name="f120" fmla="val 12757"/>
                <a:gd name="f121" fmla="val 105075"/>
                <a:gd name="f122" fmla="val 38376"/>
                <a:gd name="f123" fmla="val 116374"/>
                <a:gd name="f124" fmla="val 53557"/>
                <a:gd name="f125" fmla="*/ f0 1 93027"/>
                <a:gd name="f126" fmla="*/ f1 1 114991"/>
                <a:gd name="f127" fmla="+- f4 0 f2"/>
                <a:gd name="f128" fmla="+- f3 0 f2"/>
                <a:gd name="f129" fmla="*/ f128 1 93027"/>
                <a:gd name="f130" fmla="*/ f127 1 114991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3027" h="1149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7" y="f49"/>
                    <a:pt x="f50" y="f49"/>
                    <a:pt x="f51" y="f49"/>
                  </a:cubicBezTo>
                  <a:cubicBezTo>
                    <a:pt x="f19" y="f49"/>
                    <a:pt x="f11" y="f49"/>
                    <a:pt x="f52" y="f49"/>
                  </a:cubicBezTo>
                  <a:cubicBezTo>
                    <a:pt x="f53" y="f49"/>
                    <a:pt x="f53" y="f48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31" y="f69"/>
                    <a:pt x="f70" y="f71"/>
                  </a:cubicBezTo>
                  <a:cubicBezTo>
                    <a:pt x="f72" y="f73"/>
                    <a:pt x="f74" y="f75"/>
                    <a:pt x="f76" y="f44"/>
                  </a:cubicBezTo>
                  <a:cubicBezTo>
                    <a:pt x="f77" y="f78"/>
                    <a:pt x="f79" y="f80"/>
                    <a:pt x="f77" y="f81"/>
                  </a:cubicBezTo>
                  <a:cubicBezTo>
                    <a:pt x="f82" y="f32"/>
                    <a:pt x="f76" y="f26"/>
                    <a:pt x="f83" y="f22"/>
                  </a:cubicBezTo>
                  <a:cubicBezTo>
                    <a:pt x="f84" y="f85"/>
                    <a:pt x="f41" y="f86"/>
                    <a:pt x="f87" y="f88"/>
                  </a:cubicBezTo>
                  <a:cubicBezTo>
                    <a:pt x="f89" y="f90"/>
                    <a:pt x="f91" y="f92"/>
                    <a:pt x="f93" y="f94"/>
                  </a:cubicBezTo>
                  <a:cubicBezTo>
                    <a:pt x="f25" y="f95"/>
                    <a:pt x="f50" y="f96"/>
                    <a:pt x="f50" y="f97"/>
                  </a:cubicBezTo>
                  <a:cubicBezTo>
                    <a:pt x="f50" y="f98"/>
                    <a:pt x="f99" y="f100"/>
                    <a:pt x="f101" y="f14"/>
                  </a:cubicBezTo>
                  <a:cubicBezTo>
                    <a:pt x="f102" y="f103"/>
                    <a:pt x="f104" y="f103"/>
                    <a:pt x="f105" y="f103"/>
                  </a:cubicBezTo>
                  <a:cubicBezTo>
                    <a:pt x="f106" y="f103"/>
                    <a:pt x="f107" y="f108"/>
                    <a:pt x="f84" y="f109"/>
                  </a:cubicBezTo>
                  <a:cubicBezTo>
                    <a:pt x="f84" y="f110"/>
                    <a:pt x="f111" y="f96"/>
                    <a:pt x="f112" y="f96"/>
                  </a:cubicBezTo>
                  <a:cubicBezTo>
                    <a:pt x="f113" y="f96"/>
                    <a:pt x="f114" y="f96"/>
                    <a:pt x="f115" y="f96"/>
                  </a:cubicBezTo>
                  <a:cubicBezTo>
                    <a:pt x="f116" y="f117"/>
                    <a:pt x="f115" y="f97"/>
                    <a:pt x="f115" y="f118"/>
                  </a:cubicBezTo>
                  <a:cubicBezTo>
                    <a:pt x="f77" y="f119"/>
                    <a:pt x="f120" y="f121"/>
                    <a:pt x="f39" y="f8"/>
                  </a:cubicBezTo>
                  <a:cubicBezTo>
                    <a:pt x="f122" y="f123"/>
                    <a:pt x="f124" y="f12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Google Shape;237;p58">
              <a:extLst>
                <a:ext uri="{FF2B5EF4-FFF2-40B4-BE49-F238E27FC236}">
                  <a16:creationId xmlns:a16="http://schemas.microsoft.com/office/drawing/2014/main" id="{88742763-1AE2-7405-FE1B-BC36F60289FB}"/>
                </a:ext>
              </a:extLst>
            </p:cNvPr>
            <p:cNvSpPr/>
            <p:nvPr/>
          </p:nvSpPr>
          <p:spPr>
            <a:xfrm>
              <a:off x="8330046" y="4841007"/>
              <a:ext cx="39794" cy="448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575"/>
                <a:gd name="f4" fmla="val 111103"/>
                <a:gd name="f5" fmla="val 78755"/>
                <a:gd name="f6" fmla="val 1883"/>
                <a:gd name="f7" fmla="val 72113"/>
                <a:gd name="f8" fmla="val 74010"/>
                <a:gd name="f9" fmla="val 942"/>
                <a:gd name="f10" fmla="val 6591"/>
                <a:gd name="f11" fmla="val 65471"/>
                <a:gd name="f12" fmla="val 29188"/>
                <a:gd name="f13" fmla="val 58829"/>
                <a:gd name="f14" fmla="val 51785"/>
                <a:gd name="f15" fmla="val 52187"/>
                <a:gd name="f16" fmla="val 73441"/>
                <a:gd name="f17" fmla="val 51238"/>
                <a:gd name="f18" fmla="val 75324"/>
                <a:gd name="f19" fmla="val 76266"/>
                <a:gd name="f20" fmla="val 50289"/>
                <a:gd name="f21" fmla="val 78149"/>
                <a:gd name="f22" fmla="val 48391"/>
                <a:gd name="f23" fmla="val 77207"/>
                <a:gd name="f24" fmla="val 45545"/>
                <a:gd name="f25" fmla="val 65909"/>
                <a:gd name="f26" fmla="val 42698"/>
                <a:gd name="f27" fmla="val 56493"/>
                <a:gd name="f28" fmla="val 39852"/>
                <a:gd name="f29" fmla="val 47078"/>
                <a:gd name="f30" fmla="val 35107"/>
                <a:gd name="f31" fmla="val 32954"/>
                <a:gd name="f32" fmla="val 31312"/>
                <a:gd name="f33" fmla="val 18831"/>
                <a:gd name="f34" fmla="val 26568"/>
                <a:gd name="f35" fmla="val 4708"/>
                <a:gd name="f36" fmla="val 25619"/>
                <a:gd name="f37" fmla="val 2825"/>
                <a:gd name="f38" fmla="val 22772"/>
                <a:gd name="f39" fmla="val 15182"/>
                <a:gd name="f40" fmla="val 7591"/>
                <a:gd name="f41" fmla="val 949"/>
                <a:gd name="f42" fmla="val 6642"/>
                <a:gd name="f43" fmla="val 21656"/>
                <a:gd name="f44" fmla="val 11386"/>
                <a:gd name="f45" fmla="val 36720"/>
                <a:gd name="f46" fmla="val 17079"/>
                <a:gd name="f47" fmla="val 23721"/>
                <a:gd name="f48" fmla="val 70616"/>
                <a:gd name="f49" fmla="val 30363"/>
                <a:gd name="f50" fmla="val 88506"/>
                <a:gd name="f51" fmla="val 37005"/>
                <a:gd name="f52" fmla="val 107337"/>
                <a:gd name="f53" fmla="val 37954"/>
                <a:gd name="f54" fmla="val 110162"/>
                <a:gd name="f55" fmla="val 38903"/>
                <a:gd name="f56" fmla="val 46494"/>
                <a:gd name="f57" fmla="val 55033"/>
                <a:gd name="f58" fmla="val 59778"/>
                <a:gd name="f59" fmla="val 61675"/>
                <a:gd name="f60" fmla="val 106395"/>
                <a:gd name="f61" fmla="val 72499"/>
                <a:gd name="f62" fmla="val 85397"/>
                <a:gd name="f63" fmla="val 38604"/>
                <a:gd name="f64" fmla="val 97732"/>
                <a:gd name="f65" fmla="val 3766"/>
                <a:gd name="f66" fmla="val 99629"/>
                <a:gd name="f67" fmla="val 92987"/>
                <a:gd name="f68" fmla="*/ f0 1 98575"/>
                <a:gd name="f69" fmla="*/ f1 1 111103"/>
                <a:gd name="f70" fmla="+- f4 0 f2"/>
                <a:gd name="f71" fmla="+- f3 0 f2"/>
                <a:gd name="f72" fmla="*/ f71 1 98575"/>
                <a:gd name="f73" fmla="*/ f70 1 111103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98575" h="111103">
                  <a:moveTo>
                    <a:pt x="f5" y="f6"/>
                  </a:moveTo>
                  <a:cubicBezTo>
                    <a:pt x="f7" y="f6"/>
                    <a:pt x="f8" y="f9"/>
                    <a:pt x="f7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7" y="f19"/>
                    <a:pt x="f20" y="f21"/>
                  </a:cubicBezTo>
                  <a:cubicBezTo>
                    <a:pt x="f22" y="f23"/>
                    <a:pt x="f22" y="f19"/>
                    <a:pt x="f22" y="f18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9"/>
                    <a:pt x="f38" y="f9"/>
                  </a:cubicBezTo>
                  <a:cubicBezTo>
                    <a:pt x="f39" y="f9"/>
                    <a:pt x="f40" y="f9"/>
                    <a:pt x="f2" y="f9"/>
                  </a:cubicBezTo>
                  <a:cubicBezTo>
                    <a:pt x="f2" y="f37"/>
                    <a:pt x="f41" y="f35"/>
                    <a:pt x="f41" y="f10"/>
                  </a:cubicBezTo>
                  <a:cubicBezTo>
                    <a:pt x="f42" y="f43"/>
                    <a:pt x="f44" y="f45"/>
                    <a:pt x="f46" y="f1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4"/>
                    <a:pt x="f26" y="f4"/>
                  </a:cubicBezTo>
                  <a:cubicBezTo>
                    <a:pt x="f56" y="f4"/>
                    <a:pt x="f17" y="f4"/>
                    <a:pt x="f57" y="f4"/>
                  </a:cubicBezTo>
                  <a:cubicBezTo>
                    <a:pt x="f58" y="f4"/>
                    <a:pt x="f58" y="f4"/>
                    <a:pt x="f59" y="f60"/>
                  </a:cubicBezTo>
                  <a:cubicBezTo>
                    <a:pt x="f8" y="f61"/>
                    <a:pt x="f62" y="f63"/>
                    <a:pt x="f64" y="f35"/>
                  </a:cubicBezTo>
                  <a:cubicBezTo>
                    <a:pt x="f64" y="f65"/>
                    <a:pt x="f66" y="f6"/>
                    <a:pt x="f64" y="f2"/>
                  </a:cubicBezTo>
                  <a:cubicBezTo>
                    <a:pt x="f67" y="f6"/>
                    <a:pt x="f62" y="f9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Google Shape;238;p58">
              <a:extLst>
                <a:ext uri="{FF2B5EF4-FFF2-40B4-BE49-F238E27FC236}">
                  <a16:creationId xmlns:a16="http://schemas.microsoft.com/office/drawing/2014/main" id="{27A3BF61-6796-0B24-6D9E-831D5A4795B8}"/>
                </a:ext>
              </a:extLst>
            </p:cNvPr>
            <p:cNvSpPr/>
            <p:nvPr/>
          </p:nvSpPr>
          <p:spPr>
            <a:xfrm>
              <a:off x="8286375" y="4740661"/>
              <a:ext cx="39995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073"/>
                <a:gd name="f4" fmla="val 110161"/>
                <a:gd name="f5" fmla="val 77806"/>
                <a:gd name="f6" fmla="val 74010"/>
                <a:gd name="f7" fmla="val 72113"/>
                <a:gd name="f8" fmla="val 4708"/>
                <a:gd name="f9" fmla="val 65471"/>
                <a:gd name="f10" fmla="val 26363"/>
                <a:gd name="f11" fmla="val 58829"/>
                <a:gd name="f12" fmla="val 48019"/>
                <a:gd name="f13" fmla="val 52187"/>
                <a:gd name="f14" fmla="val 70616"/>
                <a:gd name="f15" fmla="val 51238"/>
                <a:gd name="f16" fmla="val 73441"/>
                <a:gd name="f17" fmla="val 75324"/>
                <a:gd name="f18" fmla="val 49340"/>
                <a:gd name="f19" fmla="val 78149"/>
                <a:gd name="f20" fmla="val 48391"/>
                <a:gd name="f21" fmla="val 77207"/>
                <a:gd name="f22" fmla="val 47443"/>
                <a:gd name="f23" fmla="val 44596"/>
                <a:gd name="f24" fmla="val 63084"/>
                <a:gd name="f25" fmla="val 40801"/>
                <a:gd name="f26" fmla="val 51785"/>
                <a:gd name="f27" fmla="val 37954"/>
                <a:gd name="f28" fmla="val 41428"/>
                <a:gd name="f29" fmla="val 34159"/>
                <a:gd name="f30" fmla="val 29188"/>
                <a:gd name="f31" fmla="val 30363"/>
                <a:gd name="f32" fmla="val 16948"/>
                <a:gd name="f33" fmla="val 26568"/>
                <a:gd name="f34" fmla="val 25619"/>
                <a:gd name="f35" fmla="val 1883"/>
                <a:gd name="f36" fmla="val 24670"/>
                <a:gd name="f37" fmla="val 942"/>
                <a:gd name="f38" fmla="val 21824"/>
                <a:gd name="f39" fmla="val 14233"/>
                <a:gd name="f40" fmla="val 7591"/>
                <a:gd name="f41" fmla="val 3766"/>
                <a:gd name="f42" fmla="val 949"/>
                <a:gd name="f43" fmla="val 6591"/>
                <a:gd name="f44" fmla="val 1898"/>
                <a:gd name="f45" fmla="val 8474"/>
                <a:gd name="f46" fmla="val 13284"/>
                <a:gd name="f47" fmla="val 40487"/>
                <a:gd name="f48" fmla="val 37005"/>
                <a:gd name="f49" fmla="val 105454"/>
                <a:gd name="f50" fmla="val 38903"/>
                <a:gd name="f51" fmla="val 110162"/>
                <a:gd name="f52" fmla="val 43647"/>
                <a:gd name="f53" fmla="val 55982"/>
                <a:gd name="f54" fmla="val 60726"/>
                <a:gd name="f55" fmla="val 61675"/>
                <a:gd name="f56" fmla="val 71558"/>
                <a:gd name="f57" fmla="val 85397"/>
                <a:gd name="f58" fmla="val 38604"/>
                <a:gd name="f59" fmla="val 97732"/>
                <a:gd name="f60" fmla="val 98680"/>
                <a:gd name="f61" fmla="val 2825"/>
                <a:gd name="f62" fmla="val 99629"/>
                <a:gd name="f63" fmla="val 92039"/>
                <a:gd name="f64" fmla="val 84448"/>
                <a:gd name="f65" fmla="*/ f0 1 99073"/>
                <a:gd name="f66" fmla="*/ f1 1 110161"/>
                <a:gd name="f67" fmla="+- f4 0 f2"/>
                <a:gd name="f68" fmla="+- f3 0 f2"/>
                <a:gd name="f69" fmla="*/ f68 1 99073"/>
                <a:gd name="f70" fmla="*/ f67 1 110161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9073" h="110161">
                  <a:moveTo>
                    <a:pt x="f5" y="f2"/>
                  </a:moveTo>
                  <a:cubicBezTo>
                    <a:pt x="f6" y="f2"/>
                    <a:pt x="f6" y="f2"/>
                    <a:pt x="f7" y="f8"/>
                  </a:cubicBez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0" y="f17"/>
                    <a:pt x="f22" y="f16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8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37"/>
                    <a:pt x="f2" y="f37"/>
                  </a:cubicBezTo>
                  <a:cubicBezTo>
                    <a:pt x="f2" y="f41"/>
                    <a:pt x="f42" y="f43"/>
                    <a:pt x="f44" y="f45"/>
                  </a:cubicBezTo>
                  <a:cubicBezTo>
                    <a:pt x="f46" y="f47"/>
                    <a:pt x="f36" y="f16"/>
                    <a:pt x="f48" y="f49"/>
                  </a:cubicBezTo>
                  <a:cubicBezTo>
                    <a:pt x="f50" y="f51"/>
                    <a:pt x="f50" y="f51"/>
                    <a:pt x="f52" y="f51"/>
                  </a:cubicBezTo>
                  <a:cubicBezTo>
                    <a:pt x="f22" y="f51"/>
                    <a:pt x="f13" y="f51"/>
                    <a:pt x="f53" y="f51"/>
                  </a:cubicBezTo>
                  <a:cubicBezTo>
                    <a:pt x="f54" y="f51"/>
                    <a:pt x="f54" y="f51"/>
                    <a:pt x="f55" y="f49"/>
                  </a:cubicBezTo>
                  <a:cubicBezTo>
                    <a:pt x="f6" y="f56"/>
                    <a:pt x="f57" y="f58"/>
                    <a:pt x="f59" y="f8"/>
                  </a:cubicBezTo>
                  <a:cubicBezTo>
                    <a:pt x="f60" y="f61"/>
                    <a:pt x="f62" y="f35"/>
                    <a:pt x="f60" y="f2"/>
                  </a:cubicBezTo>
                  <a:cubicBezTo>
                    <a:pt x="f63" y="f2"/>
                    <a:pt x="f64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Google Shape;239;p58">
              <a:extLst>
                <a:ext uri="{FF2B5EF4-FFF2-40B4-BE49-F238E27FC236}">
                  <a16:creationId xmlns:a16="http://schemas.microsoft.com/office/drawing/2014/main" id="{E1CD1737-E3D8-8E10-67DD-0923A5325C8F}"/>
                </a:ext>
              </a:extLst>
            </p:cNvPr>
            <p:cNvSpPr/>
            <p:nvPr/>
          </p:nvSpPr>
          <p:spPr>
            <a:xfrm>
              <a:off x="8228146" y="4831506"/>
              <a:ext cx="26051" cy="56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21"/>
                <a:gd name="f4" fmla="val 140190"/>
                <a:gd name="f5" fmla="val 64522"/>
                <a:gd name="f6" fmla="val 115811"/>
                <a:gd name="f7" fmla="val 60726"/>
                <a:gd name="f8" fmla="val 57880"/>
                <a:gd name="f9" fmla="val 116752"/>
                <a:gd name="f10" fmla="val 55033"/>
                <a:gd name="f11" fmla="val 47443"/>
                <a:gd name="f12" fmla="val 44596"/>
                <a:gd name="f13" fmla="val 113928"/>
                <a:gd name="f14" fmla="val 106395"/>
                <a:gd name="f15" fmla="val 86623"/>
                <a:gd name="f16" fmla="val 66850"/>
                <a:gd name="f17" fmla="val 47078"/>
                <a:gd name="f18" fmla="val 44253"/>
                <a:gd name="f19" fmla="val 45545"/>
                <a:gd name="f20" fmla="val 52187"/>
                <a:gd name="f21" fmla="val 56931"/>
                <a:gd name="f22" fmla="val 61675"/>
                <a:gd name="f23" fmla="val 63573"/>
                <a:gd name="f24" fmla="val 43311"/>
                <a:gd name="f25" fmla="val 41428"/>
                <a:gd name="f26" fmla="val 37662"/>
                <a:gd name="f27" fmla="val 32954"/>
                <a:gd name="f28" fmla="val 29188"/>
                <a:gd name="f29" fmla="val 27305"/>
                <a:gd name="f30" fmla="val 26363"/>
                <a:gd name="f31" fmla="val 25422"/>
                <a:gd name="f32" fmla="val 23539"/>
                <a:gd name="f33" fmla="val 16948"/>
                <a:gd name="f34" fmla="val 10357"/>
                <a:gd name="f35" fmla="val 3766"/>
                <a:gd name="f36" fmla="val 942"/>
                <a:gd name="f37" fmla="val 43647"/>
                <a:gd name="f38" fmla="val 40801"/>
                <a:gd name="f39" fmla="val 35107"/>
                <a:gd name="f40" fmla="val 28466"/>
                <a:gd name="f41" fmla="val 22772"/>
                <a:gd name="f42" fmla="val 19926"/>
                <a:gd name="f43" fmla="val 18977"/>
                <a:gd name="f44" fmla="val 18028"/>
                <a:gd name="f45" fmla="val 15182"/>
                <a:gd name="f46" fmla="val 11386"/>
                <a:gd name="f47" fmla="val 6642"/>
                <a:gd name="f48" fmla="val 2847"/>
                <a:gd name="f49" fmla="val 949"/>
                <a:gd name="f50" fmla="val 28247"/>
                <a:gd name="f51" fmla="val 30130"/>
                <a:gd name="f52" fmla="val 34837"/>
                <a:gd name="f53" fmla="val 38604"/>
                <a:gd name="f54" fmla="val 45194"/>
                <a:gd name="f55" fmla="val 46136"/>
                <a:gd name="f56" fmla="val 10437"/>
                <a:gd name="f57" fmla="val 14233"/>
                <a:gd name="f58" fmla="val 50844"/>
                <a:gd name="f59" fmla="val 69675"/>
                <a:gd name="f60" fmla="val 88506"/>
                <a:gd name="f61" fmla="val 107337"/>
                <a:gd name="f62" fmla="val 111103"/>
                <a:gd name="f63" fmla="val 119577"/>
                <a:gd name="f64" fmla="val 20875"/>
                <a:gd name="f65" fmla="val 128993"/>
                <a:gd name="f66" fmla="val 26568"/>
                <a:gd name="f67" fmla="val 135583"/>
                <a:gd name="f68" fmla="val 36056"/>
                <a:gd name="f69" fmla="val 138408"/>
                <a:gd name="f70" fmla="val 141233"/>
                <a:gd name="f71" fmla="val 53136"/>
                <a:gd name="f72" fmla="val 140291"/>
                <a:gd name="f73" fmla="val 137467"/>
                <a:gd name="f74" fmla="val 127109"/>
                <a:gd name="f75" fmla="val 121460"/>
                <a:gd name="f76" fmla="*/ f0 1 64521"/>
                <a:gd name="f77" fmla="*/ f1 1 140190"/>
                <a:gd name="f78" fmla="+- f4 0 f2"/>
                <a:gd name="f79" fmla="+- f3 0 f2"/>
                <a:gd name="f80" fmla="*/ f79 1 64521"/>
                <a:gd name="f81" fmla="*/ f78 1 140190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64521" h="140190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14"/>
                  </a:cubicBezTo>
                  <a:cubicBezTo>
                    <a:pt x="f12" y="f15"/>
                    <a:pt x="f12" y="f16"/>
                    <a:pt x="f12" y="f17"/>
                  </a:cubicBezTo>
                  <a:cubicBezTo>
                    <a:pt x="f12" y="f18"/>
                    <a:pt x="f19" y="f18"/>
                    <a:pt x="f11" y="f18"/>
                  </a:cubicBezTo>
                  <a:cubicBezTo>
                    <a:pt x="f20" y="f18"/>
                    <a:pt x="f21" y="f18"/>
                    <a:pt x="f22" y="f18"/>
                  </a:cubicBezTo>
                  <a:cubicBezTo>
                    <a:pt x="f23" y="f18"/>
                    <a:pt x="f5" y="f24"/>
                    <a:pt x="f5" y="f25"/>
                  </a:cubicBezTo>
                  <a:cubicBezTo>
                    <a:pt x="f5" y="f26"/>
                    <a:pt x="f5" y="f27"/>
                    <a:pt x="f5" y="f28"/>
                  </a:cubicBezTo>
                  <a:cubicBezTo>
                    <a:pt x="f5" y="f29"/>
                    <a:pt x="f23" y="f30"/>
                    <a:pt x="f22" y="f30"/>
                  </a:cubicBezTo>
                  <a:cubicBezTo>
                    <a:pt x="f21" y="f30"/>
                    <a:pt x="f20" y="f30"/>
                    <a:pt x="f11" y="f30"/>
                  </a:cubicBezTo>
                  <a:cubicBezTo>
                    <a:pt x="f12" y="f30"/>
                    <a:pt x="f12" y="f31"/>
                    <a:pt x="f12" y="f32"/>
                  </a:cubicBezTo>
                  <a:cubicBezTo>
                    <a:pt x="f12" y="f33"/>
                    <a:pt x="f12" y="f34"/>
                    <a:pt x="f12" y="f35"/>
                  </a:cubicBezTo>
                  <a:cubicBezTo>
                    <a:pt x="f12" y="f36"/>
                    <a:pt x="f37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36"/>
                    <a:pt x="f43" y="f35"/>
                  </a:cubicBezTo>
                  <a:cubicBezTo>
                    <a:pt x="f43" y="f34"/>
                    <a:pt x="f43" y="f33"/>
                    <a:pt x="f43" y="f32"/>
                  </a:cubicBezTo>
                  <a:cubicBezTo>
                    <a:pt x="f43" y="f30"/>
                    <a:pt x="f44" y="f29"/>
                    <a:pt x="f45" y="f29"/>
                  </a:cubicBezTo>
                  <a:cubicBezTo>
                    <a:pt x="f46" y="f29"/>
                    <a:pt x="f47" y="f29"/>
                    <a:pt x="f48" y="f29"/>
                  </a:cubicBezTo>
                  <a:cubicBezTo>
                    <a:pt x="f49" y="f29"/>
                    <a:pt x="f2" y="f50"/>
                    <a:pt x="f2" y="f51"/>
                  </a:cubicBezTo>
                  <a:cubicBezTo>
                    <a:pt x="f2" y="f52"/>
                    <a:pt x="f2" y="f53"/>
                    <a:pt x="f2" y="f24"/>
                  </a:cubicBezTo>
                  <a:cubicBezTo>
                    <a:pt x="f2" y="f54"/>
                    <a:pt x="f49" y="f55"/>
                    <a:pt x="f48" y="f55"/>
                  </a:cubicBezTo>
                  <a:cubicBezTo>
                    <a:pt x="f47" y="f55"/>
                    <a:pt x="f56" y="f55"/>
                    <a:pt x="f57" y="f55"/>
                  </a:cubicBezTo>
                  <a:cubicBezTo>
                    <a:pt x="f44" y="f55"/>
                    <a:pt x="f44" y="f55"/>
                    <a:pt x="f44" y="f58"/>
                  </a:cubicBezTo>
                  <a:cubicBezTo>
                    <a:pt x="f44" y="f59"/>
                    <a:pt x="f44" y="f60"/>
                    <a:pt x="f44" y="f61"/>
                  </a:cubicBezTo>
                  <a:cubicBezTo>
                    <a:pt x="f44" y="f62"/>
                    <a:pt x="f44" y="f6"/>
                    <a:pt x="f43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2" y="f70"/>
                    <a:pt x="f71" y="f72"/>
                    <a:pt x="f22" y="f69"/>
                  </a:cubicBezTo>
                  <a:cubicBezTo>
                    <a:pt x="f23" y="f69"/>
                    <a:pt x="f23" y="f73"/>
                    <a:pt x="f23" y="f67"/>
                  </a:cubicBezTo>
                  <a:cubicBezTo>
                    <a:pt x="f5" y="f74"/>
                    <a:pt x="f5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Google Shape;240;p58">
              <a:extLst>
                <a:ext uri="{FF2B5EF4-FFF2-40B4-BE49-F238E27FC236}">
                  <a16:creationId xmlns:a16="http://schemas.microsoft.com/office/drawing/2014/main" id="{20142120-794F-0D3E-5E2D-DBAD71ACACC4}"/>
                </a:ext>
              </a:extLst>
            </p:cNvPr>
            <p:cNvSpPr/>
            <p:nvPr/>
          </p:nvSpPr>
          <p:spPr>
            <a:xfrm>
              <a:off x="8278712" y="4831131"/>
              <a:ext cx="25667" cy="565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573"/>
                <a:gd name="f4" fmla="val 139950"/>
                <a:gd name="f5" fmla="val 56931"/>
                <a:gd name="f6" fmla="val 117694"/>
                <a:gd name="f7" fmla="val 48391"/>
                <a:gd name="f8" fmla="val 44596"/>
                <a:gd name="f9" fmla="val 114869"/>
                <a:gd name="f10" fmla="val 43647"/>
                <a:gd name="f11" fmla="val 106395"/>
                <a:gd name="f12" fmla="val 105454"/>
                <a:gd name="f13" fmla="val 104512"/>
                <a:gd name="f14" fmla="val 102629"/>
                <a:gd name="f15" fmla="val 96038"/>
                <a:gd name="f16" fmla="val 89447"/>
                <a:gd name="f17" fmla="val 82857"/>
                <a:gd name="f18" fmla="val 71558"/>
                <a:gd name="f19" fmla="val 59318"/>
                <a:gd name="f20" fmla="val 48019"/>
                <a:gd name="f21" fmla="val 44253"/>
                <a:gd name="f22" fmla="val 47443"/>
                <a:gd name="f23" fmla="val 51238"/>
                <a:gd name="f24" fmla="val 55982"/>
                <a:gd name="f25" fmla="val 60726"/>
                <a:gd name="f26" fmla="val 43311"/>
                <a:gd name="f27" fmla="val 41428"/>
                <a:gd name="f28" fmla="val 37662"/>
                <a:gd name="f29" fmla="val 32954"/>
                <a:gd name="f30" fmla="val 29188"/>
                <a:gd name="f31" fmla="val 27305"/>
                <a:gd name="f32" fmla="val 62624"/>
                <a:gd name="f33" fmla="val 26363"/>
                <a:gd name="f34" fmla="val 52187"/>
                <a:gd name="f35" fmla="val 25422"/>
                <a:gd name="f36" fmla="val 22597"/>
                <a:gd name="f37" fmla="val 16006"/>
                <a:gd name="f38" fmla="val 9416"/>
                <a:gd name="f39" fmla="val 2825"/>
                <a:gd name="f40" fmla="val 942"/>
                <a:gd name="f41" fmla="val 42698"/>
                <a:gd name="f42" fmla="val 40801"/>
                <a:gd name="f43" fmla="val 35108"/>
                <a:gd name="f44" fmla="val 28466"/>
                <a:gd name="f45" fmla="val 22772"/>
                <a:gd name="f46" fmla="val 18977"/>
                <a:gd name="f47" fmla="val 4708"/>
                <a:gd name="f48" fmla="val 10357"/>
                <a:gd name="f49" fmla="val 16948"/>
                <a:gd name="f50" fmla="val 14233"/>
                <a:gd name="f51" fmla="val 10437"/>
                <a:gd name="f52" fmla="val 7591"/>
                <a:gd name="f53" fmla="val 3795"/>
                <a:gd name="f54" fmla="val 31071"/>
                <a:gd name="f55" fmla="val 34837"/>
                <a:gd name="f56" fmla="val 45195"/>
                <a:gd name="f57" fmla="val 6642"/>
                <a:gd name="f58" fmla="val 50844"/>
                <a:gd name="f59" fmla="val 68733"/>
                <a:gd name="f60" fmla="val 87564"/>
                <a:gd name="f61" fmla="val 109220"/>
                <a:gd name="f62" fmla="val 112045"/>
                <a:gd name="f63" fmla="val 115811"/>
                <a:gd name="f64" fmla="val 19926"/>
                <a:gd name="f65" fmla="val 126168"/>
                <a:gd name="f66" fmla="val 24670"/>
                <a:gd name="f67" fmla="val 133700"/>
                <a:gd name="f68" fmla="val 34159"/>
                <a:gd name="f69" fmla="val 137467"/>
                <a:gd name="f70" fmla="val 141233"/>
                <a:gd name="f71" fmla="val 53136"/>
                <a:gd name="f72" fmla="val 140291"/>
                <a:gd name="f73" fmla="val 61675"/>
                <a:gd name="f74" fmla="val 136525"/>
                <a:gd name="f75" fmla="val 135583"/>
                <a:gd name="f76" fmla="val 129934"/>
                <a:gd name="f77" fmla="val 124285"/>
                <a:gd name="f78" fmla="val 116752"/>
                <a:gd name="f79" fmla="val 58829"/>
                <a:gd name="f80" fmla="*/ f0 1 63573"/>
                <a:gd name="f81" fmla="*/ f1 1 139950"/>
                <a:gd name="f82" fmla="+- f4 0 f2"/>
                <a:gd name="f83" fmla="+- f3 0 f2"/>
                <a:gd name="f84" fmla="*/ f83 1 63573"/>
                <a:gd name="f85" fmla="*/ f82 1 13995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63573" h="13995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0" y="f18"/>
                    <a:pt x="f10" y="f19"/>
                    <a:pt x="f10" y="f20"/>
                  </a:cubicBezTo>
                  <a:cubicBezTo>
                    <a:pt x="f10" y="f21"/>
                    <a:pt x="f10" y="f21"/>
                    <a:pt x="f22" y="f21"/>
                  </a:cubicBezTo>
                  <a:cubicBezTo>
                    <a:pt x="f23" y="f21"/>
                    <a:pt x="f24" y="f21"/>
                    <a:pt x="f25" y="f21"/>
                  </a:cubicBezTo>
                  <a:cubicBezTo>
                    <a:pt x="f3" y="f21"/>
                    <a:pt x="f3" y="f26"/>
                    <a:pt x="f3" y="f27"/>
                  </a:cubicBezTo>
                  <a:cubicBezTo>
                    <a:pt x="f3" y="f28"/>
                    <a:pt x="f3" y="f29"/>
                    <a:pt x="f3" y="f30"/>
                  </a:cubicBezTo>
                  <a:cubicBezTo>
                    <a:pt x="f3" y="f31"/>
                    <a:pt x="f32" y="f33"/>
                    <a:pt x="f25" y="f33"/>
                  </a:cubicBezTo>
                  <a:cubicBezTo>
                    <a:pt x="f24" y="f33"/>
                    <a:pt x="f34" y="f33"/>
                    <a:pt x="f22" y="f33"/>
                  </a:cubicBezTo>
                  <a:cubicBezTo>
                    <a:pt x="f8" y="f33"/>
                    <a:pt x="f10" y="f35"/>
                    <a:pt x="f10" y="f36"/>
                  </a:cubicBezTo>
                  <a:cubicBezTo>
                    <a:pt x="f10" y="f37"/>
                    <a:pt x="f10" y="f38"/>
                    <a:pt x="f10" y="f39"/>
                  </a:cubicBezTo>
                  <a:cubicBezTo>
                    <a:pt x="f10" y="f40"/>
                    <a:pt x="f41" y="f2"/>
                    <a:pt x="f42" y="f2"/>
                  </a:cubicBezTo>
                  <a:cubicBezTo>
                    <a:pt x="f43" y="f2"/>
                    <a:pt x="f44" y="f2"/>
                    <a:pt x="f45" y="f2"/>
                  </a:cubicBezTo>
                  <a:cubicBezTo>
                    <a:pt x="f46" y="f2"/>
                    <a:pt x="f46" y="f2"/>
                    <a:pt x="f46" y="f47"/>
                  </a:cubicBezTo>
                  <a:cubicBezTo>
                    <a:pt x="f46" y="f48"/>
                    <a:pt x="f46" y="f49"/>
                    <a:pt x="f46" y="f36"/>
                  </a:cubicBezTo>
                  <a:cubicBezTo>
                    <a:pt x="f46" y="f31"/>
                    <a:pt x="f46" y="f31"/>
                    <a:pt x="f50" y="f31"/>
                  </a:cubicBezTo>
                  <a:cubicBezTo>
                    <a:pt x="f51" y="f31"/>
                    <a:pt x="f52" y="f31"/>
                    <a:pt x="f53" y="f31"/>
                  </a:cubicBezTo>
                  <a:cubicBezTo>
                    <a:pt x="f2" y="f31"/>
                    <a:pt x="f2" y="f31"/>
                    <a:pt x="f2" y="f54"/>
                  </a:cubicBezTo>
                  <a:cubicBezTo>
                    <a:pt x="f2" y="f55"/>
                    <a:pt x="f2" y="f28"/>
                    <a:pt x="f2" y="f27"/>
                  </a:cubicBezTo>
                  <a:cubicBezTo>
                    <a:pt x="f2" y="f21"/>
                    <a:pt x="f2" y="f56"/>
                    <a:pt x="f53" y="f56"/>
                  </a:cubicBezTo>
                  <a:cubicBezTo>
                    <a:pt x="f57" y="f56"/>
                    <a:pt x="f51" y="f56"/>
                    <a:pt x="f50" y="f56"/>
                  </a:cubicBezTo>
                  <a:cubicBezTo>
                    <a:pt x="f46" y="f56"/>
                    <a:pt x="f46" y="f56"/>
                    <a:pt x="f46" y="f58"/>
                  </a:cubicBezTo>
                  <a:cubicBezTo>
                    <a:pt x="f46" y="f59"/>
                    <a:pt x="f46" y="f60"/>
                    <a:pt x="f46" y="f12"/>
                  </a:cubicBezTo>
                  <a:cubicBezTo>
                    <a:pt x="f46" y="f61"/>
                    <a:pt x="f46" y="f62"/>
                    <a:pt x="f46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0" y="f70"/>
                    <a:pt x="f71" y="f72"/>
                    <a:pt x="f73" y="f69"/>
                  </a:cubicBezTo>
                  <a:cubicBezTo>
                    <a:pt x="f32" y="f69"/>
                    <a:pt x="f3" y="f74"/>
                    <a:pt x="f3" y="f75"/>
                  </a:cubicBezTo>
                  <a:cubicBezTo>
                    <a:pt x="f3" y="f76"/>
                    <a:pt x="f3" y="f77"/>
                    <a:pt x="f3" y="f6"/>
                  </a:cubicBezTo>
                  <a:cubicBezTo>
                    <a:pt x="f73" y="f78"/>
                    <a:pt x="f79" y="f78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Google Shape;241;p58">
              <a:extLst>
                <a:ext uri="{FF2B5EF4-FFF2-40B4-BE49-F238E27FC236}">
                  <a16:creationId xmlns:a16="http://schemas.microsoft.com/office/drawing/2014/main" id="{81076ED5-16E3-616A-CF70-AFE94996A785}"/>
                </a:ext>
              </a:extLst>
            </p:cNvPr>
            <p:cNvSpPr/>
            <p:nvPr/>
          </p:nvSpPr>
          <p:spPr>
            <a:xfrm>
              <a:off x="8082582" y="4740661"/>
              <a:ext cx="19156" cy="620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442"/>
                <a:gd name="f4" fmla="val 153618"/>
                <a:gd name="f5" fmla="val 134642"/>
                <a:gd name="f6" fmla="val 139350"/>
                <a:gd name="f7" fmla="val 144057"/>
                <a:gd name="f8" fmla="val 148765"/>
                <a:gd name="f9" fmla="val 150648"/>
                <a:gd name="f10" fmla="val 949"/>
                <a:gd name="f11" fmla="val 151590"/>
                <a:gd name="f12" fmla="val 2847"/>
                <a:gd name="f13" fmla="val 152531"/>
                <a:gd name="f14" fmla="val 9489"/>
                <a:gd name="f15" fmla="val 153473"/>
                <a:gd name="f16" fmla="val 16130"/>
                <a:gd name="f17" fmla="val 154414"/>
                <a:gd name="f18" fmla="val 23721"/>
                <a:gd name="f19" fmla="val 37005"/>
                <a:gd name="f20" fmla="val 149707"/>
                <a:gd name="f21" fmla="val 44596"/>
                <a:gd name="f22" fmla="val 141233"/>
                <a:gd name="f23" fmla="val 46494"/>
                <a:gd name="f24" fmla="val 127109"/>
                <a:gd name="f25" fmla="val 47443"/>
                <a:gd name="f26" fmla="val 123343"/>
                <a:gd name="f27" fmla="val 118636"/>
                <a:gd name="f28" fmla="val 114869"/>
                <a:gd name="f29" fmla="val 96980"/>
                <a:gd name="f30" fmla="val 79090"/>
                <a:gd name="f31" fmla="val 62142"/>
                <a:gd name="f32" fmla="val 43311"/>
                <a:gd name="f33" fmla="val 24480"/>
                <a:gd name="f34" fmla="val 5649"/>
                <a:gd name="f35" fmla="val 4708"/>
                <a:gd name="f36" fmla="val 2825"/>
                <a:gd name="f37" fmla="val 1883"/>
                <a:gd name="f38" fmla="val 45545"/>
                <a:gd name="f39" fmla="val 38903"/>
                <a:gd name="f40" fmla="val 32261"/>
                <a:gd name="f41" fmla="val 24670"/>
                <a:gd name="f42" fmla="val 22772"/>
                <a:gd name="f43" fmla="val 21824"/>
                <a:gd name="f44" fmla="val 942"/>
                <a:gd name="f45" fmla="val 3766"/>
                <a:gd name="f46" fmla="val 6591"/>
                <a:gd name="f47" fmla="val 115811"/>
                <a:gd name="f48" fmla="val 120519"/>
                <a:gd name="f49" fmla="val 19926"/>
                <a:gd name="f50" fmla="val 129934"/>
                <a:gd name="f51" fmla="val 17079"/>
                <a:gd name="f52" fmla="val 132759"/>
                <a:gd name="f53" fmla="val 10437"/>
                <a:gd name="f54" fmla="val 7591"/>
                <a:gd name="f55" fmla="val 5693"/>
                <a:gd name="f56" fmla="val 131817"/>
                <a:gd name="f57" fmla="*/ f0 1 47442"/>
                <a:gd name="f58" fmla="*/ f1 1 153618"/>
                <a:gd name="f59" fmla="+- f4 0 f2"/>
                <a:gd name="f60" fmla="+- f3 0 f2"/>
                <a:gd name="f61" fmla="*/ f60 1 47442"/>
                <a:gd name="f62" fmla="*/ f59 1 153618"/>
                <a:gd name="f63" fmla="*/ f2 1 f61"/>
                <a:gd name="f64" fmla="*/ f3 1 f61"/>
                <a:gd name="f65" fmla="*/ f2 1 f62"/>
                <a:gd name="f66" fmla="*/ f4 1 f62"/>
                <a:gd name="f67" fmla="*/ f63 f57 1"/>
                <a:gd name="f68" fmla="*/ f64 f57 1"/>
                <a:gd name="f69" fmla="*/ f66 f58 1"/>
                <a:gd name="f70" fmla="*/ f65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47442" h="153618">
                  <a:moveTo>
                    <a:pt x="f2" y="f5"/>
                  </a:moveTo>
                  <a:cubicBezTo>
                    <a:pt x="f2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3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5" y="f27"/>
                    <a:pt x="f25" y="f28"/>
                  </a:cubicBezTo>
                  <a:cubicBezTo>
                    <a:pt x="f25" y="f29"/>
                    <a:pt x="f25" y="f30"/>
                    <a:pt x="f25" y="f31"/>
                  </a:cubicBezTo>
                  <a:cubicBezTo>
                    <a:pt x="f25" y="f32"/>
                    <a:pt x="f25" y="f33"/>
                    <a:pt x="f25" y="f34"/>
                  </a:cubicBezTo>
                  <a:cubicBezTo>
                    <a:pt x="f25" y="f35"/>
                    <a:pt x="f25" y="f36"/>
                    <a:pt x="f25" y="f37"/>
                  </a:cubicBezTo>
                  <a:cubicBezTo>
                    <a:pt x="f25" y="f2"/>
                    <a:pt x="f23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44"/>
                    <a:pt x="f43" y="f36"/>
                  </a:cubicBezTo>
                  <a:cubicBezTo>
                    <a:pt x="f43" y="f45"/>
                    <a:pt x="f43" y="f34"/>
                    <a:pt x="f43" y="f46"/>
                  </a:cubicBezTo>
                  <a:cubicBezTo>
                    <a:pt x="f43" y="f32"/>
                    <a:pt x="f43" y="f30"/>
                    <a:pt x="f43" y="f47"/>
                  </a:cubicBezTo>
                  <a:cubicBezTo>
                    <a:pt x="f43" y="f27"/>
                    <a:pt x="f43" y="f48"/>
                    <a:pt x="f43" y="f26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2"/>
                    <a:pt x="f12" y="f52"/>
                  </a:cubicBezTo>
                  <a:cubicBezTo>
                    <a:pt x="f2" y="f56"/>
                    <a:pt x="f2" y="f52"/>
                    <a:pt x="f2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Google Shape;242;p58">
              <a:extLst>
                <a:ext uri="{FF2B5EF4-FFF2-40B4-BE49-F238E27FC236}">
                  <a16:creationId xmlns:a16="http://schemas.microsoft.com/office/drawing/2014/main" id="{34475900-6473-64FD-3049-7BB54207F188}"/>
                </a:ext>
              </a:extLst>
            </p:cNvPr>
            <p:cNvSpPr/>
            <p:nvPr/>
          </p:nvSpPr>
          <p:spPr>
            <a:xfrm>
              <a:off x="8237729" y="4739810"/>
              <a:ext cx="24131" cy="453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777"/>
                <a:gd name="f4" fmla="val 112268"/>
                <a:gd name="f5" fmla="val 59778"/>
                <a:gd name="f6" fmla="val 3048"/>
                <a:gd name="f7" fmla="val 1165"/>
                <a:gd name="f8" fmla="val 57880"/>
                <a:gd name="f9" fmla="val 224"/>
                <a:gd name="f10" fmla="val 55982"/>
                <a:gd name="f11" fmla="val 45545"/>
                <a:gd name="f12" fmla="+- 0 0 718"/>
                <a:gd name="f13" fmla="val 37005"/>
                <a:gd name="f14" fmla="val 29414"/>
                <a:gd name="f15" fmla="val 8698"/>
                <a:gd name="f16" fmla="val 28466"/>
                <a:gd name="f17" fmla="val 9639"/>
                <a:gd name="f18" fmla="val 27517"/>
                <a:gd name="f19" fmla="val 11522"/>
                <a:gd name="f20" fmla="val 25619"/>
                <a:gd name="f21" fmla="val 12464"/>
                <a:gd name="f22" fmla="val 24670"/>
                <a:gd name="f23" fmla="val 7756"/>
                <a:gd name="f24" fmla="val 4931"/>
                <a:gd name="f25" fmla="val 23721"/>
                <a:gd name="f26" fmla="val 2107"/>
                <a:gd name="f27" fmla="val 21824"/>
                <a:gd name="f28" fmla="val 15182"/>
                <a:gd name="f29" fmla="val 9489"/>
                <a:gd name="f30" fmla="val 2847"/>
                <a:gd name="f31" fmla="val 949"/>
                <a:gd name="f32" fmla="val 5873"/>
                <a:gd name="f33" fmla="val 6815"/>
                <a:gd name="f34" fmla="val 40710"/>
                <a:gd name="f35" fmla="val 73665"/>
                <a:gd name="f36" fmla="val 105678"/>
                <a:gd name="f37" fmla="val 106619"/>
                <a:gd name="f38" fmla="val 107561"/>
                <a:gd name="f39" fmla="val 109444"/>
                <a:gd name="f40" fmla="val 8540"/>
                <a:gd name="f41" fmla="val 20875"/>
                <a:gd name="f42" fmla="val 85905"/>
                <a:gd name="f43" fmla="val 63308"/>
                <a:gd name="f44" fmla="val 41652"/>
                <a:gd name="f45" fmla="val 36944"/>
                <a:gd name="f46" fmla="val 33178"/>
                <a:gd name="f47" fmla="val 30363"/>
                <a:gd name="f48" fmla="val 30353"/>
                <a:gd name="f49" fmla="val 33210"/>
                <a:gd name="f50" fmla="val 27529"/>
                <a:gd name="f51" fmla="val 25646"/>
                <a:gd name="f52" fmla="val 41749"/>
                <a:gd name="f53" fmla="val 24704"/>
                <a:gd name="f54" fmla="val 47443"/>
                <a:gd name="f55" fmla="val 23763"/>
                <a:gd name="f56" fmla="val 53136"/>
                <a:gd name="f57" fmla="val 16230"/>
                <a:gd name="f58" fmla="*/ f0 1 59777"/>
                <a:gd name="f59" fmla="*/ f1 1 112268"/>
                <a:gd name="f60" fmla="+- f4 0 f2"/>
                <a:gd name="f61" fmla="+- f3 0 f2"/>
                <a:gd name="f62" fmla="*/ f61 1 59777"/>
                <a:gd name="f63" fmla="*/ f60 1 112268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777" h="112268">
                  <a:moveTo>
                    <a:pt x="f5" y="f6"/>
                  </a:moveTo>
                  <a:cubicBezTo>
                    <a:pt x="f5" y="f7"/>
                    <a:pt x="f8" y="f9"/>
                    <a:pt x="f10" y="f9"/>
                  </a:cubicBezTo>
                  <a:cubicBezTo>
                    <a:pt x="f11" y="f12"/>
                    <a:pt x="f13" y="f7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17"/>
                    <a:pt x="f22" y="f23"/>
                    <a:pt x="f22" y="f24"/>
                  </a:cubicBezTo>
                  <a:cubicBezTo>
                    <a:pt x="f22" y="f6"/>
                    <a:pt x="f25" y="f26"/>
                    <a:pt x="f27" y="f26"/>
                  </a:cubicBezTo>
                  <a:cubicBezTo>
                    <a:pt x="f28" y="f26"/>
                    <a:pt x="f29" y="f26"/>
                    <a:pt x="f30" y="f26"/>
                  </a:cubicBezTo>
                  <a:cubicBezTo>
                    <a:pt x="f31" y="f26"/>
                    <a:pt x="f2" y="f6"/>
                    <a:pt x="f2" y="f24"/>
                  </a:cubicBezTo>
                  <a:cubicBezTo>
                    <a:pt x="f2" y="f32"/>
                    <a:pt x="f2" y="f33"/>
                    <a:pt x="f2" y="f15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" y="f38"/>
                    <a:pt x="f2" y="f39"/>
                  </a:cubicBezTo>
                  <a:cubicBezTo>
                    <a:pt x="f2" y="f4"/>
                    <a:pt x="f31" y="f4"/>
                    <a:pt x="f30" y="f4"/>
                  </a:cubicBezTo>
                  <a:cubicBezTo>
                    <a:pt x="f40" y="f4"/>
                    <a:pt x="f28" y="f4"/>
                    <a:pt x="f41" y="f4"/>
                  </a:cubicBezTo>
                  <a:cubicBezTo>
                    <a:pt x="f20" y="f4"/>
                    <a:pt x="f20" y="f4"/>
                    <a:pt x="f20" y="f38"/>
                  </a:cubicBezTo>
                  <a:cubicBezTo>
                    <a:pt x="f20" y="f42"/>
                    <a:pt x="f20" y="f43"/>
                    <a:pt x="f20" y="f44"/>
                  </a:cubicBezTo>
                  <a:cubicBezTo>
                    <a:pt x="f20" y="f45"/>
                    <a:pt x="f18" y="f46"/>
                    <a:pt x="f47" y="f48"/>
                  </a:cubicBezTo>
                  <a:cubicBezTo>
                    <a:pt x="f49" y="f50"/>
                    <a:pt x="f13" y="f51"/>
                    <a:pt x="f52" y="f53"/>
                  </a:cubicBezTo>
                  <a:cubicBezTo>
                    <a:pt x="f54" y="f55"/>
                    <a:pt x="f56" y="f55"/>
                    <a:pt x="f5" y="f53"/>
                  </a:cubicBezTo>
                  <a:cubicBezTo>
                    <a:pt x="f5" y="f57"/>
                    <a:pt x="f5" y="f17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Google Shape;243;p58">
              <a:extLst>
                <a:ext uri="{FF2B5EF4-FFF2-40B4-BE49-F238E27FC236}">
                  <a16:creationId xmlns:a16="http://schemas.microsoft.com/office/drawing/2014/main" id="{BC34C484-6234-1BF3-2AD3-2F8C28ADCFA9}"/>
                </a:ext>
              </a:extLst>
            </p:cNvPr>
            <p:cNvSpPr/>
            <p:nvPr/>
          </p:nvSpPr>
          <p:spPr>
            <a:xfrm>
              <a:off x="8261860" y="4841391"/>
              <a:ext cx="10488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974"/>
                <a:gd name="f4" fmla="val 110161"/>
                <a:gd name="f5" fmla="val 22772"/>
                <a:gd name="f6" fmla="val 17079"/>
                <a:gd name="f7" fmla="val 10437"/>
                <a:gd name="f8" fmla="val 4744"/>
                <a:gd name="f9" fmla="val 949"/>
                <a:gd name="f10" fmla="val 4708"/>
                <a:gd name="f11" fmla="val 21656"/>
                <a:gd name="f12" fmla="val 38604"/>
                <a:gd name="f13" fmla="val 54610"/>
                <a:gd name="f14" fmla="val 71558"/>
                <a:gd name="f15" fmla="val 89447"/>
                <a:gd name="f16" fmla="val 106395"/>
                <a:gd name="f17" fmla="val 109220"/>
                <a:gd name="f18" fmla="val 110162"/>
                <a:gd name="f19" fmla="val 3795"/>
                <a:gd name="f20" fmla="val 16131"/>
                <a:gd name="f21" fmla="val 24670"/>
                <a:gd name="f22" fmla="val 25619"/>
                <a:gd name="f23" fmla="val 107337"/>
                <a:gd name="f24" fmla="val 105454"/>
                <a:gd name="f25" fmla="val 104512"/>
                <a:gd name="f26" fmla="val 5649"/>
                <a:gd name="f27" fmla="val 3766"/>
                <a:gd name="f28" fmla="val 2825"/>
                <a:gd name="f29" fmla="val 26568"/>
                <a:gd name="f30" fmla="val 942"/>
                <a:gd name="f31" fmla="*/ f0 1 25974"/>
                <a:gd name="f32" fmla="*/ f1 1 110161"/>
                <a:gd name="f33" fmla="+- f4 0 f2"/>
                <a:gd name="f34" fmla="+- f3 0 f2"/>
                <a:gd name="f35" fmla="*/ f34 1 25974"/>
                <a:gd name="f36" fmla="*/ f33 1 110161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5974" h="1101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2" y="f2"/>
                    <a:pt x="f2" y="f10"/>
                  </a:cubicBezTo>
                  <a:cubicBezTo>
                    <a:pt x="f2" y="f11"/>
                    <a:pt x="f2" y="f12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9" y="f18"/>
                    <a:pt x="f19" y="f18"/>
                  </a:cubicBezTo>
                  <a:cubicBezTo>
                    <a:pt x="f7" y="f18"/>
                    <a:pt x="f20" y="f18"/>
                    <a:pt x="f5" y="f18"/>
                  </a:cubicBezTo>
                  <a:cubicBezTo>
                    <a:pt x="f21" y="f18"/>
                    <a:pt x="f22" y="f17"/>
                    <a:pt x="f22" y="f23"/>
                  </a:cubicBezTo>
                  <a:cubicBezTo>
                    <a:pt x="f22" y="f16"/>
                    <a:pt x="f22" y="f24"/>
                    <a:pt x="f22" y="f25"/>
                  </a:cubicBezTo>
                  <a:cubicBezTo>
                    <a:pt x="f22" y="f14"/>
                    <a:pt x="f22" y="f12"/>
                    <a:pt x="f22" y="f26"/>
                  </a:cubicBezTo>
                  <a:cubicBezTo>
                    <a:pt x="f22" y="f10"/>
                    <a:pt x="f22" y="f27"/>
                    <a:pt x="f22" y="f28"/>
                  </a:cubicBezTo>
                  <a:cubicBezTo>
                    <a:pt x="f29" y="f30"/>
                    <a:pt x="f22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9" name="Google Shape;244;p58">
              <a:extLst>
                <a:ext uri="{FF2B5EF4-FFF2-40B4-BE49-F238E27FC236}">
                  <a16:creationId xmlns:a16="http://schemas.microsoft.com/office/drawing/2014/main" id="{5D49C932-E4F4-7A1B-CE4C-15762285B14F}"/>
                </a:ext>
              </a:extLst>
            </p:cNvPr>
            <p:cNvSpPr/>
            <p:nvPr/>
          </p:nvSpPr>
          <p:spPr>
            <a:xfrm>
              <a:off x="8377165" y="4841748"/>
              <a:ext cx="10341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220"/>
                <a:gd name="f5" fmla="val 20875"/>
                <a:gd name="f6" fmla="val 59"/>
                <a:gd name="f7" fmla="val 15182"/>
                <a:gd name="f8" fmla="val 10437"/>
                <a:gd name="f9" fmla="val 4744"/>
                <a:gd name="f10" fmla="val 949"/>
                <a:gd name="f11" fmla="val 3825"/>
                <a:gd name="f12" fmla="val 4767"/>
                <a:gd name="f13" fmla="val 5708"/>
                <a:gd name="f14" fmla="val 38662"/>
                <a:gd name="f15" fmla="val 70675"/>
                <a:gd name="f16" fmla="val 103630"/>
                <a:gd name="f17" fmla="val 104571"/>
                <a:gd name="f18" fmla="val 105513"/>
                <a:gd name="f19" fmla="val 107396"/>
                <a:gd name="f20" fmla="val 109279"/>
                <a:gd name="f21" fmla="val 2847"/>
                <a:gd name="f22" fmla="val 8540"/>
                <a:gd name="f23" fmla="val 25619"/>
                <a:gd name="f24" fmla="val 88565"/>
                <a:gd name="f25" fmla="val 71617"/>
                <a:gd name="f26" fmla="val 55610"/>
                <a:gd name="f27" fmla="val 21715"/>
                <a:gd name="f28" fmla="+- 0 0 883"/>
                <a:gd name="f29" fmla="*/ f0 1 25618"/>
                <a:gd name="f30" fmla="*/ f1 1 110220"/>
                <a:gd name="f31" fmla="+- f4 0 f2"/>
                <a:gd name="f32" fmla="+- f3 0 f2"/>
                <a:gd name="f33" fmla="*/ f32 1 25618"/>
                <a:gd name="f34" fmla="*/ f31 1 110220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5618" h="110220">
                  <a:moveTo>
                    <a:pt x="f5" y="f6"/>
                  </a:moveTo>
                  <a:cubicBezTo>
                    <a:pt x="f7" y="f6"/>
                    <a:pt x="f8" y="f6"/>
                    <a:pt x="f9" y="f6"/>
                  </a:cubicBezTo>
                  <a:cubicBezTo>
                    <a:pt x="f10" y="f6"/>
                    <a:pt x="f2" y="f6"/>
                    <a:pt x="f2" y="f11"/>
                  </a:cubicBezTo>
                  <a:cubicBezTo>
                    <a:pt x="f2" y="f12"/>
                    <a:pt x="f2" y="f13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10" y="f4"/>
                    <a:pt x="f21" y="f4"/>
                  </a:cubicBezTo>
                  <a:cubicBezTo>
                    <a:pt x="f22" y="f4"/>
                    <a:pt x="f7" y="f4"/>
                    <a:pt x="f5" y="f4"/>
                  </a:cubicBezTo>
                  <a:cubicBezTo>
                    <a:pt x="f23" y="f4"/>
                    <a:pt x="f23" y="f4"/>
                    <a:pt x="f23" y="f18"/>
                  </a:cubicBezTo>
                  <a:cubicBezTo>
                    <a:pt x="f23" y="f24"/>
                    <a:pt x="f23" y="f25"/>
                    <a:pt x="f23" y="f26"/>
                  </a:cubicBezTo>
                  <a:cubicBezTo>
                    <a:pt x="f23" y="f14"/>
                    <a:pt x="f23" y="f27"/>
                    <a:pt x="f23" y="f12"/>
                  </a:cubicBezTo>
                  <a:cubicBezTo>
                    <a:pt x="f23" y="f28"/>
                    <a:pt x="f2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Google Shape;245;p58">
              <a:extLst>
                <a:ext uri="{FF2B5EF4-FFF2-40B4-BE49-F238E27FC236}">
                  <a16:creationId xmlns:a16="http://schemas.microsoft.com/office/drawing/2014/main" id="{F3C3D4B6-1B00-22D0-FC6B-DEC77C85AAB0}"/>
                </a:ext>
              </a:extLst>
            </p:cNvPr>
            <p:cNvSpPr/>
            <p:nvPr/>
          </p:nvSpPr>
          <p:spPr>
            <a:xfrm>
              <a:off x="8312810" y="4841391"/>
              <a:ext cx="10341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161"/>
                <a:gd name="f5" fmla="val 25619"/>
                <a:gd name="f6" fmla="val 6591"/>
                <a:gd name="f7" fmla="val 5649"/>
                <a:gd name="f8" fmla="val 3766"/>
                <a:gd name="f9" fmla="val 2825"/>
                <a:gd name="f10" fmla="val 942"/>
                <a:gd name="f11" fmla="val 24670"/>
                <a:gd name="f12" fmla="val 23721"/>
                <a:gd name="f13" fmla="val 17079"/>
                <a:gd name="f14" fmla="val 10437"/>
                <a:gd name="f15" fmla="val 2847"/>
                <a:gd name="f16" fmla="val 949"/>
                <a:gd name="f17" fmla="val 38604"/>
                <a:gd name="f18" fmla="val 71558"/>
                <a:gd name="f19" fmla="val 103571"/>
                <a:gd name="f20" fmla="val 104512"/>
                <a:gd name="f21" fmla="val 105454"/>
                <a:gd name="f22" fmla="val 106395"/>
                <a:gd name="f23" fmla="val 109220"/>
                <a:gd name="f24" fmla="val 110162"/>
                <a:gd name="f25" fmla="val 3795"/>
                <a:gd name="f26" fmla="val 9489"/>
                <a:gd name="f27" fmla="val 15182"/>
                <a:gd name="f28" fmla="val 20875"/>
                <a:gd name="f29" fmla="val 88506"/>
                <a:gd name="f30" fmla="val 55552"/>
                <a:gd name="f31" fmla="val 39545"/>
                <a:gd name="f32" fmla="val 23539"/>
                <a:gd name="f33" fmla="*/ f0 1 25618"/>
                <a:gd name="f34" fmla="*/ f1 1 110161"/>
                <a:gd name="f35" fmla="+- f4 0 f2"/>
                <a:gd name="f36" fmla="+- f3 0 f2"/>
                <a:gd name="f37" fmla="*/ f36 1 25618"/>
                <a:gd name="f38" fmla="*/ f35 1 110161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25618" h="11016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2"/>
                    <a:pt x="f12" y="f2"/>
                  </a:cubicBezTo>
                  <a:cubicBezTo>
                    <a:pt x="f13" y="f2"/>
                    <a:pt x="f14" y="f2"/>
                    <a:pt x="f15" y="f2"/>
                  </a:cubicBezTo>
                  <a:cubicBezTo>
                    <a:pt x="f16" y="f2"/>
                    <a:pt x="f2" y="f10"/>
                    <a:pt x="f2" y="f9"/>
                  </a:cubicBezTo>
                  <a:cubicBezTo>
                    <a:pt x="f2" y="f8"/>
                    <a:pt x="f2" y="f7"/>
                    <a:pt x="f2" y="f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16" y="f24"/>
                    <a:pt x="f25" y="f24"/>
                  </a:cubicBezTo>
                  <a:cubicBezTo>
                    <a:pt x="f26" y="f24"/>
                    <a:pt x="f27" y="f24"/>
                    <a:pt x="f28" y="f24"/>
                  </a:cubicBezTo>
                  <a:cubicBezTo>
                    <a:pt x="f5" y="f24"/>
                    <a:pt x="f5" y="f24"/>
                    <a:pt x="f5" y="f21"/>
                  </a:cubicBezTo>
                  <a:cubicBezTo>
                    <a:pt x="f5" y="f29"/>
                    <a:pt x="f5" y="f18"/>
                    <a:pt x="f5" y="f30"/>
                  </a:cubicBezTo>
                  <a:cubicBezTo>
                    <a:pt x="f5" y="f31"/>
                    <a:pt x="f5" y="f32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1" name="Google Shape;246;p58">
              <a:extLst>
                <a:ext uri="{FF2B5EF4-FFF2-40B4-BE49-F238E27FC236}">
                  <a16:creationId xmlns:a16="http://schemas.microsoft.com/office/drawing/2014/main" id="{712539C7-0569-EE24-2ED6-10D8FF13ADF3}"/>
                </a:ext>
              </a:extLst>
            </p:cNvPr>
            <p:cNvSpPr/>
            <p:nvPr/>
          </p:nvSpPr>
          <p:spPr>
            <a:xfrm>
              <a:off x="8268754" y="4740277"/>
              <a:ext cx="10360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56"/>
                <a:gd name="f4" fmla="val 110208"/>
                <a:gd name="f5" fmla="val 25619"/>
                <a:gd name="f6" fmla="val 104512"/>
                <a:gd name="f7" fmla="val 79090"/>
                <a:gd name="f8" fmla="val 53668"/>
                <a:gd name="f9" fmla="val 28247"/>
                <a:gd name="f10" fmla="val 19773"/>
                <a:gd name="f11" fmla="val 12240"/>
                <a:gd name="f12" fmla="val 3766"/>
                <a:gd name="f13" fmla="val 942"/>
                <a:gd name="f14" fmla="val 24670"/>
                <a:gd name="f15" fmla="val 21824"/>
                <a:gd name="f16" fmla="val 16130"/>
                <a:gd name="f17" fmla="val 10437"/>
                <a:gd name="f18" fmla="val 4744"/>
                <a:gd name="f19" fmla="val 4708"/>
                <a:gd name="f20" fmla="val 21656"/>
                <a:gd name="f21" fmla="val 37662"/>
                <a:gd name="f22" fmla="val 54610"/>
                <a:gd name="f23" fmla="val 71558"/>
                <a:gd name="f24" fmla="val 88506"/>
                <a:gd name="f25" fmla="val 105454"/>
                <a:gd name="f26" fmla="val 110162"/>
                <a:gd name="f27" fmla="val 9489"/>
                <a:gd name="f28" fmla="val 14233"/>
                <a:gd name="f29" fmla="val 18977"/>
                <a:gd name="f30" fmla="val 26568"/>
                <a:gd name="f31" fmla="val 111103"/>
                <a:gd name="f32" fmla="*/ f0 1 25656"/>
                <a:gd name="f33" fmla="*/ f1 1 110208"/>
                <a:gd name="f34" fmla="+- f4 0 f2"/>
                <a:gd name="f35" fmla="+- f3 0 f2"/>
                <a:gd name="f36" fmla="*/ f35 1 25656"/>
                <a:gd name="f37" fmla="*/ f34 1 11020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25656" h="110208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5" y="f11"/>
                    <a:pt x="f5" y="f12"/>
                  </a:cubicBezTo>
                  <a:cubicBezTo>
                    <a:pt x="f5" y="f13"/>
                    <a:pt x="f14" y="f2"/>
                    <a:pt x="f15" y="f2"/>
                  </a:cubicBezTo>
                  <a:cubicBezTo>
                    <a:pt x="f16" y="f2"/>
                    <a:pt x="f17" y="f2"/>
                    <a:pt x="f18" y="f2"/>
                  </a:cubicBezTo>
                  <a:cubicBezTo>
                    <a:pt x="f2" y="f2"/>
                    <a:pt x="f2" y="f2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2" y="f24"/>
                    <a:pt x="f2" y="f25"/>
                  </a:cubicBezTo>
                  <a:cubicBezTo>
                    <a:pt x="f2" y="f26"/>
                    <a:pt x="f2" y="f26"/>
                    <a:pt x="f18" y="f26"/>
                  </a:cubicBezTo>
                  <a:cubicBezTo>
                    <a:pt x="f27" y="f26"/>
                    <a:pt x="f28" y="f26"/>
                    <a:pt x="f29" y="f26"/>
                  </a:cubicBezTo>
                  <a:cubicBezTo>
                    <a:pt x="f30" y="f26"/>
                    <a:pt x="f5" y="f3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Google Shape;247;p58">
              <a:extLst>
                <a:ext uri="{FF2B5EF4-FFF2-40B4-BE49-F238E27FC236}">
                  <a16:creationId xmlns:a16="http://schemas.microsoft.com/office/drawing/2014/main" id="{BFC29BCF-95D3-6168-2E3B-7E70E95C7A85}"/>
                </a:ext>
              </a:extLst>
            </p:cNvPr>
            <p:cNvSpPr/>
            <p:nvPr/>
          </p:nvSpPr>
          <p:spPr>
            <a:xfrm>
              <a:off x="8090629" y="4723552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3284"/>
                <a:gd name="f6" fmla="val 21824"/>
                <a:gd name="f7" fmla="val 27517"/>
                <a:gd name="f8" fmla="val 21656"/>
                <a:gd name="f9" fmla="val 28466"/>
                <a:gd name="f10" fmla="val 13182"/>
                <a:gd name="f11" fmla="val 4708"/>
                <a:gd name="f12" fmla="val 22772"/>
                <a:gd name="f13" fmla="val 14233"/>
                <a:gd name="f14" fmla="val 5693"/>
                <a:gd name="f15" fmla="val 20714"/>
                <a:gd name="f16" fmla="val 4744"/>
                <a:gd name="f17" fmla="*/ f0 1 28465"/>
                <a:gd name="f18" fmla="*/ f1 1 26363"/>
                <a:gd name="f19" fmla="+- f4 0 f2"/>
                <a:gd name="f20" fmla="+- f3 0 f2"/>
                <a:gd name="f21" fmla="*/ f20 1 28465"/>
                <a:gd name="f22" fmla="*/ f19 1 2636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28465" h="26363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9" y="f11"/>
                    <a:pt x="f12" y="f2"/>
                    <a:pt x="f13" y="f2"/>
                  </a:cubicBezTo>
                  <a:cubicBezTo>
                    <a:pt x="f14" y="f2"/>
                    <a:pt x="f2" y="f11"/>
                    <a:pt x="f2" y="f10"/>
                  </a:cubicBezTo>
                  <a:cubicBezTo>
                    <a:pt x="f2" y="f15"/>
                    <a:pt x="f16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Google Shape;248;p58">
              <a:extLst>
                <a:ext uri="{FF2B5EF4-FFF2-40B4-BE49-F238E27FC236}">
                  <a16:creationId xmlns:a16="http://schemas.microsoft.com/office/drawing/2014/main" id="{A45101AB-FC73-4560-F43F-D44B811CC5AC}"/>
                </a:ext>
              </a:extLst>
            </p:cNvPr>
            <p:cNvSpPr/>
            <p:nvPr/>
          </p:nvSpPr>
          <p:spPr>
            <a:xfrm>
              <a:off x="8312042" y="4824667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4708"/>
                <a:gd name="f13" fmla="*/ f0 1 28465"/>
                <a:gd name="f14" fmla="*/ f1 1 26363"/>
                <a:gd name="f15" fmla="+- f4 0 f2"/>
                <a:gd name="f16" fmla="+- f3 0 f2"/>
                <a:gd name="f17" fmla="*/ f16 1 28465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12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Google Shape;249;p58">
              <a:extLst>
                <a:ext uri="{FF2B5EF4-FFF2-40B4-BE49-F238E27FC236}">
                  <a16:creationId xmlns:a16="http://schemas.microsoft.com/office/drawing/2014/main" id="{2CBE09C4-8AAF-BD76-1E2A-501B24C5DECB}"/>
                </a:ext>
              </a:extLst>
            </p:cNvPr>
            <p:cNvSpPr/>
            <p:nvPr/>
          </p:nvSpPr>
          <p:spPr>
            <a:xfrm>
              <a:off x="8261475" y="4824667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20714"/>
                <a:gd name="f13" fmla="val 4708"/>
                <a:gd name="f14" fmla="*/ f0 1 28465"/>
                <a:gd name="f15" fmla="*/ f1 1 26363"/>
                <a:gd name="f16" fmla="+- f4 0 f2"/>
                <a:gd name="f17" fmla="+- f3 0 f2"/>
                <a:gd name="f18" fmla="*/ f17 1 28465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11" y="f8"/>
                  </a:cubicBezTo>
                  <a:cubicBezTo>
                    <a:pt x="f11" y="f13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Google Shape;250;p58">
              <a:extLst>
                <a:ext uri="{FF2B5EF4-FFF2-40B4-BE49-F238E27FC236}">
                  <a16:creationId xmlns:a16="http://schemas.microsoft.com/office/drawing/2014/main" id="{AB616742-71E1-97D5-FB83-BC7546B28307}"/>
                </a:ext>
              </a:extLst>
            </p:cNvPr>
            <p:cNvSpPr/>
            <p:nvPr/>
          </p:nvSpPr>
          <p:spPr>
            <a:xfrm>
              <a:off x="8376781" y="4824667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0714"/>
                <a:gd name="f10" fmla="val 22773"/>
                <a:gd name="f11" fmla="val 28466"/>
                <a:gd name="f12" fmla="val 21656"/>
                <a:gd name="f13" fmla="*/ f0 1 29414"/>
                <a:gd name="f14" fmla="*/ f1 1 26363"/>
                <a:gd name="f15" fmla="+- f4 0 f2"/>
                <a:gd name="f16" fmla="+- f3 0 f2"/>
                <a:gd name="f17" fmla="*/ f16 1 29414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9414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3" y="f8"/>
                  </a:cubicBezTo>
                  <a:cubicBezTo>
                    <a:pt x="f11" y="f7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6" name="Google Shape;251;p58">
              <a:extLst>
                <a:ext uri="{FF2B5EF4-FFF2-40B4-BE49-F238E27FC236}">
                  <a16:creationId xmlns:a16="http://schemas.microsoft.com/office/drawing/2014/main" id="{15261A3B-0E1C-201B-0231-32B457B62F49}"/>
                </a:ext>
              </a:extLst>
            </p:cNvPr>
            <p:cNvSpPr/>
            <p:nvPr/>
          </p:nvSpPr>
          <p:spPr>
            <a:xfrm>
              <a:off x="8267986" y="4723552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5182"/>
                <a:gd name="f6" fmla="val 23721"/>
                <a:gd name="f7" fmla="val 20714"/>
                <a:gd name="f8" fmla="val 13182"/>
                <a:gd name="f9" fmla="val 5649"/>
                <a:gd name="f10" fmla="val 5693"/>
                <a:gd name="f11" fmla="val 949"/>
                <a:gd name="f12" fmla="val 4708"/>
                <a:gd name="f13" fmla="val 6642"/>
                <a:gd name="f14" fmla="*/ f0 1 29414"/>
                <a:gd name="f15" fmla="*/ f1 1 26363"/>
                <a:gd name="f16" fmla="+- f4 0 f2"/>
                <a:gd name="f17" fmla="+- f3 0 f2"/>
                <a:gd name="f18" fmla="*/ f17 1 29414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9414" h="26363">
                  <a:moveTo>
                    <a:pt x="f5" y="f4"/>
                  </a:moveTo>
                  <a:cubicBezTo>
                    <a:pt x="f6" y="f4"/>
                    <a:pt x="f3" y="f7"/>
                    <a:pt x="f3" y="f8"/>
                  </a:cubicBezTo>
                  <a:cubicBezTo>
                    <a:pt x="f3" y="f9"/>
                    <a:pt x="f6" y="f2"/>
                    <a:pt x="f5" y="f2"/>
                  </a:cubicBezTo>
                  <a:cubicBezTo>
                    <a:pt x="f10" y="f2"/>
                    <a:pt x="f11" y="f12"/>
                    <a:pt x="f2" y="f8"/>
                  </a:cubicBezTo>
                  <a:cubicBezTo>
                    <a:pt x="f11" y="f7"/>
                    <a:pt x="f13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7" name="Google Shape;252;p58">
            <a:extLst>
              <a:ext uri="{FF2B5EF4-FFF2-40B4-BE49-F238E27FC236}">
                <a16:creationId xmlns:a16="http://schemas.microsoft.com/office/drawing/2014/main" id="{9F0C0AB7-0542-6ED5-E3DD-F368251CE6E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62607" y="4779285"/>
            <a:ext cx="7402964" cy="195260"/>
          </a:xfrm>
        </p:spPr>
        <p:txBody>
          <a:bodyPr anchor="ctr">
            <a:noAutofit/>
          </a:bodyPr>
          <a:lstStyle>
            <a:lvl1pPr indent="-228600">
              <a:buNone/>
              <a:defRPr lang="es-CO" sz="800">
                <a:solidFill>
                  <a:srgbClr val="7F7F7F"/>
                </a:solidFill>
              </a:defRPr>
            </a:lvl1pPr>
          </a:lstStyle>
          <a:p>
            <a:pPr lvl="0"/>
            <a:endParaRPr lang="es-CO"/>
          </a:p>
        </p:txBody>
      </p:sp>
      <p:sp>
        <p:nvSpPr>
          <p:cNvPr id="48" name="Google Shape;253;p58">
            <a:extLst>
              <a:ext uri="{FF2B5EF4-FFF2-40B4-BE49-F238E27FC236}">
                <a16:creationId xmlns:a16="http://schemas.microsoft.com/office/drawing/2014/main" id="{23CF6235-1ABD-A279-627F-C4D977CA6758}"/>
              </a:ext>
            </a:extLst>
          </p:cNvPr>
          <p:cNvSpPr/>
          <p:nvPr/>
        </p:nvSpPr>
        <p:spPr>
          <a:xfrm rot="10799991">
            <a:off x="0" y="0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800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5352527"/>
      </p:ext>
    </p:extLst>
  </p:cSld>
  <p:clrMapOvr>
    <a:masterClrMapping/>
  </p:clrMapOvr>
  <p:transition spd="med">
    <p:fade/>
  </p:transition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03;p60">
            <a:extLst>
              <a:ext uri="{FF2B5EF4-FFF2-40B4-BE49-F238E27FC236}">
                <a16:creationId xmlns:a16="http://schemas.microsoft.com/office/drawing/2014/main" id="{0570043C-A744-5F46-119E-9FF14732AC9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O"/>
          </a:p>
        </p:txBody>
      </p:sp>
      <p:sp>
        <p:nvSpPr>
          <p:cNvPr id="3" name="Google Shape;304;p60">
            <a:extLst>
              <a:ext uri="{FF2B5EF4-FFF2-40B4-BE49-F238E27FC236}">
                <a16:creationId xmlns:a16="http://schemas.microsoft.com/office/drawing/2014/main" id="{D48A4D1B-77C0-FBBB-D5DB-9163879E28C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s-CO"/>
            </a:lvl1pPr>
          </a:lstStyle>
          <a:p>
            <a:pPr lvl="0"/>
            <a:endParaRPr lang="es-CO"/>
          </a:p>
        </p:txBody>
      </p:sp>
      <p:sp>
        <p:nvSpPr>
          <p:cNvPr id="4" name="Google Shape;305;p60">
            <a:extLst>
              <a:ext uri="{FF2B5EF4-FFF2-40B4-BE49-F238E27FC236}">
                <a16:creationId xmlns:a16="http://schemas.microsoft.com/office/drawing/2014/main" id="{DE1B43E8-0555-DDC3-6B11-C0A7AB29A01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O"/>
          </a:p>
        </p:txBody>
      </p:sp>
      <p:sp>
        <p:nvSpPr>
          <p:cNvPr id="5" name="Google Shape;306;p60">
            <a:extLst>
              <a:ext uri="{FF2B5EF4-FFF2-40B4-BE49-F238E27FC236}">
                <a16:creationId xmlns:a16="http://schemas.microsoft.com/office/drawing/2014/main" id="{7D06067C-1A34-9E37-F5F2-820D0E0626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es-CO"/>
          </a:p>
        </p:txBody>
      </p:sp>
      <p:sp>
        <p:nvSpPr>
          <p:cNvPr id="6" name="Google Shape;307;p60">
            <a:extLst>
              <a:ext uri="{FF2B5EF4-FFF2-40B4-BE49-F238E27FC236}">
                <a16:creationId xmlns:a16="http://schemas.microsoft.com/office/drawing/2014/main" id="{C94A6CF0-2C8D-0B41-000F-231D5C5022E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2384A1CB-C776-418C-A85B-09F4D43ECA7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10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09;p61">
            <a:extLst>
              <a:ext uri="{FF2B5EF4-FFF2-40B4-BE49-F238E27FC236}">
                <a16:creationId xmlns:a16="http://schemas.microsoft.com/office/drawing/2014/main" id="{7FED1AB6-549F-9801-CEC5-A949AD1B7A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9144000" cy="51450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310;p61">
            <a:extLst>
              <a:ext uri="{FF2B5EF4-FFF2-40B4-BE49-F238E27FC236}">
                <a16:creationId xmlns:a16="http://schemas.microsoft.com/office/drawing/2014/main" id="{4934EED8-DF04-56B8-C41E-6EA6BF29BB97}"/>
              </a:ext>
            </a:extLst>
          </p:cNvPr>
          <p:cNvSpPr/>
          <p:nvPr/>
        </p:nvSpPr>
        <p:spPr>
          <a:xfrm rot="10799991">
            <a:off x="0" y="5080004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800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311;p61">
            <a:extLst>
              <a:ext uri="{FF2B5EF4-FFF2-40B4-BE49-F238E27FC236}">
                <a16:creationId xmlns:a16="http://schemas.microsoft.com/office/drawing/2014/main" id="{79B9D044-1355-0DE2-DECA-8E0C3B38FB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1930398"/>
            <a:ext cx="6858000" cy="1007687"/>
          </a:xfrm>
        </p:spPr>
        <p:txBody>
          <a:bodyPr anchor="b" anchorCtr="1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CO"/>
          </a:p>
        </p:txBody>
      </p:sp>
      <p:sp>
        <p:nvSpPr>
          <p:cNvPr id="5" name="Google Shape;312;p61">
            <a:extLst>
              <a:ext uri="{FF2B5EF4-FFF2-40B4-BE49-F238E27FC236}">
                <a16:creationId xmlns:a16="http://schemas.microsoft.com/office/drawing/2014/main" id="{222EE98D-B52B-3C85-DFB8-89A89D25BEEF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143000" y="3007159"/>
            <a:ext cx="6858000" cy="712957"/>
          </a:xfrm>
        </p:spPr>
        <p:txBody>
          <a:bodyPr anchorCtr="1"/>
          <a:lstStyle>
            <a:lvl1pPr algn="ctr">
              <a:buNone/>
              <a:defRPr lang="es-CO">
                <a:solidFill>
                  <a:srgbClr val="FFFFFF"/>
                </a:solidFill>
              </a:defRPr>
            </a:lvl1pPr>
          </a:lstStyle>
          <a:p>
            <a:pPr lvl="0"/>
            <a:endParaRPr lang="es-CO"/>
          </a:p>
        </p:txBody>
      </p:sp>
      <p:grpSp>
        <p:nvGrpSpPr>
          <p:cNvPr id="6" name="Google Shape;313;p61">
            <a:extLst>
              <a:ext uri="{FF2B5EF4-FFF2-40B4-BE49-F238E27FC236}">
                <a16:creationId xmlns:a16="http://schemas.microsoft.com/office/drawing/2014/main" id="{38B10776-AD0B-8912-78C4-03B6F51FE46D}"/>
              </a:ext>
            </a:extLst>
          </p:cNvPr>
          <p:cNvGrpSpPr/>
          <p:nvPr/>
        </p:nvGrpSpPr>
        <p:grpSpPr>
          <a:xfrm>
            <a:off x="3216466" y="930027"/>
            <a:ext cx="2711067" cy="601784"/>
            <a:chOff x="3216466" y="930027"/>
            <a:chExt cx="2711067" cy="601784"/>
          </a:xfrm>
        </p:grpSpPr>
        <p:grpSp>
          <p:nvGrpSpPr>
            <p:cNvPr id="7" name="Google Shape;314;p61">
              <a:extLst>
                <a:ext uri="{FF2B5EF4-FFF2-40B4-BE49-F238E27FC236}">
                  <a16:creationId xmlns:a16="http://schemas.microsoft.com/office/drawing/2014/main" id="{61268356-B0AF-9C48-3CED-4BACF3CF440D}"/>
                </a:ext>
              </a:extLst>
            </p:cNvPr>
            <p:cNvGrpSpPr/>
            <p:nvPr/>
          </p:nvGrpSpPr>
          <p:grpSpPr>
            <a:xfrm>
              <a:off x="5213104" y="930027"/>
              <a:ext cx="714429" cy="601784"/>
              <a:chOff x="5213104" y="930027"/>
              <a:chExt cx="714429" cy="601784"/>
            </a:xfrm>
          </p:grpSpPr>
          <p:sp>
            <p:nvSpPr>
              <p:cNvPr id="8" name="Google Shape;315;p61">
                <a:extLst>
                  <a:ext uri="{FF2B5EF4-FFF2-40B4-BE49-F238E27FC236}">
                    <a16:creationId xmlns:a16="http://schemas.microsoft.com/office/drawing/2014/main" id="{1FAFEFDE-7820-7EF8-D1AC-6735F2159BBD}"/>
                  </a:ext>
                </a:extLst>
              </p:cNvPr>
              <p:cNvSpPr/>
              <p:nvPr/>
            </p:nvSpPr>
            <p:spPr>
              <a:xfrm>
                <a:off x="5607365" y="1113995"/>
                <a:ext cx="320168" cy="41781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2245"/>
                  <a:gd name="f4" fmla="val 381374"/>
                  <a:gd name="f5" fmla="val 287502"/>
                  <a:gd name="f6" fmla="val 381005"/>
                  <a:gd name="f7" fmla="val 270422"/>
                  <a:gd name="f8" fmla="val 374415"/>
                  <a:gd name="f9" fmla="val 253343"/>
                  <a:gd name="f10" fmla="val 366882"/>
                  <a:gd name="f11" fmla="val 236264"/>
                  <a:gd name="f12" fmla="val 360291"/>
                  <a:gd name="f13" fmla="val 190719"/>
                  <a:gd name="f14" fmla="val 340519"/>
                  <a:gd name="f15" fmla="val 146123"/>
                  <a:gd name="f16" fmla="val 318863"/>
                  <a:gd name="f17" fmla="val 102476"/>
                  <a:gd name="f18" fmla="val 292500"/>
                  <a:gd name="f19" fmla="val 79703"/>
                  <a:gd name="f20" fmla="val 279318"/>
                  <a:gd name="f21" fmla="val 57880"/>
                  <a:gd name="f22" fmla="val 264253"/>
                  <a:gd name="f23" fmla="val 37954"/>
                  <a:gd name="f24" fmla="val 247305"/>
                  <a:gd name="f25" fmla="val 28466"/>
                  <a:gd name="f26" fmla="val 238831"/>
                  <a:gd name="f27" fmla="val 19926"/>
                  <a:gd name="f28" fmla="val 230357"/>
                  <a:gd name="f29" fmla="val 13284"/>
                  <a:gd name="f30" fmla="val 220942"/>
                  <a:gd name="f31" fmla="val 9489"/>
                  <a:gd name="f32" fmla="val 215292"/>
                  <a:gd name="f33" fmla="val 5693"/>
                  <a:gd name="f34" fmla="val 209643"/>
                  <a:gd name="f35" fmla="val 2847"/>
                  <a:gd name="f36" fmla="val 202111"/>
                  <a:gd name="f37" fmla="+- 0 0 949"/>
                  <a:gd name="f38" fmla="val 191753"/>
                  <a:gd name="f39" fmla="val 182338"/>
                  <a:gd name="f40" fmla="val 171981"/>
                  <a:gd name="f41" fmla="val 163507"/>
                  <a:gd name="f42" fmla="val 10437"/>
                  <a:gd name="f43" fmla="val 156916"/>
                  <a:gd name="f44" fmla="val 16130"/>
                  <a:gd name="f45" fmla="val 150325"/>
                  <a:gd name="f46" fmla="val 26568"/>
                  <a:gd name="f47" fmla="val 138085"/>
                  <a:gd name="f48" fmla="val 38903"/>
                  <a:gd name="f49" fmla="val 126786"/>
                  <a:gd name="f50" fmla="val 52187"/>
                  <a:gd name="f51" fmla="val 117371"/>
                  <a:gd name="f52" fmla="val 96657"/>
                  <a:gd name="f53" fmla="val 110067"/>
                  <a:gd name="f54" fmla="val 79709"/>
                  <a:gd name="f55" fmla="val 140430"/>
                  <a:gd name="f56" fmla="val 64644"/>
                  <a:gd name="f57" fmla="val 187872"/>
                  <a:gd name="f58" fmla="val 41105"/>
                  <a:gd name="f59" fmla="val 20391"/>
                  <a:gd name="f60" fmla="val 285604"/>
                  <a:gd name="f61" fmla="val 1560"/>
                  <a:gd name="f62" fmla="val 286553"/>
                  <a:gd name="f63" fmla="val 288451"/>
                  <a:gd name="f64" fmla="val 618"/>
                  <a:gd name="f65" fmla="val 289399"/>
                  <a:gd name="f66" fmla="val 290348"/>
                  <a:gd name="f67" fmla="+- 0 0 323"/>
                  <a:gd name="f68" fmla="val 292246"/>
                  <a:gd name="f69" fmla="val 276116"/>
                  <a:gd name="f70" fmla="val 15683"/>
                  <a:gd name="f71" fmla="val 260934"/>
                  <a:gd name="f72" fmla="val 30748"/>
                  <a:gd name="f73" fmla="val 244804"/>
                  <a:gd name="f74" fmla="val 44871"/>
                  <a:gd name="f75" fmla="val 214440"/>
                  <a:gd name="f76" fmla="val 74060"/>
                  <a:gd name="f77" fmla="val 185026"/>
                  <a:gd name="f78" fmla="val 103248"/>
                  <a:gd name="f79" fmla="val 158458"/>
                  <a:gd name="f80" fmla="val 135260"/>
                  <a:gd name="f81" fmla="val 149918"/>
                  <a:gd name="f82" fmla="val 144676"/>
                  <a:gd name="f83" fmla="val 142328"/>
                  <a:gd name="f84" fmla="val 155033"/>
                  <a:gd name="f85" fmla="val 135686"/>
                  <a:gd name="f86" fmla="val 166332"/>
                  <a:gd name="f87" fmla="val 132839"/>
                  <a:gd name="f88" fmla="val 171039"/>
                  <a:gd name="f89" fmla="val 129993"/>
                  <a:gd name="f90" fmla="val 175747"/>
                  <a:gd name="f91" fmla="val 128095"/>
                  <a:gd name="f92" fmla="val 180455"/>
                  <a:gd name="f93" fmla="val 121453"/>
                  <a:gd name="f94" fmla="val 193637"/>
                  <a:gd name="f95" fmla="val 205877"/>
                  <a:gd name="f96" fmla="val 125248"/>
                  <a:gd name="f97" fmla="val 220000"/>
                  <a:gd name="f98" fmla="val 229416"/>
                  <a:gd name="f99" fmla="val 138532"/>
                  <a:gd name="f100" fmla="val 148970"/>
                  <a:gd name="f101" fmla="val 263311"/>
                  <a:gd name="f102" fmla="val 160356"/>
                  <a:gd name="f103" fmla="val 276493"/>
                  <a:gd name="f104" fmla="val 173640"/>
                  <a:gd name="f105" fmla="val 289675"/>
                  <a:gd name="f106" fmla="val 203054"/>
                  <a:gd name="f107" fmla="val 235315"/>
                  <a:gd name="f108" fmla="val 344285"/>
                  <a:gd name="f109" fmla="val 269474"/>
                  <a:gd name="f110" fmla="val 275167"/>
                  <a:gd name="f111" fmla="val 370648"/>
                  <a:gd name="f112" fmla="val 281809"/>
                  <a:gd name="f113" fmla="val 375356"/>
                  <a:gd name="f114" fmla="val 379122"/>
                  <a:gd name="f115" fmla="val 381947"/>
                  <a:gd name="f116" fmla="*/ f0 1 292245"/>
                  <a:gd name="f117" fmla="*/ f1 1 381374"/>
                  <a:gd name="f118" fmla="+- f4 0 f2"/>
                  <a:gd name="f119" fmla="+- f3 0 f2"/>
                  <a:gd name="f120" fmla="*/ f119 1 292245"/>
                  <a:gd name="f121" fmla="*/ f118 1 381374"/>
                  <a:gd name="f122" fmla="*/ f2 1 f120"/>
                  <a:gd name="f123" fmla="*/ f3 1 f120"/>
                  <a:gd name="f124" fmla="*/ f2 1 f121"/>
                  <a:gd name="f125" fmla="*/ f4 1 f121"/>
                  <a:gd name="f126" fmla="*/ f122 f116 1"/>
                  <a:gd name="f127" fmla="*/ f123 f116 1"/>
                  <a:gd name="f128" fmla="*/ f125 f117 1"/>
                  <a:gd name="f129" fmla="*/ f124 f117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6" t="f129" r="f127" b="f128"/>
                <a:pathLst>
                  <a:path w="292245" h="381374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7" y="f39"/>
                      <a:pt x="f35" y="f40"/>
                    </a:cubicBezTo>
                    <a:cubicBezTo>
                      <a:pt x="f33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19" y="f52"/>
                      <a:pt x="f53" y="f54"/>
                      <a:pt x="f55" y="f56"/>
                    </a:cubicBezTo>
                    <a:cubicBezTo>
                      <a:pt x="f57" y="f58"/>
                      <a:pt x="f11" y="f59"/>
                      <a:pt x="f60" y="f61"/>
                    </a:cubicBezTo>
                    <a:cubicBezTo>
                      <a:pt x="f62" y="f61"/>
                      <a:pt x="f63" y="f64"/>
                      <a:pt x="f65" y="f64"/>
                    </a:cubicBezTo>
                    <a:cubicBezTo>
                      <a:pt x="f66" y="f67"/>
                      <a:pt x="f68" y="f67"/>
                      <a:pt x="f68" y="f61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75" y="f76"/>
                      <a:pt x="f77" y="f78"/>
                      <a:pt x="f79" y="f80"/>
                    </a:cubicBezTo>
                    <a:cubicBezTo>
                      <a:pt x="f81" y="f82"/>
                      <a:pt x="f83" y="f84"/>
                      <a:pt x="f85" y="f86"/>
                    </a:cubicBezTo>
                    <a:cubicBezTo>
                      <a:pt x="f87" y="f88"/>
                      <a:pt x="f89" y="f90"/>
                      <a:pt x="f91" y="f92"/>
                    </a:cubicBezTo>
                    <a:cubicBezTo>
                      <a:pt x="f93" y="f94"/>
                      <a:pt x="f93" y="f95"/>
                      <a:pt x="f96" y="f97"/>
                    </a:cubicBezTo>
                    <a:cubicBezTo>
                      <a:pt x="f91" y="f98"/>
                      <a:pt x="f87" y="f26"/>
                      <a:pt x="f99" y="f24"/>
                    </a:cubicBezTo>
                    <a:cubicBezTo>
                      <a:pt x="f100" y="f101"/>
                      <a:pt x="f102" y="f103"/>
                      <a:pt x="f104" y="f105"/>
                    </a:cubicBezTo>
                    <a:cubicBezTo>
                      <a:pt x="f106" y="f16"/>
                      <a:pt x="f107" y="f108"/>
                      <a:pt x="f109" y="f10"/>
                    </a:cubicBezTo>
                    <a:cubicBezTo>
                      <a:pt x="f110" y="f111"/>
                      <a:pt x="f112" y="f113"/>
                      <a:pt x="f5" y="f114"/>
                    </a:cubicBezTo>
                    <a:cubicBezTo>
                      <a:pt x="f63" y="f6"/>
                      <a:pt x="f63" y="f11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9" name="Google Shape;316;p61">
                <a:extLst>
                  <a:ext uri="{FF2B5EF4-FFF2-40B4-BE49-F238E27FC236}">
                    <a16:creationId xmlns:a16="http://schemas.microsoft.com/office/drawing/2014/main" id="{1C953079-D820-CFE8-CEEB-1935D5233A60}"/>
                  </a:ext>
                </a:extLst>
              </p:cNvPr>
              <p:cNvSpPr/>
              <p:nvPr/>
            </p:nvSpPr>
            <p:spPr>
              <a:xfrm>
                <a:off x="5343323" y="931663"/>
                <a:ext cx="426988" cy="31427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89740"/>
                  <a:gd name="f4" fmla="val 286857"/>
                  <a:gd name="f5" fmla="val 389029"/>
                  <a:gd name="f6" fmla="val 8864"/>
                  <a:gd name="f7" fmla="val 383336"/>
                  <a:gd name="f8" fmla="val 22987"/>
                  <a:gd name="f9" fmla="val 376694"/>
                  <a:gd name="f10" fmla="val 37111"/>
                  <a:gd name="f11" fmla="val 371001"/>
                  <a:gd name="f12" fmla="val 51234"/>
                  <a:gd name="f13" fmla="val 359614"/>
                  <a:gd name="f14" fmla="val 76656"/>
                  <a:gd name="f15" fmla="val 347279"/>
                  <a:gd name="f16" fmla="val 103019"/>
                  <a:gd name="f17" fmla="val 333046"/>
                  <a:gd name="f18" fmla="val 127499"/>
                  <a:gd name="f19" fmla="val 315018"/>
                  <a:gd name="f20" fmla="val 161395"/>
                  <a:gd name="f21" fmla="val 296041"/>
                  <a:gd name="f22" fmla="val 194350"/>
                  <a:gd name="f23" fmla="val 272320"/>
                  <a:gd name="f24" fmla="val 225421"/>
                  <a:gd name="f25" fmla="val 260934"/>
                  <a:gd name="f26" fmla="val 240486"/>
                  <a:gd name="f27" fmla="val 249548"/>
                  <a:gd name="f28" fmla="val 253667"/>
                  <a:gd name="f29" fmla="val 235315"/>
                  <a:gd name="f30" fmla="val 265908"/>
                  <a:gd name="f31" fmla="val 227724"/>
                  <a:gd name="f32" fmla="val 272498"/>
                  <a:gd name="f33" fmla="val 220133"/>
                  <a:gd name="f34" fmla="val 277206"/>
                  <a:gd name="f35" fmla="val 211594"/>
                  <a:gd name="f36" fmla="val 281914"/>
                  <a:gd name="f37" fmla="val 198310"/>
                  <a:gd name="f38" fmla="val 288505"/>
                  <a:gd name="f39" fmla="val 184077"/>
                  <a:gd name="f40" fmla="val 170793"/>
                  <a:gd name="f41" fmla="val 160356"/>
                  <a:gd name="f42" fmla="val 150867"/>
                  <a:gd name="f43" fmla="val 269674"/>
                  <a:gd name="f44" fmla="val 143276"/>
                  <a:gd name="f45" fmla="val 262141"/>
                  <a:gd name="f46" fmla="val 125248"/>
                  <a:gd name="f47" fmla="val 244252"/>
                  <a:gd name="f48" fmla="val 110067"/>
                  <a:gd name="f49" fmla="val 224479"/>
                  <a:gd name="f50" fmla="val 96783"/>
                  <a:gd name="f51" fmla="val 202824"/>
                  <a:gd name="f52" fmla="val 72113"/>
                  <a:gd name="f53" fmla="val 163278"/>
                  <a:gd name="f54" fmla="val 51238"/>
                  <a:gd name="f55" fmla="val 121850"/>
                  <a:gd name="f56" fmla="val 32261"/>
                  <a:gd name="f57" fmla="val 80422"/>
                  <a:gd name="f58" fmla="val 21823"/>
                  <a:gd name="f59" fmla="val 56883"/>
                  <a:gd name="f60" fmla="val 11386"/>
                  <a:gd name="f61" fmla="val 32403"/>
                  <a:gd name="f62" fmla="val 1898"/>
                  <a:gd name="f63" fmla="val 7922"/>
                  <a:gd name="f64" fmla="val 949"/>
                  <a:gd name="f65" fmla="val 6039"/>
                  <a:gd name="f66" fmla="val 4156"/>
                  <a:gd name="f67" fmla="val 1332"/>
                  <a:gd name="f68" fmla="val 390"/>
                  <a:gd name="f69" fmla="+- 0 0 552"/>
                  <a:gd name="f70" fmla="val 13284"/>
                  <a:gd name="f71" fmla="val 13572"/>
                  <a:gd name="f72" fmla="val 25619"/>
                  <a:gd name="f73" fmla="val 25812"/>
                  <a:gd name="f74" fmla="val 37954"/>
                  <a:gd name="f75" fmla="val 38994"/>
                  <a:gd name="f76" fmla="val 54084"/>
                  <a:gd name="f77" fmla="val 55942"/>
                  <a:gd name="f78" fmla="val 71164"/>
                  <a:gd name="f79" fmla="val 71948"/>
                  <a:gd name="f80" fmla="val 88243"/>
                  <a:gd name="f81" fmla="val 87954"/>
                  <a:gd name="f82" fmla="val 112913"/>
                  <a:gd name="f83" fmla="val 110552"/>
                  <a:gd name="f84" fmla="val 137583"/>
                  <a:gd name="f85" fmla="val 132207"/>
                  <a:gd name="f86" fmla="val 166049"/>
                  <a:gd name="f87" fmla="val 151038"/>
                  <a:gd name="f88" fmla="val 171742"/>
                  <a:gd name="f89" fmla="val 154804"/>
                  <a:gd name="f90" fmla="val 178384"/>
                  <a:gd name="f91" fmla="val 158571"/>
                  <a:gd name="f92" fmla="val 185026"/>
                  <a:gd name="f93" fmla="val 167986"/>
                  <a:gd name="f94" fmla="val 212542"/>
                  <a:gd name="f95" fmla="val 168928"/>
                  <a:gd name="f96" fmla="val 226775"/>
                  <a:gd name="f97" fmla="val 164220"/>
                  <a:gd name="f98" fmla="val 241957"/>
                  <a:gd name="f99" fmla="val 159512"/>
                  <a:gd name="f100" fmla="val 256190"/>
                  <a:gd name="f101" fmla="val 269474"/>
                  <a:gd name="f102" fmla="val 141623"/>
                  <a:gd name="f103" fmla="val 289399"/>
                  <a:gd name="f104" fmla="val 126558"/>
                  <a:gd name="f105" fmla="val 306479"/>
                  <a:gd name="f106" fmla="val 109610"/>
                  <a:gd name="f107" fmla="val 323558"/>
                  <a:gd name="f108" fmla="val 90779"/>
                  <a:gd name="f109" fmla="val 64416"/>
                  <a:gd name="f110" fmla="val 369103"/>
                  <a:gd name="f111" fmla="val 36169"/>
                  <a:gd name="f112" fmla="val 6981"/>
                  <a:gd name="f113" fmla="val 389978"/>
                  <a:gd name="f114" fmla="*/ f0 1 389740"/>
                  <a:gd name="f115" fmla="*/ f1 1 286857"/>
                  <a:gd name="f116" fmla="+- f4 0 f2"/>
                  <a:gd name="f117" fmla="+- f3 0 f2"/>
                  <a:gd name="f118" fmla="*/ f117 1 389740"/>
                  <a:gd name="f119" fmla="*/ f116 1 286857"/>
                  <a:gd name="f120" fmla="*/ f2 1 f118"/>
                  <a:gd name="f121" fmla="*/ f3 1 f118"/>
                  <a:gd name="f122" fmla="*/ f2 1 f119"/>
                  <a:gd name="f123" fmla="*/ f4 1 f119"/>
                  <a:gd name="f124" fmla="*/ f120 f114 1"/>
                  <a:gd name="f125" fmla="*/ f121 f114 1"/>
                  <a:gd name="f126" fmla="*/ f123 f115 1"/>
                  <a:gd name="f127" fmla="*/ f122 f1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4" t="f127" r="f125" b="f126"/>
                <a:pathLst>
                  <a:path w="389740" h="286857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9" y="f38"/>
                      <a:pt x="f40" y="f36"/>
                    </a:cubicBezTo>
                    <a:cubicBezTo>
                      <a:pt x="f41" y="f34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2" y="f66"/>
                      <a:pt x="f2" y="f67"/>
                    </a:cubicBezTo>
                    <a:cubicBezTo>
                      <a:pt x="f2" y="f68"/>
                      <a:pt x="f2" y="f69"/>
                      <a:pt x="f64" y="f68"/>
                    </a:cubicBezTo>
                    <a:cubicBezTo>
                      <a:pt x="f70" y="f71"/>
                      <a:pt x="f72" y="f73"/>
                      <a:pt x="f74" y="f75"/>
                    </a:cubicBezTo>
                    <a:cubicBezTo>
                      <a:pt x="f76" y="f77"/>
                      <a:pt x="f78" y="f79"/>
                      <a:pt x="f80" y="f81"/>
                    </a:cubicBezTo>
                    <a:cubicBezTo>
                      <a:pt x="f82" y="f83"/>
                      <a:pt x="f84" y="f85"/>
                      <a:pt x="f86" y="f87"/>
                    </a:cubicBezTo>
                    <a:cubicBezTo>
                      <a:pt x="f88" y="f89"/>
                      <a:pt x="f90" y="f91"/>
                      <a:pt x="f92" y="f20"/>
                    </a:cubicBezTo>
                    <a:cubicBezTo>
                      <a:pt x="f37" y="f93"/>
                      <a:pt x="f94" y="f95"/>
                      <a:pt x="f96" y="f97"/>
                    </a:cubicBezTo>
                    <a:cubicBezTo>
                      <a:pt x="f98" y="f99"/>
                      <a:pt x="f100" y="f87"/>
                      <a:pt x="f101" y="f102"/>
                    </a:cubicBezTo>
                    <a:cubicBezTo>
                      <a:pt x="f103" y="f104"/>
                      <a:pt x="f105" y="f106"/>
                      <a:pt x="f107" y="f108"/>
                    </a:cubicBezTo>
                    <a:cubicBezTo>
                      <a:pt x="f15" y="f109"/>
                      <a:pt x="f110" y="f111"/>
                      <a:pt x="f5" y="f112"/>
                    </a:cubicBezTo>
                    <a:cubicBezTo>
                      <a:pt x="f113" y="f112"/>
                      <a:pt x="f113" y="f63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0" name="Google Shape;317;p61">
                <a:extLst>
                  <a:ext uri="{FF2B5EF4-FFF2-40B4-BE49-F238E27FC236}">
                    <a16:creationId xmlns:a16="http://schemas.microsoft.com/office/drawing/2014/main" id="{3D6B50E3-1368-9BC7-0ECE-5E0CF84E4FA5}"/>
                  </a:ext>
                </a:extLst>
              </p:cNvPr>
              <p:cNvSpPr/>
              <p:nvPr/>
            </p:nvSpPr>
            <p:spPr>
              <a:xfrm>
                <a:off x="5213991" y="1109514"/>
                <a:ext cx="320341" cy="41777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2401"/>
                  <a:gd name="f4" fmla="val 381328"/>
                  <a:gd name="f5" fmla="val 7035"/>
                  <a:gd name="f6" fmla="val 22217"/>
                  <a:gd name="f7" fmla="val 5649"/>
                  <a:gd name="f8" fmla="val 37398"/>
                  <a:gd name="f9" fmla="val 12240"/>
                  <a:gd name="f10" fmla="val 52580"/>
                  <a:gd name="f11" fmla="val 18831"/>
                  <a:gd name="f12" fmla="val 100022"/>
                  <a:gd name="f13" fmla="val 39545"/>
                  <a:gd name="f14" fmla="val 146516"/>
                  <a:gd name="f15" fmla="val 62142"/>
                  <a:gd name="f16" fmla="val 191112"/>
                  <a:gd name="f17" fmla="val 88506"/>
                  <a:gd name="f18" fmla="val 211987"/>
                  <a:gd name="f19" fmla="val 100746"/>
                  <a:gd name="f20" fmla="val 231913"/>
                  <a:gd name="f21" fmla="val 113928"/>
                  <a:gd name="f22" fmla="val 249941"/>
                  <a:gd name="f23" fmla="val 129934"/>
                  <a:gd name="f24" fmla="val 259429"/>
                  <a:gd name="f25" fmla="val 138408"/>
                  <a:gd name="f26" fmla="val 268918"/>
                  <a:gd name="f27" fmla="val 146882"/>
                  <a:gd name="f28" fmla="val 277457"/>
                  <a:gd name="f29" fmla="val 157239"/>
                  <a:gd name="f30" fmla="val 282202"/>
                  <a:gd name="f31" fmla="val 162888"/>
                  <a:gd name="f32" fmla="val 285997"/>
                  <a:gd name="f33" fmla="val 169479"/>
                  <a:gd name="f34" fmla="val 288844"/>
                  <a:gd name="f35" fmla="val 176070"/>
                  <a:gd name="f36" fmla="val 293588"/>
                  <a:gd name="f37" fmla="val 187369"/>
                  <a:gd name="f38" fmla="val 198667"/>
                  <a:gd name="f39" fmla="val 209966"/>
                  <a:gd name="f40" fmla="val 285048"/>
                  <a:gd name="f41" fmla="val 219382"/>
                  <a:gd name="f42" fmla="val 278406"/>
                  <a:gd name="f43" fmla="val 227856"/>
                  <a:gd name="f44" fmla="val 271764"/>
                  <a:gd name="f45" fmla="val 235388"/>
                  <a:gd name="f46" fmla="val 258480"/>
                  <a:gd name="f47" fmla="val 249511"/>
                  <a:gd name="f48" fmla="val 243299"/>
                  <a:gd name="f49" fmla="val 260810"/>
                  <a:gd name="f50" fmla="val 228117"/>
                  <a:gd name="f51" fmla="val 272108"/>
                  <a:gd name="f52" fmla="val 200601"/>
                  <a:gd name="f53" fmla="val 290939"/>
                  <a:gd name="f54" fmla="val 171186"/>
                  <a:gd name="f55" fmla="val 306946"/>
                  <a:gd name="f56" fmla="val 140823"/>
                  <a:gd name="f57" fmla="val 322011"/>
                  <a:gd name="f58" fmla="val 96227"/>
                  <a:gd name="f59" fmla="val 343666"/>
                  <a:gd name="f60" fmla="val 50682"/>
                  <a:gd name="f61" fmla="val 363439"/>
                  <a:gd name="f62" fmla="val 4188"/>
                  <a:gd name="f63" fmla="val 380387"/>
                  <a:gd name="f64" fmla="val 3240"/>
                  <a:gd name="f65" fmla="val 2291"/>
                  <a:gd name="f66" fmla="val 1342"/>
                  <a:gd name="f67" fmla="val 393"/>
                  <a:gd name="f68" fmla="+- 0 0 556"/>
                  <a:gd name="f69" fmla="val 19370"/>
                  <a:gd name="f70" fmla="val 362497"/>
                  <a:gd name="f71" fmla="val 39296"/>
                  <a:gd name="f72" fmla="val 345549"/>
                  <a:gd name="f73" fmla="val 58273"/>
                  <a:gd name="f74" fmla="val 327660"/>
                  <a:gd name="f75" fmla="val 83892"/>
                  <a:gd name="f76" fmla="val 303180"/>
                  <a:gd name="f77" fmla="val 108562"/>
                  <a:gd name="f78" fmla="val 277758"/>
                  <a:gd name="f79" fmla="val 131334"/>
                  <a:gd name="f80" fmla="val 250453"/>
                  <a:gd name="f81" fmla="val 139874"/>
                  <a:gd name="f82" fmla="val 240096"/>
                  <a:gd name="f83" fmla="val 148414"/>
                  <a:gd name="f84" fmla="val 228797"/>
                  <a:gd name="f85" fmla="val 156005"/>
                  <a:gd name="f86" fmla="val 217498"/>
                  <a:gd name="f87" fmla="val 159800"/>
                  <a:gd name="f88" fmla="val 211849"/>
                  <a:gd name="f89" fmla="val 162647"/>
                  <a:gd name="f90" fmla="val 206200"/>
                  <a:gd name="f91" fmla="val 165493"/>
                  <a:gd name="f92" fmla="val 200551"/>
                  <a:gd name="f93" fmla="val 172135"/>
                  <a:gd name="f94" fmla="val 188310"/>
                  <a:gd name="f95" fmla="val 175129"/>
                  <a:gd name="f96" fmla="val 168340"/>
                  <a:gd name="f97" fmla="val 161947"/>
                  <a:gd name="f98" fmla="val 145941"/>
                  <a:gd name="f99" fmla="val 154107"/>
                  <a:gd name="f100" fmla="val 131817"/>
                  <a:gd name="f101" fmla="val 143669"/>
                  <a:gd name="f102" fmla="val 118636"/>
                  <a:gd name="f103" fmla="val 125641"/>
                  <a:gd name="f104" fmla="val 96038"/>
                  <a:gd name="f105" fmla="val 103818"/>
                  <a:gd name="f106" fmla="val 76266"/>
                  <a:gd name="f107" fmla="val 81045"/>
                  <a:gd name="f108" fmla="val 57435"/>
                  <a:gd name="f109" fmla="val 38604"/>
                  <a:gd name="f110" fmla="val 35500"/>
                  <a:gd name="f111" fmla="val 21656"/>
                  <a:gd name="f112" fmla="val 10830"/>
                  <a:gd name="f113" fmla="val 9881"/>
                  <a:gd name="f114" fmla="val 4708"/>
                  <a:gd name="f115" fmla="val 7984"/>
                  <a:gd name="f116" fmla="val 3766"/>
                  <a:gd name="f117" fmla="val 2825"/>
                  <a:gd name="f118" fmla="val 5137"/>
                  <a:gd name="f119" fmla="val 942"/>
                  <a:gd name="f120" fmla="*/ f0 1 292401"/>
                  <a:gd name="f121" fmla="*/ f1 1 381328"/>
                  <a:gd name="f122" fmla="+- f4 0 f2"/>
                  <a:gd name="f123" fmla="+- f3 0 f2"/>
                  <a:gd name="f124" fmla="*/ f123 1 292401"/>
                  <a:gd name="f125" fmla="*/ f122 1 381328"/>
                  <a:gd name="f126" fmla="*/ f2 1 f124"/>
                  <a:gd name="f127" fmla="*/ f3 1 f124"/>
                  <a:gd name="f128" fmla="*/ f2 1 f125"/>
                  <a:gd name="f129" fmla="*/ f4 1 f125"/>
                  <a:gd name="f130" fmla="*/ f126 f120 1"/>
                  <a:gd name="f131" fmla="*/ f127 f120 1"/>
                  <a:gd name="f132" fmla="*/ f129 f121 1"/>
                  <a:gd name="f133" fmla="*/ f128 f12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0" t="f133" r="f131" b="f132"/>
                <a:pathLst>
                  <a:path w="292401" h="381328">
                    <a:moveTo>
                      <a:pt x="f5" y="f2"/>
                    </a:moveTo>
                    <a:cubicBezTo>
                      <a:pt x="f6" y="f7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6" y="f38"/>
                      <a:pt x="f34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3"/>
                      <a:pt x="f65" y="f4"/>
                      <a:pt x="f66" y="f4"/>
                    </a:cubicBezTo>
                    <a:cubicBezTo>
                      <a:pt x="f67" y="f4"/>
                      <a:pt x="f68" y="f4"/>
                      <a:pt x="f67" y="f63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75" y="f76"/>
                      <a:pt x="f77" y="f78"/>
                      <a:pt x="f79" y="f80"/>
                    </a:cubicBezTo>
                    <a:cubicBezTo>
                      <a:pt x="f81" y="f82"/>
                      <a:pt x="f83" y="f84"/>
                      <a:pt x="f85" y="f86"/>
                    </a:cubicBezTo>
                    <a:cubicBezTo>
                      <a:pt x="f87" y="f88"/>
                      <a:pt x="f89" y="f90"/>
                      <a:pt x="f91" y="f92"/>
                    </a:cubicBezTo>
                    <a:cubicBezTo>
                      <a:pt x="f93" y="f94"/>
                      <a:pt x="f93" y="f95"/>
                      <a:pt x="f96" y="f97"/>
                    </a:cubicBezTo>
                    <a:cubicBezTo>
                      <a:pt x="f89" y="f98"/>
                      <a:pt x="f99" y="f100"/>
                      <a:pt x="f101" y="f102"/>
                    </a:cubicBezTo>
                    <a:cubicBezTo>
                      <a:pt x="f103" y="f104"/>
                      <a:pt x="f105" y="f106"/>
                      <a:pt x="f107" y="f108"/>
                    </a:cubicBezTo>
                    <a:cubicBezTo>
                      <a:pt x="f73" y="f109"/>
                      <a:pt x="f110" y="f111"/>
                      <a:pt x="f112" y="f7"/>
                    </a:cubicBezTo>
                    <a:cubicBezTo>
                      <a:pt x="f113" y="f114"/>
                      <a:pt x="f115" y="f116"/>
                      <a:pt x="f5" y="f117"/>
                    </a:cubicBezTo>
                    <a:cubicBezTo>
                      <a:pt x="f118" y="f119"/>
                      <a:pt x="f118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1" name="Google Shape;318;p61">
                <a:extLst>
                  <a:ext uri="{FF2B5EF4-FFF2-40B4-BE49-F238E27FC236}">
                    <a16:creationId xmlns:a16="http://schemas.microsoft.com/office/drawing/2014/main" id="{202664F2-10F1-209B-EB79-A331A0562292}"/>
                  </a:ext>
                </a:extLst>
              </p:cNvPr>
              <p:cNvSpPr/>
              <p:nvPr/>
            </p:nvSpPr>
            <p:spPr>
              <a:xfrm>
                <a:off x="5768492" y="933126"/>
                <a:ext cx="4160" cy="824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795"/>
                  <a:gd name="f4" fmla="val 7532"/>
                  <a:gd name="f5" fmla="val 949"/>
                  <a:gd name="f6" fmla="val 6591"/>
                  <a:gd name="f7" fmla="val 5649"/>
                  <a:gd name="f8" fmla="val 3766"/>
                  <a:gd name="f9" fmla="val 1898"/>
                  <a:gd name="f10" fmla="val 1883"/>
                  <a:gd name="f11" fmla="val 2825"/>
                  <a:gd name="f12" fmla="val 2847"/>
                  <a:gd name="f13" fmla="*/ f0 1 3795"/>
                  <a:gd name="f14" fmla="*/ f1 1 7532"/>
                  <a:gd name="f15" fmla="+- f4 0 f2"/>
                  <a:gd name="f16" fmla="+- f3 0 f2"/>
                  <a:gd name="f17" fmla="*/ f16 1 3795"/>
                  <a:gd name="f18" fmla="*/ f15 1 7532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3795" h="7532">
                    <a:moveTo>
                      <a:pt x="f5" y="f4"/>
                    </a:moveTo>
                    <a:cubicBezTo>
                      <a:pt x="f5" y="f6"/>
                      <a:pt x="f5" y="f7"/>
                      <a:pt x="f2" y="f7"/>
                    </a:cubicBezTo>
                    <a:cubicBezTo>
                      <a:pt x="f5" y="f8"/>
                      <a:pt x="f9" y="f10"/>
                      <a:pt x="f3" y="f2"/>
                    </a:cubicBezTo>
                    <a:cubicBezTo>
                      <a:pt x="f3" y="f11"/>
                      <a:pt x="f12" y="f7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2" name="Google Shape;319;p61">
                <a:extLst>
                  <a:ext uri="{FF2B5EF4-FFF2-40B4-BE49-F238E27FC236}">
                    <a16:creationId xmlns:a16="http://schemas.microsoft.com/office/drawing/2014/main" id="{220FC110-7FED-6CD2-E2A0-CECCF85A361C}"/>
                  </a:ext>
                </a:extLst>
              </p:cNvPr>
              <p:cNvSpPr/>
              <p:nvPr/>
            </p:nvSpPr>
            <p:spPr>
              <a:xfrm>
                <a:off x="5215463" y="1105994"/>
                <a:ext cx="6236" cy="455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693"/>
                  <a:gd name="f4" fmla="val 4156"/>
                  <a:gd name="f5" fmla="val 3215"/>
                  <a:gd name="f6" fmla="val 4744"/>
                  <a:gd name="f7" fmla="val 2847"/>
                  <a:gd name="f8" fmla="val 1898"/>
                  <a:gd name="f9" fmla="val 2273"/>
                  <a:gd name="f10" fmla="val 1332"/>
                  <a:gd name="f11" fmla="val 390"/>
                  <a:gd name="f12" fmla="+- 0 0 552"/>
                  <a:gd name="f13" fmla="val 949"/>
                  <a:gd name="f14" fmla="val 3795"/>
                  <a:gd name="f15" fmla="*/ f0 1 5693"/>
                  <a:gd name="f16" fmla="*/ f1 1 4156"/>
                  <a:gd name="f17" fmla="+- f4 0 f2"/>
                  <a:gd name="f18" fmla="+- f3 0 f2"/>
                  <a:gd name="f19" fmla="*/ f18 1 5693"/>
                  <a:gd name="f20" fmla="*/ f17 1 4156"/>
                  <a:gd name="f21" fmla="*/ f2 1 f19"/>
                  <a:gd name="f22" fmla="*/ f3 1 f19"/>
                  <a:gd name="f23" fmla="*/ f2 1 f20"/>
                  <a:gd name="f24" fmla="*/ f4 1 f20"/>
                  <a:gd name="f25" fmla="*/ f21 f15 1"/>
                  <a:gd name="f26" fmla="*/ f22 f15 1"/>
                  <a:gd name="f27" fmla="*/ f24 f16 1"/>
                  <a:gd name="f28" fmla="*/ f23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5" t="f28" r="f26" b="f27"/>
                <a:pathLst>
                  <a:path w="5693" h="4156">
                    <a:moveTo>
                      <a:pt x="f3" y="f5"/>
                    </a:moveTo>
                    <a:cubicBezTo>
                      <a:pt x="f3" y="f5"/>
                      <a:pt x="f6" y="f4"/>
                      <a:pt x="f6" y="f4"/>
                    </a:cubicBezTo>
                    <a:cubicBezTo>
                      <a:pt x="f7" y="f4"/>
                      <a:pt x="f8" y="f9"/>
                      <a:pt x="f2" y="f10"/>
                    </a:cubicBezTo>
                    <a:cubicBezTo>
                      <a:pt x="f2" y="f11"/>
                      <a:pt x="f2" y="f12"/>
                      <a:pt x="f13" y="f11"/>
                    </a:cubicBezTo>
                    <a:cubicBezTo>
                      <a:pt x="f7" y="f9"/>
                      <a:pt x="f14" y="f9"/>
                      <a:pt x="f3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3" name="Google Shape;320;p61">
                <a:extLst>
                  <a:ext uri="{FF2B5EF4-FFF2-40B4-BE49-F238E27FC236}">
                    <a16:creationId xmlns:a16="http://schemas.microsoft.com/office/drawing/2014/main" id="{F8ADFDC7-B1CC-9C35-224B-E37E3D418D73}"/>
                  </a:ext>
                </a:extLst>
              </p:cNvPr>
              <p:cNvSpPr/>
              <p:nvPr/>
            </p:nvSpPr>
            <p:spPr>
              <a:xfrm>
                <a:off x="5213104" y="1105994"/>
                <a:ext cx="3401" cy="248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105"/>
                  <a:gd name="f4" fmla="val 2273"/>
                  <a:gd name="f5" fmla="val 1332"/>
                  <a:gd name="f6" fmla="val 2156"/>
                  <a:gd name="f7" fmla="val 1207"/>
                  <a:gd name="f8" fmla="+- 0 0 690"/>
                  <a:gd name="f9" fmla="val 259"/>
                  <a:gd name="f10" fmla="val 390"/>
                  <a:gd name="f11" fmla="+- 0 0 552"/>
                  <a:gd name="f12" fmla="*/ f0 1 3105"/>
                  <a:gd name="f13" fmla="*/ f1 1 2273"/>
                  <a:gd name="f14" fmla="+- f4 0 f2"/>
                  <a:gd name="f15" fmla="+- f3 0 f2"/>
                  <a:gd name="f16" fmla="*/ f15 1 3105"/>
                  <a:gd name="f17" fmla="*/ f14 1 2273"/>
                  <a:gd name="f18" fmla="*/ f2 1 f16"/>
                  <a:gd name="f19" fmla="*/ f3 1 f16"/>
                  <a:gd name="f20" fmla="*/ f2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3105" h="2273">
                    <a:moveTo>
                      <a:pt x="f3" y="f5"/>
                    </a:moveTo>
                    <a:cubicBezTo>
                      <a:pt x="f3" y="f5"/>
                      <a:pt x="f6" y="f4"/>
                      <a:pt x="f6" y="f4"/>
                    </a:cubicBezTo>
                    <a:cubicBezTo>
                      <a:pt x="f7" y="f4"/>
                      <a:pt x="f8" y="f5"/>
                      <a:pt x="f9" y="f10"/>
                    </a:cubicBezTo>
                    <a:cubicBezTo>
                      <a:pt x="f7" y="f11"/>
                      <a:pt x="f6" y="f10"/>
                      <a:pt x="f3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4" name="Google Shape;321;p61">
                <a:extLst>
                  <a:ext uri="{FF2B5EF4-FFF2-40B4-BE49-F238E27FC236}">
                    <a16:creationId xmlns:a16="http://schemas.microsoft.com/office/drawing/2014/main" id="{F08DF588-C44E-34E3-C8E5-58ABCCF7F828}"/>
                  </a:ext>
                </a:extLst>
              </p:cNvPr>
              <p:cNvSpPr/>
              <p:nvPr/>
            </p:nvSpPr>
            <p:spPr>
              <a:xfrm>
                <a:off x="5341860" y="930027"/>
                <a:ext cx="2505" cy="309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290"/>
                  <a:gd name="f4" fmla="val 2824"/>
                  <a:gd name="f5" fmla="val 2291"/>
                  <a:gd name="f6" fmla="val 1883"/>
                  <a:gd name="f7" fmla="val 1342"/>
                  <a:gd name="f8" fmla="val 2825"/>
                  <a:gd name="f9" fmla="val 393"/>
                  <a:gd name="f10" fmla="+- 0 0 556"/>
                  <a:gd name="f11" fmla="val 942"/>
                  <a:gd name="f12" fmla="*/ f0 1 2290"/>
                  <a:gd name="f13" fmla="*/ f1 1 2824"/>
                  <a:gd name="f14" fmla="+- f4 0 f2"/>
                  <a:gd name="f15" fmla="+- f3 0 f2"/>
                  <a:gd name="f16" fmla="*/ f15 1 2290"/>
                  <a:gd name="f17" fmla="*/ f14 1 2824"/>
                  <a:gd name="f18" fmla="*/ f2 1 f16"/>
                  <a:gd name="f19" fmla="*/ f3 1 f16"/>
                  <a:gd name="f20" fmla="*/ f2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2290" h="2824">
                    <a:moveTo>
                      <a:pt x="f5" y="f6"/>
                    </a:moveTo>
                    <a:cubicBezTo>
                      <a:pt x="f5" y="f6"/>
                      <a:pt x="f7" y="f8"/>
                      <a:pt x="f7" y="f8"/>
                    </a:cubicBezTo>
                    <a:cubicBezTo>
                      <a:pt x="f9" y="f6"/>
                      <a:pt x="f10" y="f11"/>
                      <a:pt x="f9" y="f2"/>
                    </a:cubicBezTo>
                    <a:cubicBezTo>
                      <a:pt x="f7" y="f2"/>
                      <a:pt x="f5" y="f11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</p:grpSp>
        <p:grpSp>
          <p:nvGrpSpPr>
            <p:cNvPr id="15" name="Google Shape;322;p61">
              <a:extLst>
                <a:ext uri="{FF2B5EF4-FFF2-40B4-BE49-F238E27FC236}">
                  <a16:creationId xmlns:a16="http://schemas.microsoft.com/office/drawing/2014/main" id="{CF6FD382-AD91-E866-90AF-3023DE582FDD}"/>
                </a:ext>
              </a:extLst>
            </p:cNvPr>
            <p:cNvGrpSpPr/>
            <p:nvPr/>
          </p:nvGrpSpPr>
          <p:grpSpPr>
            <a:xfrm>
              <a:off x="3216466" y="1025965"/>
              <a:ext cx="1879447" cy="492029"/>
              <a:chOff x="3216466" y="1025965"/>
              <a:chExt cx="1879447" cy="492029"/>
            </a:xfrm>
          </p:grpSpPr>
          <p:sp>
            <p:nvSpPr>
              <p:cNvPr id="16" name="Google Shape;323;p61">
                <a:extLst>
                  <a:ext uri="{FF2B5EF4-FFF2-40B4-BE49-F238E27FC236}">
                    <a16:creationId xmlns:a16="http://schemas.microsoft.com/office/drawing/2014/main" id="{3A762542-95ED-3A5E-4C04-6179AE96C424}"/>
                  </a:ext>
                </a:extLst>
              </p:cNvPr>
              <p:cNvSpPr/>
              <p:nvPr/>
            </p:nvSpPr>
            <p:spPr>
              <a:xfrm>
                <a:off x="3821460" y="1348675"/>
                <a:ext cx="175043" cy="12496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59779"/>
                  <a:gd name="f4" fmla="val 114066"/>
                  <a:gd name="f5" fmla="val 157509"/>
                  <a:gd name="f6" fmla="val 20853"/>
                  <a:gd name="f7" fmla="val 153714"/>
                  <a:gd name="f8" fmla="val 10496"/>
                  <a:gd name="f9" fmla="val 146123"/>
                  <a:gd name="f10" fmla="val 3905"/>
                  <a:gd name="f11" fmla="val 134737"/>
                  <a:gd name="f12" fmla="val 1080"/>
                  <a:gd name="f13" fmla="val 132839"/>
                  <a:gd name="f14" fmla="val 139"/>
                  <a:gd name="f15" fmla="val 129993"/>
                  <a:gd name="f16" fmla="val 128095"/>
                  <a:gd name="f17" fmla="val 113862"/>
                  <a:gd name="f18" fmla="+- 0 0 803"/>
                  <a:gd name="f19" fmla="val 100578"/>
                  <a:gd name="f20" fmla="val 2963"/>
                  <a:gd name="f21" fmla="val 90141"/>
                  <a:gd name="f22" fmla="val 14262"/>
                  <a:gd name="f23" fmla="val 89192"/>
                  <a:gd name="f24" fmla="val 15203"/>
                  <a:gd name="f25" fmla="val 16145"/>
                  <a:gd name="f26" fmla="val 87294"/>
                  <a:gd name="f27" fmla="val 80652"/>
                  <a:gd name="f28" fmla="val 5788"/>
                  <a:gd name="f29" fmla="val 74959"/>
                  <a:gd name="f30" fmla="val 2022"/>
                  <a:gd name="f31" fmla="val 62624"/>
                  <a:gd name="f32" fmla="val 48391"/>
                  <a:gd name="f33" fmla="val 36056"/>
                  <a:gd name="f34" fmla="val 24670"/>
                  <a:gd name="f35" fmla="val 13320"/>
                  <a:gd name="f36" fmla="val 9554"/>
                  <a:gd name="f37" fmla="val 23721"/>
                  <a:gd name="f38" fmla="val 7671"/>
                  <a:gd name="f39" fmla="val 4846"/>
                  <a:gd name="f40" fmla="val 22772"/>
                  <a:gd name="f41" fmla="val 21824"/>
                  <a:gd name="f42" fmla="val 15182"/>
                  <a:gd name="f43" fmla="val 8540"/>
                  <a:gd name="f44" fmla="val 1898"/>
                  <a:gd name="f45" fmla="val 949"/>
                  <a:gd name="f46" fmla="val 6729"/>
                  <a:gd name="f47" fmla="val 8613"/>
                  <a:gd name="f48" fmla="val 40625"/>
                  <a:gd name="f49" fmla="val 73580"/>
                  <a:gd name="f50" fmla="val 105592"/>
                  <a:gd name="f51" fmla="val 106534"/>
                  <a:gd name="f52" fmla="val 107475"/>
                  <a:gd name="f53" fmla="val 109359"/>
                  <a:gd name="f54" fmla="val 111242"/>
                  <a:gd name="f55" fmla="val 112183"/>
                  <a:gd name="f56" fmla="val 2847"/>
                  <a:gd name="f57" fmla="val 20875"/>
                  <a:gd name="f58" fmla="val 25619"/>
                  <a:gd name="f59" fmla="val 108417"/>
                  <a:gd name="f60" fmla="val 104651"/>
                  <a:gd name="f61" fmla="val 82054"/>
                  <a:gd name="f62" fmla="val 59456"/>
                  <a:gd name="f63" fmla="val 36859"/>
                  <a:gd name="f64" fmla="val 32151"/>
                  <a:gd name="f65" fmla="val 27517"/>
                  <a:gd name="f66" fmla="val 29327"/>
                  <a:gd name="f67" fmla="val 30363"/>
                  <a:gd name="f68" fmla="val 26502"/>
                  <a:gd name="f69" fmla="val 37005"/>
                  <a:gd name="f70" fmla="val 19911"/>
                  <a:gd name="f71" fmla="val 52187"/>
                  <a:gd name="f72" fmla="val 18028"/>
                  <a:gd name="f73" fmla="val 59778"/>
                  <a:gd name="f74" fmla="val 23677"/>
                  <a:gd name="f75" fmla="val 25560"/>
                  <a:gd name="f76" fmla="val 64522"/>
                  <a:gd name="f77" fmla="val 28385"/>
                  <a:gd name="f78" fmla="val 66420"/>
                  <a:gd name="f79" fmla="val 67368"/>
                  <a:gd name="f80" fmla="val 35918"/>
                  <a:gd name="f81" fmla="val 39684"/>
                  <a:gd name="f82" fmla="val 43450"/>
                  <a:gd name="f83" fmla="val 64164"/>
                  <a:gd name="f84" fmla="val 85820"/>
                  <a:gd name="f85" fmla="val 110300"/>
                  <a:gd name="f86" fmla="val 68317"/>
                  <a:gd name="f87" fmla="val 113125"/>
                  <a:gd name="f88" fmla="val 69266"/>
                  <a:gd name="f89" fmla="val 75908"/>
                  <a:gd name="f90" fmla="val 82550"/>
                  <a:gd name="f91" fmla="val 92039"/>
                  <a:gd name="f92" fmla="val 92987"/>
                  <a:gd name="f93" fmla="val 84878"/>
                  <a:gd name="f94" fmla="val 42508"/>
                  <a:gd name="f95" fmla="val 38742"/>
                  <a:gd name="f96" fmla="val 95834"/>
                  <a:gd name="f97" fmla="val 27444"/>
                  <a:gd name="f98" fmla="val 106271"/>
                  <a:gd name="f99" fmla="val 117657"/>
                  <a:gd name="f100" fmla="val 22736"/>
                  <a:gd name="f101" fmla="val 129044"/>
                  <a:gd name="f102" fmla="val 133788"/>
                  <a:gd name="f103" fmla="val 41567"/>
                  <a:gd name="f104" fmla="val 45333"/>
                  <a:gd name="f105" fmla="val 47216"/>
                  <a:gd name="f106" fmla="val 56632"/>
                  <a:gd name="f107" fmla="val 65106"/>
                  <a:gd name="f108" fmla="val 74521"/>
                  <a:gd name="f109" fmla="val 86761"/>
                  <a:gd name="f110" fmla="val 98060"/>
                  <a:gd name="f111" fmla="val 137583"/>
                  <a:gd name="f112" fmla="val 143276"/>
                  <a:gd name="f113" fmla="val 149918"/>
                  <a:gd name="f114" fmla="val 155611"/>
                  <a:gd name="f115" fmla="val 158458"/>
                  <a:gd name="f116" fmla="val 159407"/>
                  <a:gd name="f117" fmla="val 61339"/>
                  <a:gd name="f118" fmla="val 160356"/>
                  <a:gd name="f119" fmla="val 31210"/>
                  <a:gd name="f120" fmla="*/ f0 1 159779"/>
                  <a:gd name="f121" fmla="*/ f1 1 114066"/>
                  <a:gd name="f122" fmla="+- f4 0 f2"/>
                  <a:gd name="f123" fmla="+- f3 0 f2"/>
                  <a:gd name="f124" fmla="*/ f123 1 159779"/>
                  <a:gd name="f125" fmla="*/ f122 1 114066"/>
                  <a:gd name="f126" fmla="*/ f2 1 f124"/>
                  <a:gd name="f127" fmla="*/ f3 1 f124"/>
                  <a:gd name="f128" fmla="*/ f2 1 f125"/>
                  <a:gd name="f129" fmla="*/ f4 1 f125"/>
                  <a:gd name="f130" fmla="*/ f126 f120 1"/>
                  <a:gd name="f131" fmla="*/ f127 f120 1"/>
                  <a:gd name="f132" fmla="*/ f129 f121 1"/>
                  <a:gd name="f133" fmla="*/ f128 f12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0" t="f133" r="f131" b="f132"/>
                <a:pathLst>
                  <a:path w="159779" h="114066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4"/>
                      <a:pt x="f16" y="f14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4"/>
                      <a:pt x="f23" y="f25"/>
                      <a:pt x="f26" y="f25"/>
                    </a:cubicBezTo>
                    <a:cubicBezTo>
                      <a:pt x="f27" y="f28"/>
                      <a:pt x="f29" y="f30"/>
                      <a:pt x="f31" y="f12"/>
                    </a:cubicBezTo>
                    <a:cubicBezTo>
                      <a:pt x="f32" y="f18"/>
                      <a:pt x="f33" y="f20"/>
                      <a:pt x="f34" y="f35"/>
                    </a:cubicBezTo>
                    <a:cubicBezTo>
                      <a:pt x="f34" y="f36"/>
                      <a:pt x="f37" y="f38"/>
                      <a:pt x="f37" y="f39"/>
                    </a:cubicBezTo>
                    <a:cubicBezTo>
                      <a:pt x="f37" y="f20"/>
                      <a:pt x="f40" y="f30"/>
                      <a:pt x="f41" y="f30"/>
                    </a:cubicBezTo>
                    <a:cubicBezTo>
                      <a:pt x="f42" y="f30"/>
                      <a:pt x="f43" y="f30"/>
                      <a:pt x="f44" y="f30"/>
                    </a:cubicBezTo>
                    <a:cubicBezTo>
                      <a:pt x="f45" y="f30"/>
                      <a:pt x="f2" y="f20"/>
                      <a:pt x="f2" y="f10"/>
                    </a:cubicBezTo>
                    <a:cubicBezTo>
                      <a:pt x="f2" y="f28"/>
                      <a:pt x="f2" y="f46"/>
                      <a:pt x="f2" y="f47"/>
                    </a:cubicBezTo>
                    <a:cubicBezTo>
                      <a:pt x="f2" y="f48"/>
                      <a:pt x="f2" y="f49"/>
                      <a:pt x="f2" y="f50"/>
                    </a:cubicBezTo>
                    <a:cubicBezTo>
                      <a:pt x="f2" y="f51"/>
                      <a:pt x="f2" y="f52"/>
                      <a:pt x="f2" y="f53"/>
                    </a:cubicBezTo>
                    <a:cubicBezTo>
                      <a:pt x="f2" y="f54"/>
                      <a:pt x="f45" y="f55"/>
                      <a:pt x="f56" y="f55"/>
                    </a:cubicBezTo>
                    <a:cubicBezTo>
                      <a:pt x="f43" y="f55"/>
                      <a:pt x="f42" y="f55"/>
                      <a:pt x="f57" y="f55"/>
                    </a:cubicBezTo>
                    <a:cubicBezTo>
                      <a:pt x="f34" y="f55"/>
                      <a:pt x="f58" y="f55"/>
                      <a:pt x="f58" y="f59"/>
                    </a:cubicBezTo>
                    <a:cubicBezTo>
                      <a:pt x="f58" y="f52"/>
                      <a:pt x="f58" y="f51"/>
                      <a:pt x="f58" y="f60"/>
                    </a:cubicBezTo>
                    <a:cubicBezTo>
                      <a:pt x="f58" y="f61"/>
                      <a:pt x="f58" y="f62"/>
                      <a:pt x="f58" y="f63"/>
                    </a:cubicBezTo>
                    <a:cubicBezTo>
                      <a:pt x="f58" y="f64"/>
                      <a:pt x="f65" y="f66"/>
                      <a:pt x="f67" y="f68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31" y="f75"/>
                      <a:pt x="f76" y="f77"/>
                      <a:pt x="f78" y="f64"/>
                    </a:cubicBezTo>
                    <a:cubicBezTo>
                      <a:pt x="f79" y="f80"/>
                      <a:pt x="f79" y="f81"/>
                      <a:pt x="f79" y="f82"/>
                    </a:cubicBezTo>
                    <a:cubicBezTo>
                      <a:pt x="f79" y="f83"/>
                      <a:pt x="f79" y="f84"/>
                      <a:pt x="f79" y="f51"/>
                    </a:cubicBezTo>
                    <a:cubicBezTo>
                      <a:pt x="f79" y="f52"/>
                      <a:pt x="f79" y="f53"/>
                      <a:pt x="f79" y="f85"/>
                    </a:cubicBezTo>
                    <a:cubicBezTo>
                      <a:pt x="f79" y="f55"/>
                      <a:pt x="f86" y="f87"/>
                      <a:pt x="f88" y="f87"/>
                    </a:cubicBezTo>
                    <a:cubicBezTo>
                      <a:pt x="f89" y="f87"/>
                      <a:pt x="f90" y="f87"/>
                      <a:pt x="f21" y="f87"/>
                    </a:cubicBezTo>
                    <a:cubicBezTo>
                      <a:pt x="f91" y="f87"/>
                      <a:pt x="f92" y="f55"/>
                      <a:pt x="f92" y="f85"/>
                    </a:cubicBezTo>
                    <a:cubicBezTo>
                      <a:pt x="f92" y="f53"/>
                      <a:pt x="f92" y="f52"/>
                      <a:pt x="f92" y="f51"/>
                    </a:cubicBezTo>
                    <a:cubicBezTo>
                      <a:pt x="f92" y="f93"/>
                      <a:pt x="f92" y="f83"/>
                      <a:pt x="f92" y="f94"/>
                    </a:cubicBezTo>
                    <a:cubicBezTo>
                      <a:pt x="f92" y="f48"/>
                      <a:pt x="f92" y="f95"/>
                      <a:pt x="f92" y="f63"/>
                    </a:cubicBezTo>
                    <a:cubicBezTo>
                      <a:pt x="f96" y="f97"/>
                      <a:pt x="f98" y="f6"/>
                      <a:pt x="f99" y="f100"/>
                    </a:cubicBezTo>
                    <a:cubicBezTo>
                      <a:pt x="f101" y="f74"/>
                      <a:pt x="f102" y="f66"/>
                      <a:pt x="f102" y="f103"/>
                    </a:cubicBezTo>
                    <a:cubicBezTo>
                      <a:pt x="f102" y="f82"/>
                      <a:pt x="f102" y="f104"/>
                      <a:pt x="f102" y="f105"/>
                    </a:cubicBezTo>
                    <a:cubicBezTo>
                      <a:pt x="f102" y="f106"/>
                      <a:pt x="f102" y="f107"/>
                      <a:pt x="f102" y="f108"/>
                    </a:cubicBezTo>
                    <a:cubicBezTo>
                      <a:pt x="f102" y="f109"/>
                      <a:pt x="f102" y="f110"/>
                      <a:pt x="f102" y="f85"/>
                    </a:cubicBezTo>
                    <a:cubicBezTo>
                      <a:pt x="f102" y="f87"/>
                      <a:pt x="f11" y="f4"/>
                      <a:pt x="f111" y="f4"/>
                    </a:cubicBezTo>
                    <a:cubicBezTo>
                      <a:pt x="f112" y="f4"/>
                      <a:pt x="f113" y="f4"/>
                      <a:pt x="f114" y="f4"/>
                    </a:cubicBezTo>
                    <a:cubicBezTo>
                      <a:pt x="f115" y="f4"/>
                      <a:pt x="f116" y="f87"/>
                      <a:pt x="f116" y="f85"/>
                    </a:cubicBezTo>
                    <a:cubicBezTo>
                      <a:pt x="f116" y="f84"/>
                      <a:pt x="f116" y="f117"/>
                      <a:pt x="f116" y="f63"/>
                    </a:cubicBezTo>
                    <a:cubicBezTo>
                      <a:pt x="f118" y="f119"/>
                      <a:pt x="f116" y="f7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7" name="Google Shape;324;p61">
                <a:extLst>
                  <a:ext uri="{FF2B5EF4-FFF2-40B4-BE49-F238E27FC236}">
                    <a16:creationId xmlns:a16="http://schemas.microsoft.com/office/drawing/2014/main" id="{6A17CBD4-CA54-8537-D047-2563045B37FA}"/>
                  </a:ext>
                </a:extLst>
              </p:cNvPr>
              <p:cNvSpPr/>
              <p:nvPr/>
            </p:nvSpPr>
            <p:spPr>
              <a:xfrm>
                <a:off x="4986442" y="1300349"/>
                <a:ext cx="109471" cy="1744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927"/>
                  <a:gd name="f4" fmla="val 159261"/>
                  <a:gd name="f5" fmla="val 96132"/>
                  <a:gd name="f6" fmla="val 90439"/>
                  <a:gd name="f7" fmla="val 83797"/>
                  <a:gd name="f8" fmla="val 78103"/>
                  <a:gd name="f9" fmla="val 73359"/>
                  <a:gd name="f10" fmla="val 4708"/>
                  <a:gd name="f11" fmla="val 19773"/>
                  <a:gd name="f12" fmla="val 35779"/>
                  <a:gd name="f13" fmla="val 50844"/>
                  <a:gd name="f14" fmla="val 55552"/>
                  <a:gd name="f15" fmla="val 71462"/>
                  <a:gd name="f16" fmla="val 54610"/>
                  <a:gd name="f17" fmla="val 53668"/>
                  <a:gd name="f18" fmla="val 70513"/>
                  <a:gd name="f19" fmla="val 57229"/>
                  <a:gd name="f20" fmla="val 40487"/>
                  <a:gd name="f21" fmla="val 25917"/>
                  <a:gd name="f22" fmla="val 38604"/>
                  <a:gd name="f23" fmla="val 10735"/>
                  <a:gd name="f24" fmla="val 61201"/>
                  <a:gd name="f25" fmla="val 6940"/>
                  <a:gd name="f26" fmla="val 65909"/>
                  <a:gd name="f27" fmla="val 4093"/>
                  <a:gd name="f28" fmla="val 71558"/>
                  <a:gd name="f29" fmla="val 3144"/>
                  <a:gd name="f30" fmla="val 77207"/>
                  <a:gd name="f31" fmla="+- 0 0 651"/>
                  <a:gd name="f32" fmla="val 90389"/>
                  <a:gd name="f33" fmla="val 103571"/>
                  <a:gd name="f34" fmla="val 1246"/>
                  <a:gd name="f35" fmla="val 116752"/>
                  <a:gd name="f36" fmla="val 127109"/>
                  <a:gd name="f37" fmla="val 137467"/>
                  <a:gd name="f38" fmla="val 14530"/>
                  <a:gd name="f39" fmla="val 145941"/>
                  <a:gd name="f40" fmla="val 24019"/>
                  <a:gd name="f41" fmla="val 156298"/>
                  <a:gd name="f42" fmla="val 36354"/>
                  <a:gd name="f43" fmla="val 160064"/>
                  <a:gd name="f44" fmla="val 50587"/>
                  <a:gd name="f45" fmla="val 159122"/>
                  <a:gd name="f46" fmla="val 60075"/>
                  <a:gd name="f47" fmla="val 158181"/>
                  <a:gd name="f48" fmla="val 67666"/>
                  <a:gd name="f49" fmla="val 154414"/>
                  <a:gd name="f50" fmla="val 75257"/>
                  <a:gd name="f51" fmla="val 146882"/>
                  <a:gd name="f52" fmla="val 76206"/>
                  <a:gd name="f53" fmla="val 149707"/>
                  <a:gd name="f54" fmla="val 152531"/>
                  <a:gd name="f55" fmla="val 157239"/>
                  <a:gd name="f56" fmla="val 77155"/>
                  <a:gd name="f57" fmla="val 80001"/>
                  <a:gd name="f58" fmla="val 84745"/>
                  <a:gd name="f59" fmla="val 89490"/>
                  <a:gd name="f60" fmla="val 94234"/>
                  <a:gd name="f61" fmla="val 151590"/>
                  <a:gd name="f62" fmla="val 150648"/>
                  <a:gd name="f63" fmla="val 102629"/>
                  <a:gd name="f64" fmla="val 6591"/>
                  <a:gd name="f65" fmla="val 5649"/>
                  <a:gd name="f66" fmla="val 2825"/>
                  <a:gd name="f67" fmla="val 98978"/>
                  <a:gd name="f68" fmla="val 942"/>
                  <a:gd name="f69" fmla="val 98029"/>
                  <a:gd name="f70" fmla="val 74308"/>
                  <a:gd name="f71" fmla="val 84740"/>
                  <a:gd name="f72" fmla="val 96038"/>
                  <a:gd name="f73" fmla="val 101688"/>
                  <a:gd name="f74" fmla="val 108278"/>
                  <a:gd name="f75" fmla="val 114869"/>
                  <a:gd name="f76" fmla="val 121460"/>
                  <a:gd name="f77" fmla="val 124285"/>
                  <a:gd name="f78" fmla="val 126168"/>
                  <a:gd name="f79" fmla="val 128993"/>
                  <a:gd name="f80" fmla="val 62922"/>
                  <a:gd name="f81" fmla="val 141233"/>
                  <a:gd name="f82" fmla="val 38252"/>
                  <a:gd name="f83" fmla="val 143116"/>
                  <a:gd name="f84" fmla="val 29712"/>
                  <a:gd name="f85" fmla="val 125226"/>
                  <a:gd name="f86" fmla="val 27814"/>
                  <a:gd name="f87" fmla="val 26866"/>
                  <a:gd name="f88" fmla="val 117694"/>
                  <a:gd name="f89" fmla="val 113928"/>
                  <a:gd name="f90" fmla="val 24968"/>
                  <a:gd name="f91" fmla="val 92272"/>
                  <a:gd name="f92" fmla="val 28763"/>
                  <a:gd name="f93" fmla="val 81915"/>
                  <a:gd name="f94" fmla="val 34456"/>
                  <a:gd name="f95" fmla="val 64967"/>
                  <a:gd name="f96" fmla="val 51536"/>
                  <a:gd name="f97" fmla="val 63084"/>
                  <a:gd name="f98" fmla="val 68733"/>
                  <a:gd name="f99" fmla="val 69564"/>
                  <a:gd name="f100" fmla="val 76266"/>
                  <a:gd name="f101" fmla="*/ f0 1 99927"/>
                  <a:gd name="f102" fmla="*/ f1 1 159261"/>
                  <a:gd name="f103" fmla="+- f4 0 f2"/>
                  <a:gd name="f104" fmla="+- f3 0 f2"/>
                  <a:gd name="f105" fmla="*/ f104 1 99927"/>
                  <a:gd name="f106" fmla="*/ f103 1 159261"/>
                  <a:gd name="f107" fmla="*/ f2 1 f105"/>
                  <a:gd name="f108" fmla="*/ f3 1 f105"/>
                  <a:gd name="f109" fmla="*/ f2 1 f106"/>
                  <a:gd name="f110" fmla="*/ f4 1 f106"/>
                  <a:gd name="f111" fmla="*/ f107 f101 1"/>
                  <a:gd name="f112" fmla="*/ f108 f101 1"/>
                  <a:gd name="f113" fmla="*/ f110 f102 1"/>
                  <a:gd name="f114" fmla="*/ f109 f10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1" t="f114" r="f112" b="f113"/>
                <a:pathLst>
                  <a:path w="99927" h="159261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9" y="f2"/>
                      <a:pt x="f9" y="f10"/>
                    </a:cubicBezTo>
                    <a:cubicBezTo>
                      <a:pt x="f9" y="f11"/>
                      <a:pt x="f9" y="f12"/>
                      <a:pt x="f9" y="f13"/>
                    </a:cubicBezTo>
                    <a:lnTo>
                      <a:pt x="f9" y="f14"/>
                    </a:lnTo>
                    <a:cubicBezTo>
                      <a:pt x="f15" y="f16"/>
                      <a:pt x="f15" y="f17"/>
                      <a:pt x="f18" y="f17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1" y="f33"/>
                      <a:pt x="f34" y="f35"/>
                    </a:cubicBezTo>
                    <a:cubicBezTo>
                      <a:pt x="f29" y="f36"/>
                      <a:pt x="f25" y="f37"/>
                      <a:pt x="f38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2" y="f54"/>
                      <a:pt x="f52" y="f49"/>
                    </a:cubicBezTo>
                    <a:cubicBezTo>
                      <a:pt x="f52" y="f55"/>
                      <a:pt x="f56" y="f55"/>
                      <a:pt x="f57" y="f55"/>
                    </a:cubicBezTo>
                    <a:cubicBezTo>
                      <a:pt x="f58" y="f55"/>
                      <a:pt x="f59" y="f55"/>
                      <a:pt x="f60" y="f55"/>
                    </a:cubicBezTo>
                    <a:cubicBezTo>
                      <a:pt x="f3" y="f55"/>
                      <a:pt x="f3" y="f55"/>
                      <a:pt x="f3" y="f61"/>
                    </a:cubicBezTo>
                    <a:cubicBezTo>
                      <a:pt x="f3" y="f61"/>
                      <a:pt x="f3" y="f62"/>
                      <a:pt x="f3" y="f62"/>
                    </a:cubicBezTo>
                    <a:cubicBezTo>
                      <a:pt x="f3" y="f63"/>
                      <a:pt x="f3" y="f16"/>
                      <a:pt x="f3" y="f64"/>
                    </a:cubicBezTo>
                    <a:cubicBezTo>
                      <a:pt x="f3" y="f65"/>
                      <a:pt x="f3" y="f10"/>
                      <a:pt x="f3" y="f66"/>
                    </a:cubicBezTo>
                    <a:cubicBezTo>
                      <a:pt x="f67" y="f68"/>
                      <a:pt x="f69" y="f2"/>
                      <a:pt x="f5" y="f2"/>
                    </a:cubicBezTo>
                    <a:moveTo>
                      <a:pt x="f70" y="f71"/>
                    </a:moveTo>
                    <a:cubicBezTo>
                      <a:pt x="f9" y="f32"/>
                      <a:pt x="f70" y="f72"/>
                      <a:pt x="f70" y="f73"/>
                    </a:cubicBezTo>
                    <a:cubicBezTo>
                      <a:pt x="f70" y="f74"/>
                      <a:pt x="f70" y="f75"/>
                      <a:pt x="f70" y="f76"/>
                    </a:cubicBezTo>
                    <a:cubicBezTo>
                      <a:pt x="f70" y="f77"/>
                      <a:pt x="f9" y="f78"/>
                      <a:pt x="f15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86" y="f76"/>
                      <a:pt x="f87" y="f88"/>
                      <a:pt x="f21" y="f89"/>
                    </a:cubicBezTo>
                    <a:cubicBezTo>
                      <a:pt x="f90" y="f33"/>
                      <a:pt x="f90" y="f91"/>
                      <a:pt x="f92" y="f93"/>
                    </a:cubicBezTo>
                    <a:cubicBezTo>
                      <a:pt x="f94" y="f95"/>
                      <a:pt x="f96" y="f97"/>
                      <a:pt x="f80" y="f98"/>
                    </a:cubicBezTo>
                    <a:cubicBezTo>
                      <a:pt x="f99" y="f28"/>
                      <a:pt x="f70" y="f100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8" name="Google Shape;325;p61">
                <a:extLst>
                  <a:ext uri="{FF2B5EF4-FFF2-40B4-BE49-F238E27FC236}">
                    <a16:creationId xmlns:a16="http://schemas.microsoft.com/office/drawing/2014/main" id="{A2F910CD-CA35-634A-249F-AF0F1E27F55D}"/>
                  </a:ext>
                </a:extLst>
              </p:cNvPr>
              <p:cNvSpPr/>
              <p:nvPr/>
            </p:nvSpPr>
            <p:spPr>
              <a:xfrm>
                <a:off x="4152034" y="1035247"/>
                <a:ext cx="123700" cy="16302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12913"/>
                  <a:gd name="f4" fmla="val 148811"/>
                  <a:gd name="f5" fmla="val 111964"/>
                  <a:gd name="f6" fmla="val 43311"/>
                  <a:gd name="f7" fmla="val 111015"/>
                  <a:gd name="f8" fmla="val 31071"/>
                  <a:gd name="f9" fmla="val 106271"/>
                  <a:gd name="f10" fmla="val 21656"/>
                  <a:gd name="f11" fmla="val 97732"/>
                  <a:gd name="f12" fmla="val 13182"/>
                  <a:gd name="f13" fmla="val 89192"/>
                  <a:gd name="f14" fmla="val 5649"/>
                  <a:gd name="f15" fmla="val 79703"/>
                  <a:gd name="f16" fmla="val 2825"/>
                  <a:gd name="f17" fmla="val 69266"/>
                  <a:gd name="f18" fmla="val 942"/>
                  <a:gd name="f19" fmla="val 59778"/>
                  <a:gd name="f20" fmla="val 50289"/>
                  <a:gd name="f21" fmla="val 40801"/>
                  <a:gd name="f22" fmla="val 28466"/>
                  <a:gd name="f23" fmla="val 16130"/>
                  <a:gd name="f24" fmla="val 3795"/>
                  <a:gd name="f25" fmla="val 949"/>
                  <a:gd name="f26" fmla="val 3766"/>
                  <a:gd name="f27" fmla="val 4708"/>
                  <a:gd name="f28" fmla="val 7532"/>
                  <a:gd name="f29" fmla="val 30130"/>
                  <a:gd name="f30" fmla="val 52727"/>
                  <a:gd name="f31" fmla="val 75324"/>
                  <a:gd name="f32" fmla="val 93214"/>
                  <a:gd name="f33" fmla="val 112045"/>
                  <a:gd name="f34" fmla="val 129934"/>
                  <a:gd name="f35" fmla="val 134642"/>
                  <a:gd name="f36" fmla="val 140291"/>
                  <a:gd name="f37" fmla="val 144999"/>
                  <a:gd name="f38" fmla="val 148765"/>
                  <a:gd name="f39" fmla="val 9489"/>
                  <a:gd name="f40" fmla="val 15182"/>
                  <a:gd name="f41" fmla="val 20875"/>
                  <a:gd name="f42" fmla="val 26568"/>
                  <a:gd name="f43" fmla="val 149707"/>
                  <a:gd name="f44" fmla="val 143116"/>
                  <a:gd name="f45" fmla="val 128051"/>
                  <a:gd name="f46" fmla="val 112986"/>
                  <a:gd name="f47" fmla="val 97921"/>
                  <a:gd name="f48" fmla="val 94155"/>
                  <a:gd name="f49" fmla="val 30363"/>
                  <a:gd name="f50" fmla="val 39852"/>
                  <a:gd name="f51" fmla="val 48391"/>
                  <a:gd name="f52" fmla="val 57880"/>
                  <a:gd name="f53" fmla="val 64522"/>
                  <a:gd name="f54" fmla="val 71164"/>
                  <a:gd name="f55" fmla="val 77806"/>
                  <a:gd name="f56" fmla="val 92272"/>
                  <a:gd name="f57" fmla="val 95834"/>
                  <a:gd name="f58" fmla="val 87564"/>
                  <a:gd name="f59" fmla="val 109118"/>
                  <a:gd name="f60" fmla="val 77207"/>
                  <a:gd name="f61" fmla="val 58376"/>
                  <a:gd name="f62" fmla="val 48019"/>
                  <a:gd name="f63" fmla="val 83499"/>
                  <a:gd name="f64" fmla="val 59318"/>
                  <a:gd name="f65" fmla="val 66850"/>
                  <a:gd name="f66" fmla="val 74010"/>
                  <a:gd name="f67" fmla="val 70616"/>
                  <a:gd name="f68" fmla="val 66420"/>
                  <a:gd name="f69" fmla="val 71558"/>
                  <a:gd name="f70" fmla="val 62624"/>
                  <a:gd name="f71" fmla="val 72499"/>
                  <a:gd name="f72" fmla="val 55982"/>
                  <a:gd name="f73" fmla="val 47443"/>
                  <a:gd name="f74" fmla="val 37954"/>
                  <a:gd name="f75" fmla="val 29414"/>
                  <a:gd name="f76" fmla="val 25619"/>
                  <a:gd name="f77" fmla="val 68733"/>
                  <a:gd name="f78" fmla="val 61201"/>
                  <a:gd name="f79" fmla="val 53668"/>
                  <a:gd name="f80" fmla="val 47078"/>
                  <a:gd name="f81" fmla="val 39545"/>
                  <a:gd name="f82" fmla="val 32013"/>
                  <a:gd name="f83" fmla="val 24480"/>
                  <a:gd name="f84" fmla="val 22597"/>
                  <a:gd name="f85" fmla="val 52187"/>
                  <a:gd name="f86" fmla="val 20714"/>
                  <a:gd name="f87" fmla="val 63573"/>
                  <a:gd name="f88" fmla="val 81601"/>
                  <a:gd name="f89" fmla="val 91090"/>
                  <a:gd name="f90" fmla="val 42370"/>
                  <a:gd name="f91" fmla="*/ f0 1 112913"/>
                  <a:gd name="f92" fmla="*/ f1 1 148811"/>
                  <a:gd name="f93" fmla="+- f4 0 f2"/>
                  <a:gd name="f94" fmla="+- f3 0 f2"/>
                  <a:gd name="f95" fmla="*/ f94 1 112913"/>
                  <a:gd name="f96" fmla="*/ f93 1 148811"/>
                  <a:gd name="f97" fmla="*/ f2 1 f95"/>
                  <a:gd name="f98" fmla="*/ f3 1 f95"/>
                  <a:gd name="f99" fmla="*/ f2 1 f96"/>
                  <a:gd name="f100" fmla="*/ f4 1 f96"/>
                  <a:gd name="f101" fmla="*/ f97 f91 1"/>
                  <a:gd name="f102" fmla="*/ f98 f91 1"/>
                  <a:gd name="f103" fmla="*/ f100 f92 1"/>
                  <a:gd name="f104" fmla="*/ f99 f9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1" t="f104" r="f102" b="f103"/>
                <a:pathLst>
                  <a:path w="112913" h="14881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"/>
                      <a:pt x="f20" y="f2"/>
                      <a:pt x="f21" y="f2"/>
                    </a:cubicBezTo>
                    <a:cubicBezTo>
                      <a:pt x="f22" y="f2"/>
                      <a:pt x="f23" y="f2"/>
                      <a:pt x="f24" y="f2"/>
                    </a:cubicBezTo>
                    <a:cubicBezTo>
                      <a:pt x="f25" y="f2"/>
                      <a:pt x="f2" y="f18"/>
                      <a:pt x="f2" y="f26"/>
                    </a:cubicBezTo>
                    <a:cubicBezTo>
                      <a:pt x="f2" y="f27"/>
                      <a:pt x="f2" y="f14"/>
                      <a:pt x="f2" y="f28"/>
                    </a:cubicBezTo>
                    <a:cubicBezTo>
                      <a:pt x="f2" y="f29"/>
                      <a:pt x="f2" y="f30"/>
                      <a:pt x="f2" y="f31"/>
                    </a:cubicBezTo>
                    <a:cubicBezTo>
                      <a:pt x="f2" y="f32"/>
                      <a:pt x="f2" y="f33"/>
                      <a:pt x="f2" y="f34"/>
                    </a:cubicBezTo>
                    <a:cubicBezTo>
                      <a:pt x="f2" y="f35"/>
                      <a:pt x="f2" y="f36"/>
                      <a:pt x="f2" y="f37"/>
                    </a:cubicBezTo>
                    <a:cubicBezTo>
                      <a:pt x="f2" y="f38"/>
                      <a:pt x="f2" y="f38"/>
                      <a:pt x="f24" y="f38"/>
                    </a:cubicBezTo>
                    <a:cubicBezTo>
                      <a:pt x="f39" y="f38"/>
                      <a:pt x="f40" y="f38"/>
                      <a:pt x="f41" y="f38"/>
                    </a:cubicBezTo>
                    <a:cubicBezTo>
                      <a:pt x="f42" y="f38"/>
                      <a:pt x="f42" y="f43"/>
                      <a:pt x="f42" y="f44"/>
                    </a:cubicBezTo>
                    <a:cubicBezTo>
                      <a:pt x="f42" y="f45"/>
                      <a:pt x="f42" y="f46"/>
                      <a:pt x="f42" y="f47"/>
                    </a:cubicBezTo>
                    <a:cubicBezTo>
                      <a:pt x="f42" y="f48"/>
                      <a:pt x="f42" y="f48"/>
                      <a:pt x="f49" y="f48"/>
                    </a:cubicBezTo>
                    <a:cubicBezTo>
                      <a:pt x="f50" y="f48"/>
                      <a:pt x="f51" y="f48"/>
                      <a:pt x="f52" y="f48"/>
                    </a:cubicBezTo>
                    <a:cubicBezTo>
                      <a:pt x="f53" y="f48"/>
                      <a:pt x="f54" y="f32"/>
                      <a:pt x="f55" y="f56"/>
                    </a:cubicBezTo>
                    <a:cubicBezTo>
                      <a:pt x="f57" y="f58"/>
                      <a:pt x="f59" y="f60"/>
                      <a:pt x="f3" y="f61"/>
                    </a:cubicBezTo>
                    <a:cubicBezTo>
                      <a:pt x="f5" y="f30"/>
                      <a:pt x="f5" y="f62"/>
                      <a:pt x="f5" y="f6"/>
                    </a:cubicBezTo>
                    <a:moveTo>
                      <a:pt x="f63" y="f64"/>
                    </a:moveTo>
                    <a:cubicBezTo>
                      <a:pt x="f15" y="f65"/>
                      <a:pt x="f66" y="f67"/>
                      <a:pt x="f68" y="f69"/>
                    </a:cubicBezTo>
                    <a:cubicBezTo>
                      <a:pt x="f70" y="f71"/>
                      <a:pt x="f19" y="f71"/>
                      <a:pt x="f72" y="f71"/>
                    </a:cubicBezTo>
                    <a:cubicBezTo>
                      <a:pt x="f73" y="f71"/>
                      <a:pt x="f74" y="f71"/>
                      <a:pt x="f75" y="f71"/>
                    </a:cubicBezTo>
                    <a:cubicBezTo>
                      <a:pt x="f42" y="f71"/>
                      <a:pt x="f76" y="f69"/>
                      <a:pt x="f76" y="f77"/>
                    </a:cubicBezTo>
                    <a:cubicBezTo>
                      <a:pt x="f76" y="f78"/>
                      <a:pt x="f76" y="f79"/>
                      <a:pt x="f76" y="f80"/>
                    </a:cubicBezTo>
                    <a:cubicBezTo>
                      <a:pt x="f76" y="f81"/>
                      <a:pt x="f76" y="f82"/>
                      <a:pt x="f76" y="f83"/>
                    </a:cubicBezTo>
                    <a:cubicBezTo>
                      <a:pt x="f76" y="f84"/>
                      <a:pt x="f76" y="f10"/>
                      <a:pt x="f22" y="f10"/>
                    </a:cubicBezTo>
                    <a:cubicBezTo>
                      <a:pt x="f50" y="f10"/>
                      <a:pt x="f85" y="f86"/>
                      <a:pt x="f87" y="f84"/>
                    </a:cubicBezTo>
                    <a:cubicBezTo>
                      <a:pt x="f88" y="f83"/>
                      <a:pt x="f89" y="f90"/>
                      <a:pt x="f63" y="f6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9" name="Google Shape;326;p61">
                <a:extLst>
                  <a:ext uri="{FF2B5EF4-FFF2-40B4-BE49-F238E27FC236}">
                    <a16:creationId xmlns:a16="http://schemas.microsoft.com/office/drawing/2014/main" id="{21EBEC7E-FF6B-2FAB-A3E5-66F8DBB1D620}"/>
                  </a:ext>
                </a:extLst>
              </p:cNvPr>
              <p:cNvSpPr/>
              <p:nvPr/>
            </p:nvSpPr>
            <p:spPr>
              <a:xfrm>
                <a:off x="4026249" y="1347962"/>
                <a:ext cx="108685" cy="17003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207"/>
                  <a:gd name="f4" fmla="val 155205"/>
                  <a:gd name="f5" fmla="val 92038"/>
                  <a:gd name="f6" fmla="val 23388"/>
                  <a:gd name="f7" fmla="val 79703"/>
                  <a:gd name="f8" fmla="+- 0 0 2034"/>
                  <a:gd name="f9" fmla="val 47443"/>
                  <a:gd name="f10" fmla="+- 0 0 7683"/>
                  <a:gd name="f11" fmla="val 26568"/>
                  <a:gd name="f12" fmla="val 11148"/>
                  <a:gd name="f13" fmla="val 25619"/>
                  <a:gd name="f14" fmla="val 12090"/>
                  <a:gd name="f15" fmla="val 24670"/>
                  <a:gd name="f16" fmla="val 10206"/>
                  <a:gd name="f17" fmla="val 23721"/>
                  <a:gd name="f18" fmla="val 7382"/>
                  <a:gd name="f19" fmla="val 5499"/>
                  <a:gd name="f20" fmla="val 3616"/>
                  <a:gd name="f21" fmla="val 22772"/>
                  <a:gd name="f22" fmla="val 2674"/>
                  <a:gd name="f23" fmla="val 20875"/>
                  <a:gd name="f24" fmla="val 15182"/>
                  <a:gd name="f25" fmla="val 8540"/>
                  <a:gd name="f26" fmla="val 2847"/>
                  <a:gd name="f27" fmla="val 949"/>
                  <a:gd name="f28" fmla="val 6440"/>
                  <a:gd name="f29" fmla="val 8323"/>
                  <a:gd name="f30" fmla="val 9265"/>
                  <a:gd name="f31" fmla="val 55401"/>
                  <a:gd name="f32" fmla="val 102479"/>
                  <a:gd name="f33" fmla="val 148615"/>
                  <a:gd name="f34" fmla="val 149556"/>
                  <a:gd name="f35" fmla="val 150498"/>
                  <a:gd name="f36" fmla="val 151439"/>
                  <a:gd name="f37" fmla="val 154264"/>
                  <a:gd name="f38" fmla="val 3795"/>
                  <a:gd name="f39" fmla="val 9489"/>
                  <a:gd name="f40" fmla="val 135433"/>
                  <a:gd name="f41" fmla="val 120368"/>
                  <a:gd name="f42" fmla="val 104362"/>
                  <a:gd name="f43" fmla="val 27517"/>
                  <a:gd name="f44" fmla="val 28466"/>
                  <a:gd name="f45" fmla="val 105303"/>
                  <a:gd name="f46" fmla="val 51238"/>
                  <a:gd name="f47" fmla="val 123193"/>
                  <a:gd name="f48" fmla="val 80652"/>
                  <a:gd name="f49" fmla="val 115660"/>
                  <a:gd name="f50" fmla="val 92987"/>
                  <a:gd name="f51" fmla="val 90238"/>
                  <a:gd name="f52" fmla="val 93936"/>
                  <a:gd name="f53" fmla="val 87414"/>
                  <a:gd name="f54" fmla="val 94885"/>
                  <a:gd name="f55" fmla="val 85531"/>
                  <a:gd name="f56" fmla="val 95834"/>
                  <a:gd name="f57" fmla="val 82706"/>
                  <a:gd name="f58" fmla="val 99629"/>
                  <a:gd name="f59" fmla="val 70466"/>
                  <a:gd name="f60" fmla="val 58226"/>
                  <a:gd name="f61" fmla="val 98680"/>
                  <a:gd name="f62" fmla="val 45985"/>
                  <a:gd name="f63" fmla="val 96783"/>
                  <a:gd name="f64" fmla="val 38453"/>
                  <a:gd name="f65" fmla="val 30921"/>
                  <a:gd name="f66" fmla="val 70215"/>
                  <a:gd name="f67" fmla="val 77998"/>
                  <a:gd name="f68" fmla="val 65471"/>
                  <a:gd name="f69" fmla="val 92121"/>
                  <a:gd name="f70" fmla="val 53136"/>
                  <a:gd name="f71" fmla="val 98712"/>
                  <a:gd name="f72" fmla="val 38903"/>
                  <a:gd name="f73" fmla="val 94005"/>
                  <a:gd name="f74" fmla="val 34159"/>
                  <a:gd name="f75" fmla="val 93063"/>
                  <a:gd name="f76" fmla="val 30363"/>
                  <a:gd name="f77" fmla="val 86472"/>
                  <a:gd name="f78" fmla="val 83647"/>
                  <a:gd name="f79" fmla="val 81764"/>
                  <a:gd name="f80" fmla="val 71407"/>
                  <a:gd name="f81" fmla="val 64816"/>
                  <a:gd name="f82" fmla="val 57284"/>
                  <a:gd name="f83" fmla="val 50693"/>
                  <a:gd name="f84" fmla="val 43161"/>
                  <a:gd name="f85" fmla="val 36570"/>
                  <a:gd name="f86" fmla="val 33745"/>
                  <a:gd name="f87" fmla="val 29037"/>
                  <a:gd name="f88" fmla="val 35107"/>
                  <a:gd name="f89" fmla="val 18680"/>
                  <a:gd name="f90" fmla="val 57880"/>
                  <a:gd name="f91" fmla="val 15856"/>
                  <a:gd name="f92" fmla="val 67368"/>
                  <a:gd name="f93" fmla="val 34687"/>
                  <a:gd name="f94" fmla="val 72113"/>
                  <a:gd name="f95" fmla="val 39395"/>
                  <a:gd name="f96" fmla="val 44102"/>
                  <a:gd name="f97" fmla="val 74010"/>
                  <a:gd name="f98" fmla="val 56342"/>
                  <a:gd name="f99" fmla="val 67641"/>
                  <a:gd name="f100" fmla="*/ f0 1 99207"/>
                  <a:gd name="f101" fmla="*/ f1 1 155205"/>
                  <a:gd name="f102" fmla="+- f4 0 f2"/>
                  <a:gd name="f103" fmla="+- f3 0 f2"/>
                  <a:gd name="f104" fmla="*/ f103 1 99207"/>
                  <a:gd name="f105" fmla="*/ f102 1 155205"/>
                  <a:gd name="f106" fmla="*/ f2 1 f104"/>
                  <a:gd name="f107" fmla="*/ f3 1 f104"/>
                  <a:gd name="f108" fmla="*/ f2 1 f105"/>
                  <a:gd name="f109" fmla="*/ f4 1 f105"/>
                  <a:gd name="f110" fmla="*/ f106 f100 1"/>
                  <a:gd name="f111" fmla="*/ f107 f100 1"/>
                  <a:gd name="f112" fmla="*/ f109 f101 1"/>
                  <a:gd name="f113" fmla="*/ f108 f10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0" t="f113" r="f111" b="f112"/>
                <a:pathLst>
                  <a:path w="99207" h="155205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4"/>
                      <a:pt x="f15" y="f14"/>
                    </a:cubicBezTo>
                    <a:cubicBezTo>
                      <a:pt x="f15" y="f16"/>
                      <a:pt x="f17" y="f18"/>
                      <a:pt x="f17" y="f19"/>
                    </a:cubicBezTo>
                    <a:cubicBezTo>
                      <a:pt x="f17" y="f20"/>
                      <a:pt x="f21" y="f22"/>
                      <a:pt x="f23" y="f22"/>
                    </a:cubicBezTo>
                    <a:cubicBezTo>
                      <a:pt x="f24" y="f22"/>
                      <a:pt x="f25" y="f22"/>
                      <a:pt x="f26" y="f22"/>
                    </a:cubicBezTo>
                    <a:cubicBezTo>
                      <a:pt x="f27" y="f22"/>
                      <a:pt x="f2" y="f20"/>
                      <a:pt x="f2" y="f19"/>
                    </a:cubicBezTo>
                    <a:cubicBezTo>
                      <a:pt x="f2" y="f28"/>
                      <a:pt x="f2" y="f29"/>
                      <a:pt x="f2" y="f30"/>
                    </a:cubicBezTo>
                    <a:cubicBezTo>
                      <a:pt x="f2" y="f31"/>
                      <a:pt x="f2" y="f32"/>
                      <a:pt x="f2" y="f33"/>
                    </a:cubicBezTo>
                    <a:cubicBezTo>
                      <a:pt x="f2" y="f34"/>
                      <a:pt x="f2" y="f35"/>
                      <a:pt x="f2" y="f36"/>
                    </a:cubicBezTo>
                    <a:cubicBezTo>
                      <a:pt x="f2" y="f37"/>
                      <a:pt x="f27" y="f4"/>
                      <a:pt x="f38" y="f4"/>
                    </a:cubicBezTo>
                    <a:cubicBezTo>
                      <a:pt x="f39" y="f4"/>
                      <a:pt x="f24" y="f4"/>
                      <a:pt x="f23" y="f4"/>
                    </a:cubicBezTo>
                    <a:cubicBezTo>
                      <a:pt x="f13" y="f4"/>
                      <a:pt x="f13" y="f4"/>
                      <a:pt x="f13" y="f35"/>
                    </a:cubicBezTo>
                    <a:cubicBezTo>
                      <a:pt x="f13" y="f40"/>
                      <a:pt x="f13" y="f41"/>
                      <a:pt x="f13" y="f42"/>
                    </a:cubicBezTo>
                    <a:cubicBezTo>
                      <a:pt x="f43" y="f42"/>
                      <a:pt x="f43" y="f42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58" y="f60"/>
                      <a:pt x="f61" y="f62"/>
                    </a:cubicBezTo>
                    <a:cubicBezTo>
                      <a:pt x="f63" y="f64"/>
                      <a:pt x="f54" y="f65"/>
                      <a:pt x="f5" y="f6"/>
                    </a:cubicBezTo>
                    <a:moveTo>
                      <a:pt x="f66" y="f67"/>
                    </a:move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74" y="f75"/>
                      <a:pt x="f76" y="f51"/>
                      <a:pt x="f43" y="f77"/>
                    </a:cubicBezTo>
                    <a:cubicBezTo>
                      <a:pt x="f13" y="f78"/>
                      <a:pt x="f15" y="f79"/>
                      <a:pt x="f15" y="f67"/>
                    </a:cubicBezTo>
                    <a:cubicBezTo>
                      <a:pt x="f15" y="f80"/>
                      <a:pt x="f15" y="f81"/>
                      <a:pt x="f15" y="f82"/>
                    </a:cubicBezTo>
                    <a:cubicBezTo>
                      <a:pt x="f15" y="f83"/>
                      <a:pt x="f15" y="f84"/>
                      <a:pt x="f15" y="f85"/>
                    </a:cubicBezTo>
                    <a:cubicBezTo>
                      <a:pt x="f15" y="f86"/>
                      <a:pt x="f13" y="f65"/>
                      <a:pt x="f43" y="f87"/>
                    </a:cubicBezTo>
                    <a:cubicBezTo>
                      <a:pt x="f88" y="f89"/>
                      <a:pt x="f90" y="f91"/>
                      <a:pt x="f92" y="f65"/>
                    </a:cubicBezTo>
                    <a:cubicBezTo>
                      <a:pt x="f66" y="f93"/>
                      <a:pt x="f94" y="f95"/>
                      <a:pt x="f94" y="f96"/>
                    </a:cubicBezTo>
                    <a:cubicBezTo>
                      <a:pt x="f97" y="f98"/>
                      <a:pt x="f97" y="f99"/>
                      <a:pt x="f66" y="f67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0" name="Google Shape;327;p61">
                <a:extLst>
                  <a:ext uri="{FF2B5EF4-FFF2-40B4-BE49-F238E27FC236}">
                    <a16:creationId xmlns:a16="http://schemas.microsoft.com/office/drawing/2014/main" id="{2D1EDD7F-B08B-FFD3-E069-0A6E910D73DD}"/>
                  </a:ext>
                </a:extLst>
              </p:cNvPr>
              <p:cNvSpPr/>
              <p:nvPr/>
            </p:nvSpPr>
            <p:spPr>
              <a:xfrm>
                <a:off x="4728965" y="1300349"/>
                <a:ext cx="108164" cy="17462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727"/>
                  <a:gd name="f4" fmla="val 159394"/>
                  <a:gd name="f5" fmla="val 94885"/>
                  <a:gd name="f6" fmla="val 89192"/>
                  <a:gd name="f7" fmla="val 82550"/>
                  <a:gd name="f8" fmla="val 76857"/>
                  <a:gd name="f9" fmla="val 73061"/>
                  <a:gd name="f10" fmla="val 4708"/>
                  <a:gd name="f11" fmla="val 19773"/>
                  <a:gd name="f12" fmla="val 34837"/>
                  <a:gd name="f13" fmla="val 49902"/>
                  <a:gd name="f14" fmla="val 51785"/>
                  <a:gd name="f15" fmla="val 74010"/>
                  <a:gd name="f16" fmla="val 53668"/>
                  <a:gd name="f17" fmla="val 55552"/>
                  <a:gd name="f18" fmla="val 72113"/>
                  <a:gd name="f19" fmla="val 71164"/>
                  <a:gd name="f20" fmla="val 54610"/>
                  <a:gd name="f21" fmla="val 50289"/>
                  <a:gd name="f22" fmla="val 37662"/>
                  <a:gd name="f23" fmla="val 22772"/>
                  <a:gd name="f24" fmla="val 42370"/>
                  <a:gd name="f25" fmla="val 8540"/>
                  <a:gd name="f26" fmla="val 64967"/>
                  <a:gd name="f27" fmla="val 6642"/>
                  <a:gd name="f28" fmla="val 68733"/>
                  <a:gd name="f29" fmla="val 4744"/>
                  <a:gd name="f30" fmla="val 72499"/>
                  <a:gd name="f31" fmla="val 3795"/>
                  <a:gd name="f32" fmla="val 76266"/>
                  <a:gd name="f33" fmla="val 89447"/>
                  <a:gd name="f34" fmla="+- 0 0 949"/>
                  <a:gd name="f35" fmla="val 102629"/>
                  <a:gd name="f36" fmla="val 949"/>
                  <a:gd name="f37" fmla="val 115811"/>
                  <a:gd name="f38" fmla="val 1898"/>
                  <a:gd name="f39" fmla="val 126168"/>
                  <a:gd name="f40" fmla="val 5693"/>
                  <a:gd name="f41" fmla="val 134642"/>
                  <a:gd name="f42" fmla="val 11386"/>
                  <a:gd name="f43" fmla="val 143116"/>
                  <a:gd name="f44" fmla="val 27517"/>
                  <a:gd name="f45" fmla="val 164772"/>
                  <a:gd name="f46" fmla="val 57880"/>
                  <a:gd name="f47" fmla="val 162888"/>
                  <a:gd name="f48" fmla="val 148765"/>
                  <a:gd name="f49" fmla="val 147824"/>
                  <a:gd name="f50" fmla="val 146882"/>
                  <a:gd name="f51" fmla="val 74959"/>
                  <a:gd name="f52" fmla="val 149707"/>
                  <a:gd name="f53" fmla="val 151590"/>
                  <a:gd name="f54" fmla="val 75908"/>
                  <a:gd name="f55" fmla="val 154414"/>
                  <a:gd name="f56" fmla="val 157239"/>
                  <a:gd name="f57" fmla="val 158181"/>
                  <a:gd name="f58" fmla="val 79703"/>
                  <a:gd name="f59" fmla="val 84448"/>
                  <a:gd name="f60" fmla="val 88243"/>
                  <a:gd name="f61" fmla="val 92987"/>
                  <a:gd name="f62" fmla="val 99629"/>
                  <a:gd name="f63" fmla="val 98680"/>
                  <a:gd name="f64" fmla="val 159122"/>
                  <a:gd name="f65" fmla="val 152531"/>
                  <a:gd name="f66" fmla="val 104512"/>
                  <a:gd name="f67" fmla="val 7532"/>
                  <a:gd name="f68" fmla="val 6591"/>
                  <a:gd name="f69" fmla="val 5649"/>
                  <a:gd name="f70" fmla="val 942"/>
                  <a:gd name="f71" fmla="val 97732"/>
                  <a:gd name="f72" fmla="val 70215"/>
                  <a:gd name="f73" fmla="val 128993"/>
                  <a:gd name="f74" fmla="val 61675"/>
                  <a:gd name="f75" fmla="val 141233"/>
                  <a:gd name="f76" fmla="val 37954"/>
                  <a:gd name="f77" fmla="val 29414"/>
                  <a:gd name="f78" fmla="val 125226"/>
                  <a:gd name="f79" fmla="val 26568"/>
                  <a:gd name="f80" fmla="val 119577"/>
                  <a:gd name="f81" fmla="val 25619"/>
                  <a:gd name="f82" fmla="val 113928"/>
                  <a:gd name="f83" fmla="val 107337"/>
                  <a:gd name="f84" fmla="val 24670"/>
                  <a:gd name="f85" fmla="val 97921"/>
                  <a:gd name="f86" fmla="val 88506"/>
                  <a:gd name="f87" fmla="val 79090"/>
                  <a:gd name="f88" fmla="val 60259"/>
                  <a:gd name="f89" fmla="val 62624"/>
                  <a:gd name="f90" fmla="val 63084"/>
                  <a:gd name="f91" fmla="val 75324"/>
                  <a:gd name="f92" fmla="val 77207"/>
                  <a:gd name="f93" fmla="val 80032"/>
                  <a:gd name="f94" fmla="val 82857"/>
                  <a:gd name="f95" fmla="val 96038"/>
                  <a:gd name="f96" fmla="val 109220"/>
                  <a:gd name="f97" fmla="val 114869"/>
                  <a:gd name="f98" fmla="val 121460"/>
                  <a:gd name="f99" fmla="val 124285"/>
                  <a:gd name="f100" fmla="*/ f0 1 98727"/>
                  <a:gd name="f101" fmla="*/ f1 1 159394"/>
                  <a:gd name="f102" fmla="+- f4 0 f2"/>
                  <a:gd name="f103" fmla="+- f3 0 f2"/>
                  <a:gd name="f104" fmla="*/ f103 1 98727"/>
                  <a:gd name="f105" fmla="*/ f102 1 159394"/>
                  <a:gd name="f106" fmla="*/ f2 1 f104"/>
                  <a:gd name="f107" fmla="*/ f3 1 f104"/>
                  <a:gd name="f108" fmla="*/ f2 1 f105"/>
                  <a:gd name="f109" fmla="*/ f4 1 f105"/>
                  <a:gd name="f110" fmla="*/ f106 f100 1"/>
                  <a:gd name="f111" fmla="*/ f107 f100 1"/>
                  <a:gd name="f112" fmla="*/ f109 f101 1"/>
                  <a:gd name="f113" fmla="*/ f108 f10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0" t="f113" r="f111" b="f112"/>
                <a:pathLst>
                  <a:path w="98727" h="159394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9" y="f2"/>
                      <a:pt x="f9" y="f10"/>
                    </a:cubicBezTo>
                    <a:cubicBezTo>
                      <a:pt x="f9" y="f11"/>
                      <a:pt x="f9" y="f12"/>
                      <a:pt x="f9" y="f13"/>
                    </a:cubicBezTo>
                    <a:cubicBezTo>
                      <a:pt x="f9" y="f14"/>
                      <a:pt x="f15" y="f16"/>
                      <a:pt x="f9" y="f17"/>
                    </a:cubicBezTo>
                    <a:cubicBezTo>
                      <a:pt x="f18" y="f17"/>
                      <a:pt x="f19" y="f17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2" y="f33"/>
                      <a:pt x="f34" y="f35"/>
                      <a:pt x="f36" y="f37"/>
                    </a:cubicBezTo>
                    <a:cubicBezTo>
                      <a:pt x="f38" y="f39"/>
                      <a:pt x="f40" y="f41"/>
                      <a:pt x="f42" y="f43"/>
                    </a:cubicBezTo>
                    <a:cubicBezTo>
                      <a:pt x="f44" y="f45"/>
                      <a:pt x="f46" y="f47"/>
                      <a:pt x="f18" y="f48"/>
                    </a:cubicBezTo>
                    <a:cubicBezTo>
                      <a:pt x="f9" y="f49"/>
                      <a:pt x="f9" y="f50"/>
                      <a:pt x="f51" y="f49"/>
                    </a:cubicBezTo>
                    <a:cubicBezTo>
                      <a:pt x="f51" y="f52"/>
                      <a:pt x="f51" y="f53"/>
                      <a:pt x="f54" y="f55"/>
                    </a:cubicBezTo>
                    <a:cubicBezTo>
                      <a:pt x="f54" y="f56"/>
                      <a:pt x="f8" y="f57"/>
                      <a:pt x="f58" y="f57"/>
                    </a:cubicBezTo>
                    <a:cubicBezTo>
                      <a:pt x="f59" y="f57"/>
                      <a:pt x="f60" y="f57"/>
                      <a:pt x="f61" y="f57"/>
                    </a:cubicBezTo>
                    <a:cubicBezTo>
                      <a:pt x="f62" y="f57"/>
                      <a:pt x="f63" y="f64"/>
                      <a:pt x="f63" y="f65"/>
                    </a:cubicBezTo>
                    <a:cubicBezTo>
                      <a:pt x="f63" y="f66"/>
                      <a:pt x="f63" y="f17"/>
                      <a:pt x="f63" y="f67"/>
                    </a:cubicBezTo>
                    <a:cubicBezTo>
                      <a:pt x="f63" y="f68"/>
                      <a:pt x="f63" y="f69"/>
                      <a:pt x="f63" y="f10"/>
                    </a:cubicBezTo>
                    <a:cubicBezTo>
                      <a:pt x="f63" y="f70"/>
                      <a:pt x="f71" y="f2"/>
                      <a:pt x="f5" y="f2"/>
                    </a:cubicBezTo>
                    <a:moveTo>
                      <a:pt x="f72" y="f73"/>
                    </a:moveTo>
                    <a:cubicBezTo>
                      <a:pt x="f74" y="f75"/>
                      <a:pt x="f76" y="f43"/>
                      <a:pt x="f77" y="f78"/>
                    </a:cubicBezTo>
                    <a:cubicBezTo>
                      <a:pt x="f79" y="f80"/>
                      <a:pt x="f81" y="f82"/>
                      <a:pt x="f81" y="f83"/>
                    </a:cubicBezTo>
                    <a:cubicBezTo>
                      <a:pt x="f84" y="f85"/>
                      <a:pt x="f81" y="f86"/>
                      <a:pt x="f77" y="f87"/>
                    </a:cubicBezTo>
                    <a:cubicBezTo>
                      <a:pt x="f76" y="f88"/>
                      <a:pt x="f89" y="f90"/>
                      <a:pt x="f19" y="f91"/>
                    </a:cubicBezTo>
                    <a:cubicBezTo>
                      <a:pt x="f9" y="f92"/>
                      <a:pt x="f15" y="f93"/>
                      <a:pt x="f15" y="f94"/>
                    </a:cubicBezTo>
                    <a:cubicBezTo>
                      <a:pt x="f15" y="f33"/>
                      <a:pt x="f15" y="f95"/>
                      <a:pt x="f15" y="f35"/>
                    </a:cubicBezTo>
                    <a:cubicBezTo>
                      <a:pt x="f15" y="f96"/>
                      <a:pt x="f15" y="f97"/>
                      <a:pt x="f15" y="f98"/>
                    </a:cubicBezTo>
                    <a:cubicBezTo>
                      <a:pt x="f9" y="f99"/>
                      <a:pt x="f18" y="f39"/>
                      <a:pt x="f72" y="f73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1" name="Google Shape;328;p61">
                <a:extLst>
                  <a:ext uri="{FF2B5EF4-FFF2-40B4-BE49-F238E27FC236}">
                    <a16:creationId xmlns:a16="http://schemas.microsoft.com/office/drawing/2014/main" id="{D8284F7D-2714-43BE-3E2F-4447B362E05C}"/>
                  </a:ext>
                </a:extLst>
              </p:cNvPr>
              <p:cNvSpPr/>
              <p:nvPr/>
            </p:nvSpPr>
            <p:spPr>
              <a:xfrm>
                <a:off x="3216466" y="1300349"/>
                <a:ext cx="108109" cy="17407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680"/>
                  <a:gd name="f4" fmla="val 158892"/>
                  <a:gd name="f5" fmla="val 94885"/>
                  <a:gd name="f6" fmla="val 89192"/>
                  <a:gd name="f7" fmla="val 83499"/>
                  <a:gd name="f8" fmla="val 77806"/>
                  <a:gd name="f9" fmla="val 74010"/>
                  <a:gd name="f10" fmla="val 73061"/>
                  <a:gd name="f11" fmla="val 4708"/>
                  <a:gd name="f12" fmla="val 19773"/>
                  <a:gd name="f13" fmla="val 34837"/>
                  <a:gd name="f14" fmla="val 49902"/>
                  <a:gd name="f15" fmla="val 51785"/>
                  <a:gd name="f16" fmla="val 53668"/>
                  <a:gd name="f17" fmla="val 54610"/>
                  <a:gd name="f18" fmla="val 71164"/>
                  <a:gd name="f19" fmla="val 55552"/>
                  <a:gd name="f20" fmla="val 70215"/>
                  <a:gd name="f21" fmla="val 52187"/>
                  <a:gd name="f22" fmla="val 38604"/>
                  <a:gd name="f23" fmla="val 25619"/>
                  <a:gd name="f24" fmla="val 42370"/>
                  <a:gd name="f25" fmla="val 11386"/>
                  <a:gd name="f26" fmla="val 61201"/>
                  <a:gd name="f27" fmla="val 7591"/>
                  <a:gd name="f28" fmla="val 65909"/>
                  <a:gd name="f29" fmla="val 5693"/>
                  <a:gd name="f30" fmla="val 70616"/>
                  <a:gd name="f31" fmla="val 3795"/>
                  <a:gd name="f32" fmla="val 76266"/>
                  <a:gd name="f33" fmla="val 89447"/>
                  <a:gd name="f34" fmla="+- 0 0 949"/>
                  <a:gd name="f35" fmla="val 102629"/>
                  <a:gd name="f36" fmla="val 949"/>
                  <a:gd name="f37" fmla="val 115811"/>
                  <a:gd name="f38" fmla="val 2847"/>
                  <a:gd name="f39" fmla="val 126168"/>
                  <a:gd name="f40" fmla="val 136525"/>
                  <a:gd name="f41" fmla="val 13284"/>
                  <a:gd name="f42" fmla="val 144057"/>
                  <a:gd name="f43" fmla="val 27517"/>
                  <a:gd name="f44" fmla="val 161947"/>
                  <a:gd name="f45" fmla="val 55033"/>
                  <a:gd name="f46" fmla="val 163830"/>
                  <a:gd name="f47" fmla="val 72113"/>
                  <a:gd name="f48" fmla="val 148765"/>
                  <a:gd name="f49" fmla="val 147824"/>
                  <a:gd name="f50" fmla="val 146882"/>
                  <a:gd name="f51" fmla="val 74959"/>
                  <a:gd name="f52" fmla="val 75908"/>
                  <a:gd name="f53" fmla="val 151590"/>
                  <a:gd name="f54" fmla="val 154414"/>
                  <a:gd name="f55" fmla="val 156298"/>
                  <a:gd name="f56" fmla="val 76857"/>
                  <a:gd name="f57" fmla="val 157239"/>
                  <a:gd name="f58" fmla="val 78755"/>
                  <a:gd name="f59" fmla="val 93936"/>
                  <a:gd name="f60" fmla="val 97732"/>
                  <a:gd name="f61" fmla="val 153473"/>
                  <a:gd name="f62" fmla="val 152531"/>
                  <a:gd name="f63" fmla="val 103571"/>
                  <a:gd name="f64" fmla="val 7532"/>
                  <a:gd name="f65" fmla="val 6591"/>
                  <a:gd name="f66" fmla="val 5649"/>
                  <a:gd name="f67" fmla="val 3766"/>
                  <a:gd name="f68" fmla="val 942"/>
                  <a:gd name="f69" fmla="val 101688"/>
                  <a:gd name="f70" fmla="val 108278"/>
                  <a:gd name="f71" fmla="val 114869"/>
                  <a:gd name="f72" fmla="val 121460"/>
                  <a:gd name="f73" fmla="val 124285"/>
                  <a:gd name="f74" fmla="val 128051"/>
                  <a:gd name="f75" fmla="val 62624"/>
                  <a:gd name="f76" fmla="val 141233"/>
                  <a:gd name="f77" fmla="val 37954"/>
                  <a:gd name="f78" fmla="val 143116"/>
                  <a:gd name="f79" fmla="val 29414"/>
                  <a:gd name="f80" fmla="val 26568"/>
                  <a:gd name="f81" fmla="val 118636"/>
                  <a:gd name="f82" fmla="val 112986"/>
                  <a:gd name="f83" fmla="val 106395"/>
                  <a:gd name="f84" fmla="val 96980"/>
                  <a:gd name="f85" fmla="val 87564"/>
                  <a:gd name="f86" fmla="val 79090"/>
                  <a:gd name="f87" fmla="val 60259"/>
                  <a:gd name="f88" fmla="val 63084"/>
                  <a:gd name="f89" fmla="val 74383"/>
                  <a:gd name="f90" fmla="val 81915"/>
                  <a:gd name="f91" fmla="val 88506"/>
                  <a:gd name="f92" fmla="val 95097"/>
                  <a:gd name="f93" fmla="*/ f0 1 98680"/>
                  <a:gd name="f94" fmla="*/ f1 1 158892"/>
                  <a:gd name="f95" fmla="+- f4 0 f2"/>
                  <a:gd name="f96" fmla="+- f3 0 f2"/>
                  <a:gd name="f97" fmla="*/ f96 1 98680"/>
                  <a:gd name="f98" fmla="*/ f95 1 158892"/>
                  <a:gd name="f99" fmla="*/ f2 1 f97"/>
                  <a:gd name="f100" fmla="*/ f3 1 f97"/>
                  <a:gd name="f101" fmla="*/ f2 1 f98"/>
                  <a:gd name="f102" fmla="*/ f4 1 f98"/>
                  <a:gd name="f103" fmla="*/ f99 f93 1"/>
                  <a:gd name="f104" fmla="*/ f100 f93 1"/>
                  <a:gd name="f105" fmla="*/ f102 f94 1"/>
                  <a:gd name="f106" fmla="*/ f101 f9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3" t="f106" r="f104" b="f105"/>
                <a:pathLst>
                  <a:path w="98680" h="158892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10" y="f2"/>
                      <a:pt x="f10" y="f11"/>
                    </a:cubicBezTo>
                    <a:cubicBezTo>
                      <a:pt x="f10" y="f12"/>
                      <a:pt x="f10" y="f13"/>
                      <a:pt x="f10" y="f14"/>
                    </a:cubicBezTo>
                    <a:cubicBezTo>
                      <a:pt x="f10" y="f15"/>
                      <a:pt x="f10" y="f16"/>
                      <a:pt x="f10" y="f17"/>
                    </a:cubicBezTo>
                    <a:cubicBezTo>
                      <a:pt x="f18" y="f19"/>
                      <a:pt x="f20" y="f16"/>
                      <a:pt x="f20" y="f16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2" y="f33"/>
                      <a:pt x="f34" y="f35"/>
                      <a:pt x="f36" y="f37"/>
                    </a:cubicBezTo>
                    <a:cubicBezTo>
                      <a:pt x="f38" y="f39"/>
                      <a:pt x="f29" y="f40"/>
                      <a:pt x="f41" y="f42"/>
                    </a:cubicBezTo>
                    <a:cubicBezTo>
                      <a:pt x="f43" y="f44"/>
                      <a:pt x="f45" y="f46"/>
                      <a:pt x="f47" y="f48"/>
                    </a:cubicBezTo>
                    <a:cubicBezTo>
                      <a:pt x="f10" y="f49"/>
                      <a:pt x="f10" y="f50"/>
                      <a:pt x="f51" y="f50"/>
                    </a:cubicBezTo>
                    <a:cubicBezTo>
                      <a:pt x="f51" y="f48"/>
                      <a:pt x="f52" y="f53"/>
                      <a:pt x="f52" y="f54"/>
                    </a:cubicBezTo>
                    <a:cubicBezTo>
                      <a:pt x="f52" y="f55"/>
                      <a:pt x="f56" y="f57"/>
                      <a:pt x="f58" y="f57"/>
                    </a:cubicBezTo>
                    <a:cubicBezTo>
                      <a:pt x="f7" y="f57"/>
                      <a:pt x="f6" y="f57"/>
                      <a:pt x="f59" y="f57"/>
                    </a:cubicBezTo>
                    <a:cubicBezTo>
                      <a:pt x="f60" y="f57"/>
                      <a:pt x="f60" y="f57"/>
                      <a:pt x="f3" y="f61"/>
                    </a:cubicBezTo>
                    <a:cubicBezTo>
                      <a:pt x="f3" y="f62"/>
                      <a:pt x="f3" y="f53"/>
                      <a:pt x="f3" y="f53"/>
                    </a:cubicBezTo>
                    <a:cubicBezTo>
                      <a:pt x="f3" y="f63"/>
                      <a:pt x="f3" y="f19"/>
                      <a:pt x="f3" y="f64"/>
                    </a:cubicBezTo>
                    <a:cubicBezTo>
                      <a:pt x="f3" y="f65"/>
                      <a:pt x="f3" y="f66"/>
                      <a:pt x="f3" y="f67"/>
                    </a:cubicBezTo>
                    <a:cubicBezTo>
                      <a:pt x="f3" y="f68"/>
                      <a:pt x="f60" y="f2"/>
                      <a:pt x="f5" y="f2"/>
                    </a:cubicBezTo>
                    <a:moveTo>
                      <a:pt x="f10" y="f69"/>
                    </a:moveTo>
                    <a:cubicBezTo>
                      <a:pt x="f10" y="f70"/>
                      <a:pt x="f10" y="f71"/>
                      <a:pt x="f10" y="f72"/>
                    </a:cubicBezTo>
                    <a:cubicBezTo>
                      <a:pt x="f10" y="f73"/>
                      <a:pt x="f47" y="f39"/>
                      <a:pt x="f18" y="f74"/>
                    </a:cubicBezTo>
                    <a:cubicBezTo>
                      <a:pt x="f75" y="f76"/>
                      <a:pt x="f77" y="f78"/>
                      <a:pt x="f79" y="f73"/>
                    </a:cubicBezTo>
                    <a:cubicBezTo>
                      <a:pt x="f80" y="f81"/>
                      <a:pt x="f23" y="f82"/>
                      <a:pt x="f23" y="f83"/>
                    </a:cubicBezTo>
                    <a:cubicBezTo>
                      <a:pt x="f23" y="f84"/>
                      <a:pt x="f23" y="f85"/>
                      <a:pt x="f79" y="f86"/>
                    </a:cubicBezTo>
                    <a:cubicBezTo>
                      <a:pt x="f77" y="f87"/>
                      <a:pt x="f75" y="f88"/>
                      <a:pt x="f18" y="f89"/>
                    </a:cubicBezTo>
                    <a:cubicBezTo>
                      <a:pt x="f10" y="f32"/>
                      <a:pt x="f9" y="f86"/>
                      <a:pt x="f9" y="f90"/>
                    </a:cubicBezTo>
                    <a:cubicBezTo>
                      <a:pt x="f10" y="f91"/>
                      <a:pt x="f10" y="f92"/>
                      <a:pt x="f10" y="f69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2" name="Google Shape;329;p61">
                <a:extLst>
                  <a:ext uri="{FF2B5EF4-FFF2-40B4-BE49-F238E27FC236}">
                    <a16:creationId xmlns:a16="http://schemas.microsoft.com/office/drawing/2014/main" id="{2506EA31-52D6-338C-E124-E368F4362544}"/>
                  </a:ext>
                </a:extLst>
              </p:cNvPr>
              <p:cNvSpPr/>
              <p:nvPr/>
            </p:nvSpPr>
            <p:spPr>
              <a:xfrm>
                <a:off x="4676991" y="1025965"/>
                <a:ext cx="107131" cy="17459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7790"/>
                  <a:gd name="f4" fmla="val 159364"/>
                  <a:gd name="f5" fmla="val 74010"/>
                  <a:gd name="f6" fmla="val 146882"/>
                  <a:gd name="f7" fmla="val 148765"/>
                  <a:gd name="f8" fmla="val 150648"/>
                  <a:gd name="f9" fmla="val 74959"/>
                  <a:gd name="f10" fmla="val 153473"/>
                  <a:gd name="f11" fmla="val 156298"/>
                  <a:gd name="f12" fmla="val 75908"/>
                  <a:gd name="f13" fmla="val 157239"/>
                  <a:gd name="f14" fmla="val 78755"/>
                  <a:gd name="f15" fmla="val 83499"/>
                  <a:gd name="f16" fmla="val 88243"/>
                  <a:gd name="f17" fmla="val 92987"/>
                  <a:gd name="f18" fmla="val 98680"/>
                  <a:gd name="f19" fmla="val 97732"/>
                  <a:gd name="f20" fmla="val 152531"/>
                  <a:gd name="f21" fmla="val 151590"/>
                  <a:gd name="f22" fmla="val 102629"/>
                  <a:gd name="f23" fmla="val 54610"/>
                  <a:gd name="f24" fmla="val 6591"/>
                  <a:gd name="f25" fmla="val 5649"/>
                  <a:gd name="f26" fmla="val 4708"/>
                  <a:gd name="f27" fmla="val 2825"/>
                  <a:gd name="f28" fmla="val 96783"/>
                  <a:gd name="f29" fmla="val 94885"/>
                  <a:gd name="f30" fmla="val 89192"/>
                  <a:gd name="f31" fmla="val 82550"/>
                  <a:gd name="f32" fmla="val 76857"/>
                  <a:gd name="f33" fmla="val 73061"/>
                  <a:gd name="f34" fmla="val 19773"/>
                  <a:gd name="f35" fmla="val 34837"/>
                  <a:gd name="f36" fmla="val 49902"/>
                  <a:gd name="f37" fmla="val 56493"/>
                  <a:gd name="f38" fmla="val 70215"/>
                  <a:gd name="f39" fmla="val 68317"/>
                  <a:gd name="f40" fmla="val 52727"/>
                  <a:gd name="f41" fmla="val 66420"/>
                  <a:gd name="f42" fmla="val 50844"/>
                  <a:gd name="f43" fmla="val 53136"/>
                  <a:gd name="f44" fmla="val 41428"/>
                  <a:gd name="f45" fmla="val 28466"/>
                  <a:gd name="f46" fmla="val 14233"/>
                  <a:gd name="f47" fmla="val 57435"/>
                  <a:gd name="f48" fmla="val 9489"/>
                  <a:gd name="f49" fmla="val 63084"/>
                  <a:gd name="f50" fmla="val 5693"/>
                  <a:gd name="f51" fmla="val 68733"/>
                  <a:gd name="f52" fmla="val 3795"/>
                  <a:gd name="f53" fmla="val 76266"/>
                  <a:gd name="f54" fmla="val 89447"/>
                  <a:gd name="f55" fmla="+- 0 0 949"/>
                  <a:gd name="f56" fmla="val 949"/>
                  <a:gd name="f57" fmla="val 115811"/>
                  <a:gd name="f58" fmla="val 1898"/>
                  <a:gd name="f59" fmla="val 125226"/>
                  <a:gd name="f60" fmla="val 4744"/>
                  <a:gd name="f61" fmla="val 133700"/>
                  <a:gd name="f62" fmla="val 10437"/>
                  <a:gd name="f63" fmla="val 141233"/>
                  <a:gd name="f64" fmla="val 16130"/>
                  <a:gd name="f65" fmla="val 149707"/>
                  <a:gd name="f66" fmla="val 23721"/>
                  <a:gd name="f67" fmla="val 34159"/>
                  <a:gd name="f68" fmla="val 158181"/>
                  <a:gd name="f69" fmla="val 48391"/>
                  <a:gd name="f70" fmla="val 161005"/>
                  <a:gd name="f71" fmla="val 61675"/>
                  <a:gd name="f72" fmla="val 159122"/>
                  <a:gd name="f73" fmla="val 72113"/>
                  <a:gd name="f74" fmla="val 147824"/>
                  <a:gd name="f75" fmla="val 124285"/>
                  <a:gd name="f76" fmla="val 25619"/>
                  <a:gd name="f77" fmla="val 118636"/>
                  <a:gd name="f78" fmla="val 24670"/>
                  <a:gd name="f79" fmla="val 112986"/>
                  <a:gd name="f80" fmla="val 106395"/>
                  <a:gd name="f81" fmla="val 96980"/>
                  <a:gd name="f82" fmla="val 87564"/>
                  <a:gd name="f83" fmla="val 78149"/>
                  <a:gd name="f84" fmla="val 37005"/>
                  <a:gd name="f85" fmla="val 59318"/>
                  <a:gd name="f86" fmla="val 62142"/>
                  <a:gd name="f87" fmla="val 69266"/>
                  <a:gd name="f88" fmla="val 73441"/>
                  <a:gd name="f89" fmla="val 71164"/>
                  <a:gd name="f90" fmla="val 81915"/>
                  <a:gd name="f91" fmla="val 88506"/>
                  <a:gd name="f92" fmla="val 95097"/>
                  <a:gd name="f93" fmla="val 101688"/>
                  <a:gd name="f94" fmla="val 108278"/>
                  <a:gd name="f95" fmla="val 114869"/>
                  <a:gd name="f96" fmla="val 120519"/>
                  <a:gd name="f97" fmla="val 123343"/>
                  <a:gd name="f98" fmla="val 128051"/>
                  <a:gd name="f99" fmla="val 140291"/>
                  <a:gd name="f100" fmla="val 143116"/>
                  <a:gd name="f101" fmla="*/ f0 1 97790"/>
                  <a:gd name="f102" fmla="*/ f1 1 159364"/>
                  <a:gd name="f103" fmla="+- f4 0 f2"/>
                  <a:gd name="f104" fmla="+- f3 0 f2"/>
                  <a:gd name="f105" fmla="*/ f104 1 97790"/>
                  <a:gd name="f106" fmla="*/ f103 1 159364"/>
                  <a:gd name="f107" fmla="*/ f2 1 f105"/>
                  <a:gd name="f108" fmla="*/ f3 1 f105"/>
                  <a:gd name="f109" fmla="*/ f2 1 f106"/>
                  <a:gd name="f110" fmla="*/ f4 1 f106"/>
                  <a:gd name="f111" fmla="*/ f107 f101 1"/>
                  <a:gd name="f112" fmla="*/ f108 f101 1"/>
                  <a:gd name="f113" fmla="*/ f110 f102 1"/>
                  <a:gd name="f114" fmla="*/ f109 f10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1" t="f114" r="f112" b="f113"/>
                <a:pathLst>
                  <a:path w="97790" h="159364">
                    <a:moveTo>
                      <a:pt x="f5" y="f6"/>
                    </a:moveTo>
                    <a:cubicBezTo>
                      <a:pt x="f5" y="f7"/>
                      <a:pt x="f5" y="f8"/>
                      <a:pt x="f9" y="f10"/>
                    </a:cubicBezTo>
                    <a:cubicBezTo>
                      <a:pt x="f9" y="f11"/>
                      <a:pt x="f12" y="f13"/>
                      <a:pt x="f14" y="f13"/>
                    </a:cubicBezTo>
                    <a:cubicBezTo>
                      <a:pt x="f15" y="f13"/>
                      <a:pt x="f16" y="f13"/>
                      <a:pt x="f17" y="f13"/>
                    </a:cubicBezTo>
                    <a:cubicBezTo>
                      <a:pt x="f18" y="f13"/>
                      <a:pt x="f19" y="f13"/>
                      <a:pt x="f19" y="f20"/>
                    </a:cubicBezTo>
                    <a:cubicBezTo>
                      <a:pt x="f19" y="f21"/>
                      <a:pt x="f19" y="f21"/>
                      <a:pt x="f19" y="f8"/>
                    </a:cubicBezTo>
                    <a:cubicBezTo>
                      <a:pt x="f19" y="f22"/>
                      <a:pt x="f19" y="f23"/>
                      <a:pt x="f19" y="f24"/>
                    </a:cubicBezTo>
                    <a:cubicBezTo>
                      <a:pt x="f19" y="f25"/>
                      <a:pt x="f19" y="f26"/>
                      <a:pt x="f19" y="f27"/>
                    </a:cubicBezTo>
                    <a:cubicBezTo>
                      <a:pt x="f19" y="f2"/>
                      <a:pt x="f28" y="f2"/>
                      <a:pt x="f29" y="f2"/>
                    </a:cubicBezTo>
                    <a:cubicBezTo>
                      <a:pt x="f30" y="f2"/>
                      <a:pt x="f31" y="f2"/>
                      <a:pt x="f32" y="f2"/>
                    </a:cubicBezTo>
                    <a:cubicBezTo>
                      <a:pt x="f33" y="f2"/>
                      <a:pt x="f33" y="f2"/>
                      <a:pt x="f33" y="f26"/>
                    </a:cubicBezTo>
                    <a:cubicBezTo>
                      <a:pt x="f33" y="f34"/>
                      <a:pt x="f33" y="f35"/>
                      <a:pt x="f33" y="f36"/>
                    </a:cubicBezTo>
                    <a:lnTo>
                      <a:pt x="f33" y="f37"/>
                    </a:lnTo>
                    <a:cubicBezTo>
                      <a:pt x="f38" y="f23"/>
                      <a:pt x="f39" y="f40"/>
                      <a:pt x="f41" y="f42"/>
                    </a:cubicBezTo>
                    <a:cubicBezTo>
                      <a:pt x="f43" y="f44"/>
                      <a:pt x="f45" y="f44"/>
                      <a:pt x="f46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2" y="f54"/>
                      <a:pt x="f55" y="f22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66" y="f11"/>
                      <a:pt x="f67" y="f68"/>
                    </a:cubicBezTo>
                    <a:cubicBezTo>
                      <a:pt x="f69" y="f70"/>
                      <a:pt x="f71" y="f72"/>
                      <a:pt x="f33" y="f7"/>
                    </a:cubicBezTo>
                    <a:cubicBezTo>
                      <a:pt x="f73" y="f74"/>
                      <a:pt x="f73" y="f6"/>
                      <a:pt x="f5" y="f6"/>
                    </a:cubicBezTo>
                    <a:moveTo>
                      <a:pt x="f45" y="f75"/>
                    </a:moveTo>
                    <a:cubicBezTo>
                      <a:pt x="f76" y="f77"/>
                      <a:pt x="f78" y="f79"/>
                      <a:pt x="f78" y="f80"/>
                    </a:cubicBezTo>
                    <a:cubicBezTo>
                      <a:pt x="f66" y="f81"/>
                      <a:pt x="f78" y="f82"/>
                      <a:pt x="f45" y="f83"/>
                    </a:cubicBezTo>
                    <a:cubicBezTo>
                      <a:pt x="f84" y="f85"/>
                      <a:pt x="f71" y="f86"/>
                      <a:pt x="f87" y="f88"/>
                    </a:cubicBezTo>
                    <a:cubicBezTo>
                      <a:pt x="f89" y="f53"/>
                      <a:pt x="f73" y="f83"/>
                      <a:pt x="f73" y="f90"/>
                    </a:cubicBezTo>
                    <a:cubicBezTo>
                      <a:pt x="f73" y="f91"/>
                      <a:pt x="f73" y="f92"/>
                      <a:pt x="f73" y="f93"/>
                    </a:cubicBezTo>
                    <a:cubicBezTo>
                      <a:pt x="f73" y="f94"/>
                      <a:pt x="f73" y="f95"/>
                      <a:pt x="f73" y="f96"/>
                    </a:cubicBezTo>
                    <a:cubicBezTo>
                      <a:pt x="f73" y="f97"/>
                      <a:pt x="f89" y="f59"/>
                      <a:pt x="f38" y="f98"/>
                    </a:cubicBezTo>
                    <a:cubicBezTo>
                      <a:pt x="f71" y="f99"/>
                      <a:pt x="f84" y="f100"/>
                      <a:pt x="f45" y="f7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3" name="Google Shape;330;p61">
                <a:extLst>
                  <a:ext uri="{FF2B5EF4-FFF2-40B4-BE49-F238E27FC236}">
                    <a16:creationId xmlns:a16="http://schemas.microsoft.com/office/drawing/2014/main" id="{A6A219C7-5BB7-319B-DCCA-0ECA60956AFD}"/>
                  </a:ext>
                </a:extLst>
              </p:cNvPr>
              <p:cNvSpPr/>
              <p:nvPr/>
            </p:nvSpPr>
            <p:spPr>
              <a:xfrm>
                <a:off x="3535052" y="1308597"/>
                <a:ext cx="131518" cy="16723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20050"/>
                  <a:gd name="f4" fmla="val 152649"/>
                  <a:gd name="f5" fmla="val 102972"/>
                  <a:gd name="f6" fmla="val 100746"/>
                  <a:gd name="f7" fmla="val 100125"/>
                  <a:gd name="f8" fmla="val 96330"/>
                  <a:gd name="f9" fmla="val 99804"/>
                  <a:gd name="f10" fmla="val 94432"/>
                  <a:gd name="f11" fmla="val 101688"/>
                  <a:gd name="f12" fmla="val 92534"/>
                  <a:gd name="f13" fmla="val 102629"/>
                  <a:gd name="f14" fmla="val 93483"/>
                  <a:gd name="f15" fmla="val 106395"/>
                  <a:gd name="f16" fmla="val 109220"/>
                  <a:gd name="f17" fmla="val 91585"/>
                  <a:gd name="f18" fmla="val 112045"/>
                  <a:gd name="f19" fmla="val 90637"/>
                  <a:gd name="f20" fmla="val 113928"/>
                  <a:gd name="f21" fmla="val 89688"/>
                  <a:gd name="f22" fmla="val 116752"/>
                  <a:gd name="f23" fmla="val 86841"/>
                  <a:gd name="f24" fmla="val 122402"/>
                  <a:gd name="f25" fmla="val 82097"/>
                  <a:gd name="f26" fmla="val 127109"/>
                  <a:gd name="f27" fmla="val 76404"/>
                  <a:gd name="f28" fmla="val 128993"/>
                  <a:gd name="f29" fmla="val 56478"/>
                  <a:gd name="f30" fmla="val 134642"/>
                  <a:gd name="f31" fmla="val 35603"/>
                  <a:gd name="f32" fmla="val 131817"/>
                  <a:gd name="f33" fmla="val 28961"/>
                  <a:gd name="f34" fmla="val 103571"/>
                  <a:gd name="f35" fmla="val 26115"/>
                  <a:gd name="f36" fmla="val 88506"/>
                  <a:gd name="f37" fmla="val 73441"/>
                  <a:gd name="f38" fmla="val 27064"/>
                  <a:gd name="f39" fmla="val 59318"/>
                  <a:gd name="f40" fmla="val 54610"/>
                  <a:gd name="f41" fmla="val 28012"/>
                  <a:gd name="f42" fmla="val 49902"/>
                  <a:gd name="f43" fmla="val 29910"/>
                  <a:gd name="f44" fmla="val 46136"/>
                  <a:gd name="f45" fmla="val 36552"/>
                  <a:gd name="f46" fmla="val 25422"/>
                  <a:gd name="f47" fmla="val 51734"/>
                  <a:gd name="f48" fmla="val 18831"/>
                  <a:gd name="f49" fmla="val 71660"/>
                  <a:gd name="f50" fmla="val 21656"/>
                  <a:gd name="f51" fmla="val 83046"/>
                  <a:gd name="f52" fmla="val 23539"/>
                  <a:gd name="f53" fmla="val 30130"/>
                  <a:gd name="f54" fmla="val 40487"/>
                  <a:gd name="f55" fmla="val 43311"/>
                  <a:gd name="f56" fmla="val 48961"/>
                  <a:gd name="f57" fmla="val 95381"/>
                  <a:gd name="f58" fmla="val 50844"/>
                  <a:gd name="f59" fmla="val 103921"/>
                  <a:gd name="f60" fmla="val 112460"/>
                  <a:gd name="f61" fmla="val 120051"/>
                  <a:gd name="f62" fmla="val 31071"/>
                  <a:gd name="f63" fmla="val 107716"/>
                  <a:gd name="f64" fmla="val 12240"/>
                  <a:gd name="f65" fmla="val 88739"/>
                  <a:gd name="f66" fmla="val 4708"/>
                  <a:gd name="f67" fmla="val 80199"/>
                  <a:gd name="f68" fmla="val 942"/>
                  <a:gd name="f69" fmla="val 62171"/>
                  <a:gd name="f70" fmla="val 33706"/>
                  <a:gd name="f71" fmla="val 12831"/>
                  <a:gd name="f72" fmla="val 15065"/>
                  <a:gd name="f73" fmla="val 4291"/>
                  <a:gd name="f74" fmla="val 42370"/>
                  <a:gd name="f75" fmla="+- 0 0 453"/>
                  <a:gd name="f76" fmla="val 58376"/>
                  <a:gd name="f77" fmla="val 74383"/>
                  <a:gd name="f78" fmla="val 496"/>
                  <a:gd name="f79" fmla="val 90389"/>
                  <a:gd name="f80" fmla="val 96038"/>
                  <a:gd name="f81" fmla="val 1445"/>
                  <a:gd name="f82" fmla="val 3342"/>
                  <a:gd name="f83" fmla="val 107337"/>
                  <a:gd name="f84" fmla="val 9035"/>
                  <a:gd name="f85" fmla="val 128051"/>
                  <a:gd name="f86" fmla="val 21371"/>
                  <a:gd name="f87" fmla="val 143116"/>
                  <a:gd name="f88" fmla="val 42245"/>
                  <a:gd name="f89" fmla="val 149707"/>
                  <a:gd name="f90" fmla="val 154414"/>
                  <a:gd name="f91" fmla="val 73557"/>
                  <a:gd name="f92" fmla="val 153473"/>
                  <a:gd name="f93" fmla="val 146882"/>
                  <a:gd name="f94" fmla="val 106767"/>
                  <a:gd name="f95" fmla="val 139350"/>
                  <a:gd name="f96" fmla="val 120519"/>
                  <a:gd name="f97" fmla="val 114358"/>
                  <a:gd name="f98" fmla="val 108665"/>
                  <a:gd name="f99" fmla="*/ f0 1 120050"/>
                  <a:gd name="f100" fmla="*/ f1 1 152649"/>
                  <a:gd name="f101" fmla="+- f4 0 f2"/>
                  <a:gd name="f102" fmla="+- f3 0 f2"/>
                  <a:gd name="f103" fmla="*/ f102 1 120050"/>
                  <a:gd name="f104" fmla="*/ f101 1 152649"/>
                  <a:gd name="f105" fmla="*/ f2 1 f103"/>
                  <a:gd name="f106" fmla="*/ f3 1 f103"/>
                  <a:gd name="f107" fmla="*/ f2 1 f104"/>
                  <a:gd name="f108" fmla="*/ f4 1 f104"/>
                  <a:gd name="f109" fmla="*/ f105 f99 1"/>
                  <a:gd name="f110" fmla="*/ f106 f99 1"/>
                  <a:gd name="f111" fmla="*/ f108 f100 1"/>
                  <a:gd name="f112" fmla="*/ f107 f10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9" t="f112" r="f110" b="f111"/>
                <a:pathLst>
                  <a:path w="120050" h="152649">
                    <a:moveTo>
                      <a:pt x="f5" y="f6"/>
                    </a:moveTo>
                    <a:cubicBezTo>
                      <a:pt x="f7" y="f6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2" y="f16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33" y="f34"/>
                      <a:pt x="f33" y="f13"/>
                      <a:pt x="f33" y="f13"/>
                    </a:cubicBezTo>
                    <a:cubicBezTo>
                      <a:pt x="f35" y="f36"/>
                      <a:pt x="f35" y="f37"/>
                      <a:pt x="f38" y="f39"/>
                    </a:cubicBezTo>
                    <a:cubicBezTo>
                      <a:pt x="f38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21" y="f53"/>
                      <a:pt x="f12" y="f54"/>
                    </a:cubicBezTo>
                    <a:cubicBezTo>
                      <a:pt x="f14" y="f55"/>
                      <a:pt x="f14" y="f44"/>
                      <a:pt x="f10" y="f56"/>
                    </a:cubicBezTo>
                    <a:cubicBezTo>
                      <a:pt x="f10" y="f42"/>
                      <a:pt x="f57" y="f58"/>
                      <a:pt x="f8" y="f58"/>
                    </a:cubicBezTo>
                    <a:cubicBezTo>
                      <a:pt x="f59" y="f58"/>
                      <a:pt x="f60" y="f58"/>
                      <a:pt x="f61" y="f58"/>
                    </a:cubicBezTo>
                    <a:cubicBezTo>
                      <a:pt x="f61" y="f62"/>
                      <a:pt x="f63" y="f64"/>
                      <a:pt x="f65" y="f66"/>
                    </a:cubicBezTo>
                    <a:cubicBezTo>
                      <a:pt x="f67" y="f68"/>
                      <a:pt x="f49" y="f2"/>
                      <a:pt x="f69" y="f2"/>
                    </a:cubicBezTo>
                    <a:cubicBezTo>
                      <a:pt x="f70" y="f2"/>
                      <a:pt x="f71" y="f72"/>
                      <a:pt x="f73" y="f74"/>
                    </a:cubicBezTo>
                    <a:cubicBezTo>
                      <a:pt x="f75" y="f76"/>
                      <a:pt x="f75" y="f77"/>
                      <a:pt x="f78" y="f79"/>
                    </a:cubicBezTo>
                    <a:cubicBezTo>
                      <a:pt x="f78" y="f80"/>
                      <a:pt x="f81" y="f11"/>
                      <a:pt x="f82" y="f83"/>
                    </a:cubicBezTo>
                    <a:cubicBezTo>
                      <a:pt x="f84" y="f85"/>
                      <a:pt x="f86" y="f87"/>
                      <a:pt x="f88" y="f89"/>
                    </a:cubicBezTo>
                    <a:cubicBezTo>
                      <a:pt x="f76" y="f90"/>
                      <a:pt x="f91" y="f92"/>
                      <a:pt x="f65" y="f93"/>
                    </a:cubicBezTo>
                    <a:cubicBezTo>
                      <a:pt x="f94" y="f95"/>
                      <a:pt x="f61" y="f96"/>
                      <a:pt x="f61" y="f11"/>
                    </a:cubicBezTo>
                    <a:cubicBezTo>
                      <a:pt x="f97" y="f6"/>
                      <a:pt x="f98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4" name="Google Shape;331;p61">
                <a:extLst>
                  <a:ext uri="{FF2B5EF4-FFF2-40B4-BE49-F238E27FC236}">
                    <a16:creationId xmlns:a16="http://schemas.microsoft.com/office/drawing/2014/main" id="{0C732940-DA23-1394-6A76-DFC9C0D42DAF}"/>
                  </a:ext>
                </a:extLst>
              </p:cNvPr>
              <p:cNvSpPr/>
              <p:nvPr/>
            </p:nvSpPr>
            <p:spPr>
              <a:xfrm>
                <a:off x="3232833" y="1031927"/>
                <a:ext cx="131902" cy="16758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20393"/>
                  <a:gd name="f4" fmla="val 152967"/>
                  <a:gd name="f5" fmla="val 99867"/>
                  <a:gd name="f6" fmla="val 102830"/>
                  <a:gd name="f7" fmla="val 95122"/>
                  <a:gd name="f8" fmla="val 94173"/>
                  <a:gd name="f9" fmla="val 107538"/>
                  <a:gd name="f10" fmla="val 93225"/>
                  <a:gd name="f11" fmla="val 110363"/>
                  <a:gd name="f12" fmla="val 112246"/>
                  <a:gd name="f13" fmla="val 92276"/>
                  <a:gd name="f14" fmla="val 115070"/>
                  <a:gd name="f15" fmla="val 89429"/>
                  <a:gd name="f16" fmla="val 123544"/>
                  <a:gd name="f17" fmla="val 82787"/>
                  <a:gd name="f18" fmla="val 129194"/>
                  <a:gd name="f19" fmla="val 74248"/>
                  <a:gd name="f20" fmla="val 131077"/>
                  <a:gd name="f21" fmla="val 69503"/>
                  <a:gd name="f22" fmla="val 132018"/>
                  <a:gd name="f23" fmla="val 64759"/>
                  <a:gd name="f24" fmla="val 60015"/>
                  <a:gd name="f25" fmla="val 49577"/>
                  <a:gd name="f26" fmla="val 41038"/>
                  <a:gd name="f27" fmla="val 126369"/>
                  <a:gd name="f28" fmla="val 35345"/>
                  <a:gd name="f29" fmla="val 117895"/>
                  <a:gd name="f30" fmla="val 32498"/>
                  <a:gd name="f31" fmla="val 113187"/>
                  <a:gd name="f32" fmla="val 30600"/>
                  <a:gd name="f33" fmla="val 29652"/>
                  <a:gd name="f34" fmla="val 100947"/>
                  <a:gd name="f35" fmla="val 26805"/>
                  <a:gd name="f36" fmla="val 86824"/>
                  <a:gd name="f37" fmla="val 27754"/>
                  <a:gd name="f38" fmla="val 71759"/>
                  <a:gd name="f39" fmla="val 28703"/>
                  <a:gd name="f40" fmla="val 57636"/>
                  <a:gd name="f41" fmla="val 51045"/>
                  <a:gd name="f42" fmla="val 45396"/>
                  <a:gd name="f43" fmla="val 34396"/>
                  <a:gd name="f44" fmla="val 38805"/>
                  <a:gd name="f45" fmla="val 38191"/>
                  <a:gd name="f46" fmla="val 30331"/>
                  <a:gd name="f47" fmla="val 44833"/>
                  <a:gd name="f48" fmla="val 24681"/>
                  <a:gd name="f49" fmla="val 53373"/>
                  <a:gd name="f50" fmla="val 22798"/>
                  <a:gd name="f51" fmla="val 60964"/>
                  <a:gd name="f52" fmla="val 20915"/>
                  <a:gd name="f53" fmla="val 68554"/>
                  <a:gd name="f54" fmla="val 76145"/>
                  <a:gd name="f55" fmla="val 83736"/>
                  <a:gd name="f56" fmla="val 88480"/>
                  <a:gd name="f57" fmla="val 29389"/>
                  <a:gd name="f58" fmla="val 91327"/>
                  <a:gd name="f59" fmla="val 35980"/>
                  <a:gd name="f60" fmla="val 39746"/>
                  <a:gd name="f61" fmla="val 43512"/>
                  <a:gd name="f62" fmla="val 47279"/>
                  <a:gd name="f63" fmla="val 50103"/>
                  <a:gd name="f64" fmla="val 96071"/>
                  <a:gd name="f65" fmla="val 97969"/>
                  <a:gd name="f66" fmla="val 102713"/>
                  <a:gd name="f67" fmla="val 108406"/>
                  <a:gd name="f68" fmla="val 113150"/>
                  <a:gd name="f69" fmla="val 122639"/>
                  <a:gd name="f70" fmla="val 120741"/>
                  <a:gd name="f71" fmla="val 118844"/>
                  <a:gd name="f72" fmla="val 115048"/>
                  <a:gd name="f73" fmla="val 8675"/>
                  <a:gd name="f74" fmla="val 81838"/>
                  <a:gd name="f75" fmla="val 2084"/>
                  <a:gd name="f76" fmla="val 77094"/>
                  <a:gd name="f77" fmla="val 1143"/>
                  <a:gd name="f78" fmla="val 72350"/>
                  <a:gd name="f79" fmla="val 201"/>
                  <a:gd name="f80" fmla="val 41987"/>
                  <a:gd name="f81" fmla="+- 0 0 1682"/>
                  <a:gd name="f82" fmla="val 17317"/>
                  <a:gd name="f83" fmla="val 9617"/>
                  <a:gd name="f84" fmla="val 5930"/>
                  <a:gd name="f85" fmla="val 3084"/>
                  <a:gd name="f86" fmla="val 41629"/>
                  <a:gd name="f87" fmla="val 2135"/>
                  <a:gd name="f88" fmla="val 48220"/>
                  <a:gd name="f89" fmla="val 1186"/>
                  <a:gd name="f90" fmla="val 53870"/>
                  <a:gd name="f91" fmla="+- 0 0 712"/>
                  <a:gd name="f92" fmla="val 65168"/>
                  <a:gd name="f93" fmla="val 237"/>
                  <a:gd name="f94" fmla="val 77408"/>
                  <a:gd name="f95" fmla="val 88707"/>
                  <a:gd name="f96" fmla="val 97181"/>
                  <a:gd name="f97" fmla="val 105655"/>
                  <a:gd name="f98" fmla="val 4981"/>
                  <a:gd name="f99" fmla="val 11623"/>
                  <a:gd name="f100" fmla="val 24907"/>
                  <a:gd name="f101" fmla="val 145200"/>
                  <a:gd name="f102" fmla="val 150849"/>
                  <a:gd name="f103" fmla="val 55271"/>
                  <a:gd name="f104" fmla="val 153674"/>
                  <a:gd name="f105" fmla="val 66657"/>
                  <a:gd name="f106" fmla="val 101764"/>
                  <a:gd name="f107" fmla="val 146142"/>
                  <a:gd name="f108" fmla="val 127311"/>
                  <a:gd name="f109" fmla="val 119792"/>
                  <a:gd name="f110" fmla="val 101889"/>
                  <a:gd name="f111" fmla="val 114099"/>
                  <a:gd name="f112" fmla="val 106508"/>
                  <a:gd name="f113" fmla="*/ f0 1 120393"/>
                  <a:gd name="f114" fmla="*/ f1 1 152967"/>
                  <a:gd name="f115" fmla="+- f4 0 f2"/>
                  <a:gd name="f116" fmla="+- f3 0 f2"/>
                  <a:gd name="f117" fmla="*/ f116 1 120393"/>
                  <a:gd name="f118" fmla="*/ f115 1 152967"/>
                  <a:gd name="f119" fmla="*/ f2 1 f117"/>
                  <a:gd name="f120" fmla="*/ f3 1 f117"/>
                  <a:gd name="f121" fmla="*/ f2 1 f118"/>
                  <a:gd name="f122" fmla="*/ f4 1 f118"/>
                  <a:gd name="f123" fmla="*/ f119 f113 1"/>
                  <a:gd name="f124" fmla="*/ f120 f113 1"/>
                  <a:gd name="f125" fmla="*/ f122 f114 1"/>
                  <a:gd name="f126" fmla="*/ f121 f1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3" t="f126" r="f124" b="f125"/>
                <a:pathLst>
                  <a:path w="120393" h="152967">
                    <a:moveTo>
                      <a:pt x="f5" y="f6"/>
                    </a:moveTo>
                    <a:cubicBezTo>
                      <a:pt x="f7" y="f6"/>
                      <a:pt x="f7" y="f6"/>
                      <a:pt x="f8" y="f9"/>
                    </a:cubicBezTo>
                    <a:cubicBezTo>
                      <a:pt x="f10" y="f11"/>
                      <a:pt x="f10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2"/>
                      <a:pt x="f24" y="f22"/>
                    </a:cubicBezTo>
                    <a:cubicBezTo>
                      <a:pt x="f25" y="f22"/>
                      <a:pt x="f26" y="f27"/>
                      <a:pt x="f28" y="f29"/>
                    </a:cubicBezTo>
                    <a:cubicBezTo>
                      <a:pt x="f30" y="f31"/>
                      <a:pt x="f32" y="f9"/>
                      <a:pt x="f33" y="f34"/>
                    </a:cubicBezTo>
                    <a:cubicBezTo>
                      <a:pt x="f35" y="f36"/>
                      <a:pt x="f37" y="f38"/>
                      <a:pt x="f39" y="f40"/>
                    </a:cubicBezTo>
                    <a:cubicBezTo>
                      <a:pt x="f33" y="f41"/>
                      <a:pt x="f32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2"/>
                      <a:pt x="f54" y="f50"/>
                    </a:cubicBezTo>
                    <a:cubicBezTo>
                      <a:pt x="f55" y="f48"/>
                      <a:pt x="f56" y="f57"/>
                      <a:pt x="f58" y="f59"/>
                    </a:cubicBezTo>
                    <a:cubicBezTo>
                      <a:pt x="f10" y="f60"/>
                      <a:pt x="f8" y="f61"/>
                      <a:pt x="f8" y="f62"/>
                    </a:cubicBezTo>
                    <a:cubicBezTo>
                      <a:pt x="f8" y="f63"/>
                      <a:pt x="f64" y="f41"/>
                      <a:pt x="f65" y="f41"/>
                    </a:cubicBezTo>
                    <a:cubicBezTo>
                      <a:pt x="f66" y="f41"/>
                      <a:pt x="f67" y="f41"/>
                      <a:pt x="f68" y="f41"/>
                    </a:cubicBezTo>
                    <a:cubicBezTo>
                      <a:pt x="f69" y="f41"/>
                      <a:pt x="f70" y="f41"/>
                      <a:pt x="f71" y="f61"/>
                    </a:cubicBezTo>
                    <a:cubicBezTo>
                      <a:pt x="f72" y="f50"/>
                      <a:pt x="f66" y="f73"/>
                      <a:pt x="f74" y="f75"/>
                    </a:cubicBezTo>
                    <a:cubicBezTo>
                      <a:pt x="f76" y="f77"/>
                      <a:pt x="f78" y="f79"/>
                      <a:pt x="f53" y="f79"/>
                    </a:cubicBezTo>
                    <a:cubicBezTo>
                      <a:pt x="f80" y="f81"/>
                      <a:pt x="f82" y="f83"/>
                      <a:pt x="f84" y="f59"/>
                    </a:cubicBezTo>
                    <a:cubicBezTo>
                      <a:pt x="f85" y="f86"/>
                      <a:pt x="f87" y="f88"/>
                      <a:pt x="f89" y="f90"/>
                    </a:cubicBezTo>
                    <a:cubicBezTo>
                      <a:pt x="f91" y="f92"/>
                      <a:pt x="f93" y="f94"/>
                      <a:pt x="f93" y="f95"/>
                    </a:cubicBezTo>
                    <a:cubicBezTo>
                      <a:pt x="f93" y="f96"/>
                      <a:pt x="f87" y="f97"/>
                      <a:pt x="f98" y="f31"/>
                    </a:cubicBezTo>
                    <a:cubicBezTo>
                      <a:pt x="f99" y="f22"/>
                      <a:pt x="f100" y="f101"/>
                      <a:pt x="f47" y="f102"/>
                    </a:cubicBezTo>
                    <a:cubicBezTo>
                      <a:pt x="f103" y="f104"/>
                      <a:pt x="f105" y="f104"/>
                      <a:pt x="f76" y="f102"/>
                    </a:cubicBezTo>
                    <a:cubicBezTo>
                      <a:pt x="f106" y="f107"/>
                      <a:pt x="f71" y="f108"/>
                      <a:pt x="f109" y="f110"/>
                    </a:cubicBezTo>
                    <a:cubicBezTo>
                      <a:pt x="f111" y="f6"/>
                      <a:pt x="f112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5" name="Google Shape;332;p61">
                <a:extLst>
                  <a:ext uri="{FF2B5EF4-FFF2-40B4-BE49-F238E27FC236}">
                    <a16:creationId xmlns:a16="http://schemas.microsoft.com/office/drawing/2014/main" id="{FD3733E6-1C76-8A81-6329-71C842C9931B}"/>
                  </a:ext>
                </a:extLst>
              </p:cNvPr>
              <p:cNvSpPr/>
              <p:nvPr/>
            </p:nvSpPr>
            <p:spPr>
              <a:xfrm>
                <a:off x="4860986" y="1349453"/>
                <a:ext cx="106033" cy="12642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782"/>
                  <a:gd name="f4" fmla="val 115399"/>
                  <a:gd name="f5" fmla="val 92987"/>
                  <a:gd name="f6" fmla="val 81344"/>
                  <a:gd name="f7" fmla="val 67221"/>
                  <a:gd name="f8" fmla="val 52156"/>
                  <a:gd name="f9" fmla="val 38033"/>
                  <a:gd name="f10" fmla="val 20143"/>
                  <a:gd name="f11" fmla="val 83499"/>
                  <a:gd name="f12" fmla="val 7903"/>
                  <a:gd name="f13" fmla="val 66420"/>
                  <a:gd name="f14" fmla="val 2254"/>
                  <a:gd name="f15" fmla="val 56931"/>
                  <a:gd name="f16" fmla="+- 0 0 571"/>
                  <a:gd name="f17" fmla="val 46494"/>
                  <a:gd name="f18" fmla="val 37005"/>
                  <a:gd name="f19" fmla="val 1312"/>
                  <a:gd name="f20" fmla="val 25619"/>
                  <a:gd name="f21" fmla="val 3196"/>
                  <a:gd name="f22" fmla="val 15182"/>
                  <a:gd name="f23" fmla="val 7591"/>
                  <a:gd name="f24" fmla="val 18260"/>
                  <a:gd name="f25" fmla="val 4744"/>
                  <a:gd name="f26" fmla="val 22968"/>
                  <a:gd name="f27" fmla="val 1898"/>
                  <a:gd name="f28" fmla="val 27676"/>
                  <a:gd name="f29" fmla="val 2847"/>
                  <a:gd name="f30" fmla="val 34267"/>
                  <a:gd name="f31" fmla="val 10437"/>
                  <a:gd name="f32" fmla="val 18028"/>
                  <a:gd name="f33" fmla="val 27517"/>
                  <a:gd name="f34" fmla="val 33325"/>
                  <a:gd name="f35" fmla="val 28466"/>
                  <a:gd name="f36" fmla="val 32384"/>
                  <a:gd name="f37" fmla="val 29559"/>
                  <a:gd name="f38" fmla="val 30363"/>
                  <a:gd name="f39" fmla="val 26734"/>
                  <a:gd name="f40" fmla="val 32261"/>
                  <a:gd name="f41" fmla="val 24851"/>
                  <a:gd name="f42" fmla="val 39852"/>
                  <a:gd name="f43" fmla="val 48391"/>
                  <a:gd name="f44" fmla="val 21085"/>
                  <a:gd name="f45" fmla="val 65471"/>
                  <a:gd name="f46" fmla="val 23910"/>
                  <a:gd name="f47" fmla="val 67368"/>
                  <a:gd name="f48" fmla="val 31442"/>
                  <a:gd name="f49" fmla="val 38974"/>
                  <a:gd name="f50" fmla="val 39916"/>
                  <a:gd name="f51" fmla="val 40858"/>
                  <a:gd name="f52" fmla="val 41799"/>
                  <a:gd name="f53" fmla="val 44624"/>
                  <a:gd name="f54" fmla="val 45565"/>
                  <a:gd name="f55" fmla="val 63573"/>
                  <a:gd name="f56" fmla="val 50289"/>
                  <a:gd name="f57" fmla="val 43647"/>
                  <a:gd name="f58" fmla="val 35107"/>
                  <a:gd name="f59" fmla="val 47448"/>
                  <a:gd name="f60" fmla="val 5693"/>
                  <a:gd name="f61" fmla="val 58747"/>
                  <a:gd name="f62" fmla="val 69104"/>
                  <a:gd name="f63" fmla="val 82286"/>
                  <a:gd name="f64" fmla="val 95468"/>
                  <a:gd name="f65" fmla="val 6642"/>
                  <a:gd name="f66" fmla="val 104883"/>
                  <a:gd name="f67" fmla="val 110532"/>
                  <a:gd name="f68" fmla="val 34159"/>
                  <a:gd name="f69" fmla="val 118065"/>
                  <a:gd name="f70" fmla="val 49340"/>
                  <a:gd name="f71" fmla="val 117123"/>
                  <a:gd name="f72" fmla="val 64522"/>
                  <a:gd name="f73" fmla="val 105825"/>
                  <a:gd name="f74" fmla="val 103942"/>
                  <a:gd name="f75" fmla="val 68317"/>
                  <a:gd name="f76" fmla="val 103000"/>
                  <a:gd name="f77" fmla="val 69266"/>
                  <a:gd name="f78" fmla="val 107708"/>
                  <a:gd name="f79" fmla="val 70215"/>
                  <a:gd name="f80" fmla="val 109591"/>
                  <a:gd name="f81" fmla="val 111474"/>
                  <a:gd name="f82" fmla="val 71164"/>
                  <a:gd name="f83" fmla="val 112416"/>
                  <a:gd name="f84" fmla="val 73061"/>
                  <a:gd name="f85" fmla="val 80652"/>
                  <a:gd name="f86" fmla="val 88243"/>
                  <a:gd name="f87" fmla="val 96783"/>
                  <a:gd name="f88" fmla="val 101117"/>
                  <a:gd name="f89" fmla="val 90760"/>
                  <a:gd name="f90" fmla="val 61675"/>
                  <a:gd name="f91" fmla="val 87935"/>
                  <a:gd name="f92" fmla="val 55033"/>
                  <a:gd name="f93" fmla="val 93584"/>
                  <a:gd name="f94" fmla="val 37954"/>
                  <a:gd name="f95" fmla="val 31312"/>
                  <a:gd name="f96" fmla="val 91701"/>
                  <a:gd name="f97" fmla="val 88877"/>
                  <a:gd name="f98" fmla="val 24670"/>
                  <a:gd name="f99" fmla="val 75695"/>
                  <a:gd name="f100" fmla="val 70046"/>
                  <a:gd name="f101" fmla="val 65338"/>
                  <a:gd name="f102" fmla="val 62513"/>
                  <a:gd name="f103" fmla="val 60630"/>
                  <a:gd name="f104" fmla="val 45545"/>
                  <a:gd name="f105" fmla="val 52187"/>
                  <a:gd name="f106" fmla="val 57880"/>
                  <a:gd name="f107" fmla="val 61572"/>
                  <a:gd name="f108" fmla="val 63455"/>
                  <a:gd name="f109" fmla="val 66279"/>
                  <a:gd name="f110" fmla="val 71929"/>
                  <a:gd name="f111" fmla="val 72870"/>
                  <a:gd name="f112" fmla="val 74753"/>
                  <a:gd name="f113" fmla="val 85111"/>
                  <a:gd name="f114" fmla="*/ f0 1 96782"/>
                  <a:gd name="f115" fmla="*/ f1 1 115399"/>
                  <a:gd name="f116" fmla="+- f4 0 f2"/>
                  <a:gd name="f117" fmla="+- f3 0 f2"/>
                  <a:gd name="f118" fmla="*/ f117 1 96782"/>
                  <a:gd name="f119" fmla="*/ f116 1 115399"/>
                  <a:gd name="f120" fmla="*/ f2 1 f118"/>
                  <a:gd name="f121" fmla="*/ f3 1 f118"/>
                  <a:gd name="f122" fmla="*/ f2 1 f119"/>
                  <a:gd name="f123" fmla="*/ f4 1 f119"/>
                  <a:gd name="f124" fmla="*/ f120 f114 1"/>
                  <a:gd name="f125" fmla="*/ f121 f114 1"/>
                  <a:gd name="f126" fmla="*/ f123 f115 1"/>
                  <a:gd name="f127" fmla="*/ f122 f1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4" t="f127" r="f125" b="f126"/>
                <a:pathLst>
                  <a:path w="96782" h="115399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12"/>
                      <a:pt x="f13" y="f14"/>
                    </a:cubicBezTo>
                    <a:cubicBezTo>
                      <a:pt x="f15" y="f16"/>
                      <a:pt x="f17" y="f16"/>
                      <a:pt x="f18" y="f19"/>
                    </a:cubicBezTo>
                    <a:cubicBezTo>
                      <a:pt x="f20" y="f21"/>
                      <a:pt x="f22" y="f1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0"/>
                      <a:pt x="f32" y="f30"/>
                      <a:pt x="f20" y="f30"/>
                    </a:cubicBezTo>
                    <a:cubicBezTo>
                      <a:pt x="f33" y="f30"/>
                      <a:pt x="f33" y="f34"/>
                      <a:pt x="f35" y="f36"/>
                    </a:cubicBezTo>
                    <a:cubicBezTo>
                      <a:pt x="f35" y="f37"/>
                      <a:pt x="f38" y="f39"/>
                      <a:pt x="f40" y="f41"/>
                    </a:cubicBezTo>
                    <a:cubicBezTo>
                      <a:pt x="f42" y="f24"/>
                      <a:pt x="f43" y="f24"/>
                      <a:pt x="f15" y="f44"/>
                    </a:cubicBezTo>
                    <a:cubicBezTo>
                      <a:pt x="f45" y="f46"/>
                      <a:pt x="f47" y="f48"/>
                      <a:pt x="f47" y="f49"/>
                    </a:cubicBezTo>
                    <a:cubicBezTo>
                      <a:pt x="f47" y="f50"/>
                      <a:pt x="f47" y="f51"/>
                      <a:pt x="f47" y="f52"/>
                    </a:cubicBezTo>
                    <a:cubicBezTo>
                      <a:pt x="f47" y="f53"/>
                      <a:pt x="f13" y="f54"/>
                      <a:pt x="f55" y="f54"/>
                    </a:cubicBezTo>
                    <a:cubicBezTo>
                      <a:pt x="f15" y="f54"/>
                      <a:pt x="f56" y="f54"/>
                      <a:pt x="f57" y="f54"/>
                    </a:cubicBezTo>
                    <a:cubicBezTo>
                      <a:pt x="f58" y="f54"/>
                      <a:pt x="f20" y="f59"/>
                      <a:pt x="f32" y="f8"/>
                    </a:cubicBezTo>
                    <a:cubicBezTo>
                      <a:pt x="f60" y="f61"/>
                      <a:pt x="f2" y="f62"/>
                      <a:pt x="f2" y="f63"/>
                    </a:cubicBezTo>
                    <a:cubicBezTo>
                      <a:pt x="f2" y="f64"/>
                      <a:pt x="f65" y="f66"/>
                      <a:pt x="f32" y="f67"/>
                    </a:cubicBez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45" y="f66"/>
                      <a:pt x="f13" y="f74"/>
                      <a:pt x="f75" y="f76"/>
                    </a:cubicBezTo>
                    <a:cubicBezTo>
                      <a:pt x="f77" y="f66"/>
                      <a:pt x="f77" y="f78"/>
                      <a:pt x="f79" y="f80"/>
                    </a:cubicBezTo>
                    <a:cubicBezTo>
                      <a:pt x="f79" y="f81"/>
                      <a:pt x="f82" y="f83"/>
                      <a:pt x="f84" y="f83"/>
                    </a:cubicBezTo>
                    <a:cubicBezTo>
                      <a:pt x="f85" y="f83"/>
                      <a:pt x="f86" y="f83"/>
                      <a:pt x="f87" y="f83"/>
                    </a:cubicBezTo>
                    <a:cubicBezTo>
                      <a:pt x="f87" y="f81"/>
                      <a:pt x="f87" y="f67"/>
                      <a:pt x="f87" y="f67"/>
                    </a:cubicBezTo>
                    <a:cubicBezTo>
                      <a:pt x="f5" y="f88"/>
                      <a:pt x="f5" y="f89"/>
                      <a:pt x="f5" y="f6"/>
                    </a:cubicBezTo>
                    <a:moveTo>
                      <a:pt x="f90" y="f91"/>
                    </a:moveTo>
                    <a:cubicBezTo>
                      <a:pt x="f92" y="f93"/>
                      <a:pt x="f17" y="f64"/>
                      <a:pt x="f94" y="f93"/>
                    </a:cubicBezTo>
                    <a:cubicBezTo>
                      <a:pt x="f95" y="f96"/>
                      <a:pt x="f33" y="f97"/>
                      <a:pt x="f20" y="f63"/>
                    </a:cubicBezTo>
                    <a:cubicBezTo>
                      <a:pt x="f98" y="f99"/>
                      <a:pt x="f20" y="f100"/>
                      <a:pt x="f95" y="f101"/>
                    </a:cubicBezTo>
                    <a:cubicBezTo>
                      <a:pt x="f58" y="f102"/>
                      <a:pt x="f42" y="f103"/>
                      <a:pt x="f104" y="f103"/>
                    </a:cubicBezTo>
                    <a:cubicBezTo>
                      <a:pt x="f105" y="f103"/>
                      <a:pt x="f106" y="f103"/>
                      <a:pt x="f72" y="f103"/>
                    </a:cubicBezTo>
                    <a:cubicBezTo>
                      <a:pt x="f13" y="f103"/>
                      <a:pt x="f47" y="f107"/>
                      <a:pt x="f47" y="f108"/>
                    </a:cubicBezTo>
                    <a:cubicBezTo>
                      <a:pt x="f47" y="f109"/>
                      <a:pt x="f47" y="f62"/>
                      <a:pt x="f47" y="f110"/>
                    </a:cubicBezTo>
                    <a:cubicBezTo>
                      <a:pt x="f47" y="f111"/>
                      <a:pt x="f47" y="f112"/>
                      <a:pt x="f47" y="f99"/>
                    </a:cubicBezTo>
                    <a:cubicBezTo>
                      <a:pt x="f77" y="f6"/>
                      <a:pt x="f45" y="f113"/>
                      <a:pt x="f90" y="f9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6" name="Google Shape;333;p61">
                <a:extLst>
                  <a:ext uri="{FF2B5EF4-FFF2-40B4-BE49-F238E27FC236}">
                    <a16:creationId xmlns:a16="http://schemas.microsoft.com/office/drawing/2014/main" id="{7AD173F9-2025-07F8-6674-AFAFFC9C549F}"/>
                  </a:ext>
                </a:extLst>
              </p:cNvPr>
              <p:cNvSpPr/>
              <p:nvPr/>
            </p:nvSpPr>
            <p:spPr>
              <a:xfrm>
                <a:off x="4551435" y="1074666"/>
                <a:ext cx="106847" cy="12673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7525"/>
                  <a:gd name="f4" fmla="val 115681"/>
                  <a:gd name="f5" fmla="val 91832"/>
                  <a:gd name="f6" fmla="val 69475"/>
                  <a:gd name="f7" fmla="val 58176"/>
                  <a:gd name="f8" fmla="val 46878"/>
                  <a:gd name="f9" fmla="val 36521"/>
                  <a:gd name="f10" fmla="val 19573"/>
                  <a:gd name="f11" fmla="val 82344"/>
                  <a:gd name="f12" fmla="val 7333"/>
                  <a:gd name="f13" fmla="val 66213"/>
                  <a:gd name="f14" fmla="val 2625"/>
                  <a:gd name="f15" fmla="val 52929"/>
                  <a:gd name="f16" fmla="+- 0 0 1141"/>
                  <a:gd name="f17" fmla="val 39645"/>
                  <a:gd name="f18" fmla="val 26361"/>
                  <a:gd name="f19" fmla="val 4508"/>
                  <a:gd name="f20" fmla="val 18771"/>
                  <a:gd name="f21" fmla="val 11180"/>
                  <a:gd name="f22" fmla="val 12040"/>
                  <a:gd name="f23" fmla="val 6436"/>
                  <a:gd name="f24" fmla="val 3589"/>
                  <a:gd name="f25" fmla="val 24281"/>
                  <a:gd name="f26" fmla="val 1691"/>
                  <a:gd name="f27" fmla="val 28988"/>
                  <a:gd name="f28" fmla="val 34638"/>
                  <a:gd name="f29" fmla="val 9282"/>
                  <a:gd name="f30" fmla="val 16873"/>
                  <a:gd name="f31" fmla="val 24464"/>
                  <a:gd name="f32" fmla="val 32754"/>
                  <a:gd name="f33" fmla="val 27310"/>
                  <a:gd name="f34" fmla="val 31813"/>
                  <a:gd name="f35" fmla="val 28259"/>
                  <a:gd name="f36" fmla="val 26164"/>
                  <a:gd name="f37" fmla="val 32055"/>
                  <a:gd name="f38" fmla="val 23339"/>
                  <a:gd name="f39" fmla="val 37748"/>
                  <a:gd name="f40" fmla="val 21456"/>
                  <a:gd name="f41" fmla="val 53878"/>
                  <a:gd name="f42" fmla="val 14865"/>
                  <a:gd name="f43" fmla="val 67162"/>
                  <a:gd name="f44" fmla="val 41228"/>
                  <a:gd name="f45" fmla="val 42170"/>
                  <a:gd name="f46" fmla="val 43112"/>
                  <a:gd name="f47" fmla="val 44995"/>
                  <a:gd name="f48" fmla="val 45936"/>
                  <a:gd name="f49" fmla="val 64315"/>
                  <a:gd name="f50" fmla="val 59571"/>
                  <a:gd name="f51" fmla="val 54827"/>
                  <a:gd name="f52" fmla="val 50083"/>
                  <a:gd name="f53" fmla="val 38697"/>
                  <a:gd name="f54" fmla="val 47819"/>
                  <a:gd name="f55" fmla="val 53469"/>
                  <a:gd name="f56" fmla="+- 0 0 4002"/>
                  <a:gd name="f57" fmla="val 63826"/>
                  <a:gd name="f58" fmla="+- 0 0 6848"/>
                  <a:gd name="f59" fmla="val 96780"/>
                  <a:gd name="f60" fmla="val 15924"/>
                  <a:gd name="f61" fmla="val 109962"/>
                  <a:gd name="f62" fmla="val 30157"/>
                  <a:gd name="f63" fmla="val 118436"/>
                  <a:gd name="f64" fmla="val 117494"/>
                  <a:gd name="f65" fmla="val 63367"/>
                  <a:gd name="f66" fmla="val 107137"/>
                  <a:gd name="f67" fmla="val 106196"/>
                  <a:gd name="f68" fmla="val 104312"/>
                  <a:gd name="f69" fmla="val 68111"/>
                  <a:gd name="f70" fmla="val 69060"/>
                  <a:gd name="f71" fmla="val 109020"/>
                  <a:gd name="f72" fmla="val 70009"/>
                  <a:gd name="f73" fmla="val 110903"/>
                  <a:gd name="f74" fmla="val 112786"/>
                  <a:gd name="f75" fmla="val 71906"/>
                  <a:gd name="f76" fmla="val 113728"/>
                  <a:gd name="f77" fmla="val 73804"/>
                  <a:gd name="f78" fmla="val 81395"/>
                  <a:gd name="f79" fmla="val 88986"/>
                  <a:gd name="f80" fmla="val 90883"/>
                  <a:gd name="f81" fmla="val 97722"/>
                  <a:gd name="f82" fmla="val 83598"/>
                  <a:gd name="f83" fmla="val 89248"/>
                  <a:gd name="f84" fmla="val 93955"/>
                  <a:gd name="f85" fmla="val 46287"/>
                  <a:gd name="f86" fmla="val 95838"/>
                  <a:gd name="f87" fmla="val 93014"/>
                  <a:gd name="f88" fmla="val 25413"/>
                  <a:gd name="f89" fmla="val 82657"/>
                  <a:gd name="f90" fmla="val 23515"/>
                  <a:gd name="f91" fmla="val 76066"/>
                  <a:gd name="f92" fmla="val 31106"/>
                  <a:gd name="f93" fmla="val 65709"/>
                  <a:gd name="f94" fmla="val 33952"/>
                  <a:gd name="f95" fmla="val 62884"/>
                  <a:gd name="f96" fmla="val 61943"/>
                  <a:gd name="f97" fmla="val 42492"/>
                  <a:gd name="f98" fmla="val 61001"/>
                  <a:gd name="f99" fmla="val 60059"/>
                  <a:gd name="f100" fmla="val 56725"/>
                  <a:gd name="f101" fmla="val 68533"/>
                  <a:gd name="f102" fmla="val 71358"/>
                  <a:gd name="f103" fmla="val 72300"/>
                  <a:gd name="f104" fmla="val 74183"/>
                  <a:gd name="f105" fmla="val 75124"/>
                  <a:gd name="f106" fmla="val 81715"/>
                  <a:gd name="f107" fmla="val 85481"/>
                  <a:gd name="f108" fmla="*/ f0 1 97525"/>
                  <a:gd name="f109" fmla="*/ f1 1 115681"/>
                  <a:gd name="f110" fmla="+- f4 0 f2"/>
                  <a:gd name="f111" fmla="+- f3 0 f2"/>
                  <a:gd name="f112" fmla="*/ f111 1 97525"/>
                  <a:gd name="f113" fmla="*/ f110 1 115681"/>
                  <a:gd name="f114" fmla="*/ f2 1 f112"/>
                  <a:gd name="f115" fmla="*/ f3 1 f112"/>
                  <a:gd name="f116" fmla="*/ f2 1 f113"/>
                  <a:gd name="f117" fmla="*/ f4 1 f113"/>
                  <a:gd name="f118" fmla="*/ f114 f108 1"/>
                  <a:gd name="f119" fmla="*/ f115 f108 1"/>
                  <a:gd name="f120" fmla="*/ f117 f109 1"/>
                  <a:gd name="f121" fmla="*/ f116 f10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8" t="f121" r="f119" b="f120"/>
                <a:pathLst>
                  <a:path w="97525" h="115681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12"/>
                      <a:pt x="f13" y="f14"/>
                    </a:cubicBezTo>
                    <a:cubicBezTo>
                      <a:pt x="f15" y="f16"/>
                      <a:pt x="f17" y="f16"/>
                      <a:pt x="f18" y="f19"/>
                    </a:cubicBezTo>
                    <a:cubicBezTo>
                      <a:pt x="f20" y="f12"/>
                      <a:pt x="f21" y="f22"/>
                      <a:pt x="f23" y="f10"/>
                    </a:cubicBezTo>
                    <a:cubicBezTo>
                      <a:pt x="f24" y="f25"/>
                      <a:pt x="f26" y="f27"/>
                      <a:pt x="f26" y="f28"/>
                    </a:cubicBezTo>
                    <a:cubicBezTo>
                      <a:pt x="f29" y="f28"/>
                      <a:pt x="f30" y="f28"/>
                      <a:pt x="f31" y="f28"/>
                    </a:cubicBezTo>
                    <a:cubicBezTo>
                      <a:pt x="f18" y="f28"/>
                      <a:pt x="f18" y="f32"/>
                      <a:pt x="f33" y="f34"/>
                    </a:cubicBezTo>
                    <a:cubicBezTo>
                      <a:pt x="f35" y="f36"/>
                      <a:pt x="f37" y="f38"/>
                      <a:pt x="f39" y="f40"/>
                    </a:cubicBezTo>
                    <a:cubicBezTo>
                      <a:pt x="f41" y="f42"/>
                      <a:pt x="f43" y="f25"/>
                      <a:pt x="f43" y="f44"/>
                    </a:cubicBezTo>
                    <a:cubicBezTo>
                      <a:pt x="f43" y="f45"/>
                      <a:pt x="f43" y="f45"/>
                      <a:pt x="f43" y="f46"/>
                    </a:cubicBezTo>
                    <a:cubicBezTo>
                      <a:pt x="f43" y="f47"/>
                      <a:pt x="f13" y="f48"/>
                      <a:pt x="f49" y="f48"/>
                    </a:cubicBezTo>
                    <a:cubicBezTo>
                      <a:pt x="f50" y="f48"/>
                      <a:pt x="f51" y="f48"/>
                      <a:pt x="f52" y="f48"/>
                    </a:cubicBezTo>
                    <a:cubicBezTo>
                      <a:pt x="f53" y="f48"/>
                      <a:pt x="f33" y="f54"/>
                      <a:pt x="f30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52" y="f64"/>
                      <a:pt x="f65" y="f66"/>
                    </a:cubicBezTo>
                    <a:cubicBezTo>
                      <a:pt x="f49" y="f67"/>
                      <a:pt x="f13" y="f68"/>
                      <a:pt x="f69" y="f68"/>
                    </a:cubicBezTo>
                    <a:cubicBezTo>
                      <a:pt x="f70" y="f67"/>
                      <a:pt x="f70" y="f71"/>
                      <a:pt x="f72" y="f73"/>
                    </a:cubicBezTo>
                    <a:cubicBezTo>
                      <a:pt x="f72" y="f74"/>
                      <a:pt x="f75" y="f76"/>
                      <a:pt x="f77" y="f76"/>
                    </a:cubicBezTo>
                    <a:cubicBezTo>
                      <a:pt x="f78" y="f76"/>
                      <a:pt x="f79" y="f76"/>
                      <a:pt x="f3" y="f76"/>
                    </a:cubicBezTo>
                    <a:cubicBezTo>
                      <a:pt x="f80" y="f81"/>
                      <a:pt x="f5" y="f82"/>
                      <a:pt x="f5" y="f6"/>
                    </a:cubicBezTo>
                    <a:moveTo>
                      <a:pt x="f50" y="f83"/>
                    </a:moveTo>
                    <a:cubicBezTo>
                      <a:pt x="f15" y="f84"/>
                      <a:pt x="f85" y="f86"/>
                      <a:pt x="f53" y="f84"/>
                    </a:cubicBezTo>
                    <a:cubicBezTo>
                      <a:pt x="f37" y="f87"/>
                      <a:pt x="f33" y="f83"/>
                      <a:pt x="f88" y="f89"/>
                    </a:cubicBezTo>
                    <a:cubicBezTo>
                      <a:pt x="f90" y="f91"/>
                      <a:pt x="f88" y="f6"/>
                      <a:pt x="f92" y="f93"/>
                    </a:cubicBezTo>
                    <a:cubicBezTo>
                      <a:pt x="f94" y="f95"/>
                      <a:pt x="f53" y="f96"/>
                      <a:pt x="f97" y="f98"/>
                    </a:cubicBezTo>
                    <a:cubicBezTo>
                      <a:pt x="f52" y="f99"/>
                      <a:pt x="f100" y="f99"/>
                      <a:pt x="f49" y="f99"/>
                    </a:cubicBezTo>
                    <a:cubicBezTo>
                      <a:pt x="f13" y="f99"/>
                      <a:pt x="f43" y="f98"/>
                      <a:pt x="f43" y="f95"/>
                    </a:cubicBezTo>
                    <a:cubicBezTo>
                      <a:pt x="f43" y="f93"/>
                      <a:pt x="f43" y="f101"/>
                      <a:pt x="f43" y="f102"/>
                    </a:cubicBezTo>
                    <a:cubicBezTo>
                      <a:pt x="f43" y="f103"/>
                      <a:pt x="f43" y="f104"/>
                      <a:pt x="f43" y="f105"/>
                    </a:cubicBezTo>
                    <a:cubicBezTo>
                      <a:pt x="f69" y="f106"/>
                      <a:pt x="f49" y="f107"/>
                      <a:pt x="f50" y="f83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7" name="Google Shape;334;p61">
                <a:extLst>
                  <a:ext uri="{FF2B5EF4-FFF2-40B4-BE49-F238E27FC236}">
                    <a16:creationId xmlns:a16="http://schemas.microsoft.com/office/drawing/2014/main" id="{9C25C3D5-A01E-75D0-9A9D-294FC00D356F}"/>
                  </a:ext>
                </a:extLst>
              </p:cNvPr>
              <p:cNvSpPr/>
              <p:nvPr/>
            </p:nvSpPr>
            <p:spPr>
              <a:xfrm>
                <a:off x="3766322" y="1075151"/>
                <a:ext cx="110240" cy="12528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0623"/>
                  <a:gd name="f4" fmla="val 114353"/>
                  <a:gd name="f5" fmla="val 74055"/>
                  <a:gd name="f6" fmla="val 111398"/>
                  <a:gd name="f7" fmla="val 83544"/>
                  <a:gd name="f8" fmla="val 108574"/>
                  <a:gd name="f9" fmla="val 91135"/>
                  <a:gd name="f10" fmla="val 103866"/>
                  <a:gd name="f11" fmla="val 96828"/>
                  <a:gd name="f12" fmla="val 96334"/>
                  <a:gd name="f13" fmla="val 97777"/>
                  <a:gd name="f14" fmla="val 94451"/>
                  <a:gd name="f15" fmla="val 98725"/>
                  <a:gd name="f16" fmla="val 93509"/>
                  <a:gd name="f17" fmla="val 91626"/>
                  <a:gd name="f18" fmla="val 93032"/>
                  <a:gd name="f19" fmla="val 87860"/>
                  <a:gd name="f20" fmla="val 89237"/>
                  <a:gd name="f21" fmla="val 85035"/>
                  <a:gd name="f22" fmla="val 85442"/>
                  <a:gd name="f23" fmla="val 81269"/>
                  <a:gd name="f24" fmla="val 60771"/>
                  <a:gd name="f25" fmla="val 98217"/>
                  <a:gd name="f26" fmla="val 44641"/>
                  <a:gd name="f27" fmla="val 92567"/>
                  <a:gd name="f28" fmla="val 33255"/>
                  <a:gd name="f29" fmla="val 28510"/>
                  <a:gd name="f30" fmla="val 78444"/>
                  <a:gd name="f31" fmla="val 26613"/>
                  <a:gd name="f32" fmla="val 66204"/>
                  <a:gd name="f33" fmla="val 65262"/>
                  <a:gd name="f34" fmla="val 30408"/>
                  <a:gd name="f35" fmla="val 53181"/>
                  <a:gd name="f36" fmla="val 93981"/>
                  <a:gd name="f37" fmla="val 94930"/>
                  <a:gd name="f38" fmla="val 99674"/>
                  <a:gd name="f39" fmla="val 62438"/>
                  <a:gd name="f40" fmla="val 50198"/>
                  <a:gd name="f41" fmla="val 38899"/>
                  <a:gd name="f42" fmla="val 95879"/>
                  <a:gd name="f43" fmla="val 27600"/>
                  <a:gd name="f44" fmla="val 16302"/>
                  <a:gd name="f45" fmla="val 6886"/>
                  <a:gd name="f46" fmla="val 71209"/>
                  <a:gd name="f47" fmla="val 3120"/>
                  <a:gd name="f48" fmla="val 61720"/>
                  <a:gd name="f49" fmla="+- 0 0 646"/>
                  <a:gd name="f50" fmla="val 52232"/>
                  <a:gd name="f51" fmla="val 42743"/>
                  <a:gd name="f52" fmla="val 1237"/>
                  <a:gd name="f53" fmla="val 22817"/>
                  <a:gd name="f54" fmla="val 5003"/>
                  <a:gd name="f55" fmla="val 10482"/>
                  <a:gd name="f56" fmla="val 17243"/>
                  <a:gd name="f57" fmla="val 3840"/>
                  <a:gd name="f58" fmla="val 36074"/>
                  <a:gd name="f59" fmla="+- 0 0 904"/>
                  <a:gd name="f60" fmla="val 49256"/>
                  <a:gd name="f61" fmla="val 1943"/>
                  <a:gd name="f62" fmla="val 75620"/>
                  <a:gd name="f63" fmla="val 5738"/>
                  <a:gd name="f64" fmla="val 17124"/>
                  <a:gd name="f65" fmla="val 105749"/>
                  <a:gd name="f66" fmla="val 35152"/>
                  <a:gd name="f67" fmla="val 112340"/>
                  <a:gd name="f68" fmla="val 48436"/>
                  <a:gd name="f69" fmla="val 115165"/>
                  <a:gd name="f70" fmla="val 37050"/>
                  <a:gd name="f71" fmla="val 24776"/>
                  <a:gd name="f72" fmla="val 49385"/>
                  <a:gd name="f73" fmla="val 14419"/>
                  <a:gd name="f74" fmla="val 68362"/>
                  <a:gd name="f75" fmla="val 19126"/>
                  <a:gd name="f76" fmla="val 73106"/>
                  <a:gd name="f77" fmla="val 34191"/>
                  <a:gd name="f78" fmla="val 37957"/>
                  <a:gd name="f79" fmla="val 75004"/>
                  <a:gd name="f80" fmla="val 41724"/>
                  <a:gd name="f81" fmla="val 45490"/>
                  <a:gd name="f82" fmla="val 27562"/>
                  <a:gd name="f83" fmla="val 31357"/>
                  <a:gd name="f84" fmla="val 30425"/>
                  <a:gd name="f85" fmla="*/ f0 1 100623"/>
                  <a:gd name="f86" fmla="*/ f1 1 114353"/>
                  <a:gd name="f87" fmla="+- f4 0 f2"/>
                  <a:gd name="f88" fmla="+- f3 0 f2"/>
                  <a:gd name="f89" fmla="*/ f88 1 100623"/>
                  <a:gd name="f90" fmla="*/ f87 1 114353"/>
                  <a:gd name="f91" fmla="*/ f2 1 f89"/>
                  <a:gd name="f92" fmla="*/ f3 1 f89"/>
                  <a:gd name="f93" fmla="*/ f2 1 f90"/>
                  <a:gd name="f94" fmla="*/ f4 1 f90"/>
                  <a:gd name="f95" fmla="*/ f91 f85 1"/>
                  <a:gd name="f96" fmla="*/ f92 f85 1"/>
                  <a:gd name="f97" fmla="*/ f94 f86 1"/>
                  <a:gd name="f98" fmla="*/ f93 f8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5" t="f98" r="f96" b="f97"/>
                <a:pathLst>
                  <a:path w="100623" h="114353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1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5" y="f16"/>
                      <a:pt x="f24" y="f25"/>
                      <a:pt x="f26" y="f27"/>
                    </a:cubicBezTo>
                    <a:cubicBezTo>
                      <a:pt x="f28" y="f19"/>
                      <a:pt x="f29" y="f30"/>
                      <a:pt x="f31" y="f32"/>
                    </a:cubicBezTo>
                    <a:cubicBezTo>
                      <a:pt x="f29" y="f33"/>
                      <a:pt x="f34" y="f33"/>
                      <a:pt x="f28" y="f33"/>
                    </a:cubicBezTo>
                    <a:cubicBezTo>
                      <a:pt x="f35" y="f33"/>
                      <a:pt x="f5" y="f33"/>
                      <a:pt x="f36" y="f33"/>
                    </a:cubicBezTo>
                    <a:cubicBezTo>
                      <a:pt x="f37" y="f33"/>
                      <a:pt x="f11" y="f33"/>
                      <a:pt x="f13" y="f33"/>
                    </a:cubicBezTo>
                    <a:cubicBezTo>
                      <a:pt x="f38" y="f33"/>
                      <a:pt x="f3" y="f33"/>
                      <a:pt x="f3" y="f39"/>
                    </a:cubicBezTo>
                    <a:cubicBezTo>
                      <a:pt x="f3" y="f40"/>
                      <a:pt x="f3" y="f41"/>
                      <a:pt x="f42" y="f43"/>
                    </a:cubicBezTo>
                    <a:cubicBezTo>
                      <a:pt x="f9" y="f44"/>
                      <a:pt x="f7" y="f45"/>
                      <a:pt x="f46" y="f47"/>
                    </a:cubicBezTo>
                    <a:cubicBezTo>
                      <a:pt x="f48" y="f49"/>
                      <a:pt x="f50" y="f49"/>
                      <a:pt x="f51" y="f52"/>
                    </a:cubicBezTo>
                    <a:cubicBezTo>
                      <a:pt x="f53" y="f54"/>
                      <a:pt x="f55" y="f56"/>
                      <a:pt x="f57" y="f58"/>
                    </a:cubicBezTo>
                    <a:cubicBezTo>
                      <a:pt x="f59" y="f60"/>
                      <a:pt x="f59" y="f39"/>
                      <a:pt x="f61" y="f62"/>
                    </a:cubicBezTo>
                    <a:cubicBezTo>
                      <a:pt x="f63" y="f16"/>
                      <a:pt x="f64" y="f65"/>
                      <a:pt x="f66" y="f67"/>
                    </a:cubicBezTo>
                    <a:cubicBezTo>
                      <a:pt x="f68" y="f69"/>
                      <a:pt x="f48" y="f69"/>
                      <a:pt x="f5" y="f6"/>
                    </a:cubicBezTo>
                    <a:moveTo>
                      <a:pt x="f70" y="f71"/>
                    </a:moveTo>
                    <a:cubicBezTo>
                      <a:pt x="f72" y="f73"/>
                      <a:pt x="f74" y="f75"/>
                      <a:pt x="f76" y="f77"/>
                    </a:cubicBezTo>
                    <a:cubicBezTo>
                      <a:pt x="f5" y="f78"/>
                      <a:pt x="f79" y="f80"/>
                      <a:pt x="f79" y="f81"/>
                    </a:cubicBezTo>
                    <a:lnTo>
                      <a:pt x="f82" y="f81"/>
                    </a:lnTo>
                    <a:cubicBezTo>
                      <a:pt x="f29" y="f78"/>
                      <a:pt x="f83" y="f84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8" name="Google Shape;335;p61">
                <a:extLst>
                  <a:ext uri="{FF2B5EF4-FFF2-40B4-BE49-F238E27FC236}">
                    <a16:creationId xmlns:a16="http://schemas.microsoft.com/office/drawing/2014/main" id="{37D78A48-88B2-A5D6-3232-5DF072C5B9F3}"/>
                  </a:ext>
                </a:extLst>
              </p:cNvPr>
              <p:cNvSpPr/>
              <p:nvPr/>
            </p:nvSpPr>
            <p:spPr>
              <a:xfrm>
                <a:off x="3348267" y="1349105"/>
                <a:ext cx="109362" cy="12700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820"/>
                  <a:gd name="f4" fmla="val 115920"/>
                  <a:gd name="f5" fmla="val 71355"/>
                  <a:gd name="f6" fmla="val 3516"/>
                  <a:gd name="f7" fmla="val 44787"/>
                  <a:gd name="f8" fmla="+- 0 0 5899"/>
                  <a:gd name="f9" fmla="val 15373"/>
                  <a:gd name="f10" fmla="val 4935"/>
                  <a:gd name="f11" fmla="val 32704"/>
                  <a:gd name="f12" fmla="+- 0 0 758"/>
                  <a:gd name="f13" fmla="val 47769"/>
                  <a:gd name="f14" fmla="+- 0 0 1707"/>
                  <a:gd name="f15" fmla="val 63776"/>
                  <a:gd name="f16" fmla="val 3038"/>
                  <a:gd name="f17" fmla="val 79782"/>
                  <a:gd name="f18" fmla="val 7782"/>
                  <a:gd name="f19" fmla="val 94847"/>
                  <a:gd name="f20" fmla="val 17270"/>
                  <a:gd name="f21" fmla="val 106145"/>
                  <a:gd name="f22" fmla="val 32452"/>
                  <a:gd name="f23" fmla="val 111795"/>
                  <a:gd name="f24" fmla="val 47634"/>
                  <a:gd name="f25" fmla="val 117444"/>
                  <a:gd name="f26" fmla="val 61866"/>
                  <a:gd name="f27" fmla="val 77048"/>
                  <a:gd name="f28" fmla="val 110853"/>
                  <a:gd name="f29" fmla="val 84639"/>
                  <a:gd name="f30" fmla="val 108028"/>
                  <a:gd name="f31" fmla="val 91281"/>
                  <a:gd name="f32" fmla="val 103321"/>
                  <a:gd name="f33" fmla="val 96025"/>
                  <a:gd name="f34" fmla="val 96730"/>
                  <a:gd name="f35" fmla="val 96974"/>
                  <a:gd name="f36" fmla="val 95788"/>
                  <a:gd name="f37" fmla="val 97923"/>
                  <a:gd name="f38" fmla="val 92964"/>
                  <a:gd name="f39" fmla="val 92230"/>
                  <a:gd name="f40" fmla="val 89197"/>
                  <a:gd name="f41" fmla="val 88434"/>
                  <a:gd name="f42" fmla="val 85431"/>
                  <a:gd name="f43" fmla="val 83690"/>
                  <a:gd name="f44" fmla="val 81665"/>
                  <a:gd name="f45" fmla="val 72304"/>
                  <a:gd name="f46" fmla="val 93905"/>
                  <a:gd name="f47" fmla="val 59020"/>
                  <a:gd name="f48" fmla="val 98613"/>
                  <a:gd name="f49" fmla="val 43838"/>
                  <a:gd name="f50" fmla="val 88256"/>
                  <a:gd name="f51" fmla="val 26759"/>
                  <a:gd name="f52" fmla="val 78840"/>
                  <a:gd name="f53" fmla="val 25810"/>
                  <a:gd name="f54" fmla="val 66600"/>
                  <a:gd name="f55" fmla="val 28657"/>
                  <a:gd name="f56" fmla="val 65659"/>
                  <a:gd name="f57" fmla="val 30554"/>
                  <a:gd name="f58" fmla="val 52378"/>
                  <a:gd name="f59" fmla="val 73253"/>
                  <a:gd name="f60" fmla="val 93178"/>
                  <a:gd name="f61" fmla="val 94127"/>
                  <a:gd name="f62" fmla="val 98872"/>
                  <a:gd name="f63" fmla="val 50594"/>
                  <a:gd name="f64" fmla="val 38354"/>
                  <a:gd name="f65" fmla="val 26114"/>
                  <a:gd name="f66" fmla="val 89383"/>
                  <a:gd name="f67" fmla="val 14815"/>
                  <a:gd name="f68" fmla="val 82741"/>
                  <a:gd name="f69" fmla="val 7282"/>
                  <a:gd name="f70" fmla="val 65662"/>
                  <a:gd name="f71" fmla="val 46828"/>
                  <a:gd name="f72" fmla="val 27708"/>
                  <a:gd name="f73" fmla="val 40237"/>
                  <a:gd name="f74" fmla="val 35529"/>
                  <a:gd name="f75" fmla="val 31503"/>
                  <a:gd name="f76" fmla="val 30821"/>
                  <a:gd name="f77" fmla="val 37196"/>
                  <a:gd name="f78" fmla="val 22347"/>
                  <a:gd name="f79" fmla="val 19523"/>
                  <a:gd name="f80" fmla="val 54276"/>
                  <a:gd name="f81" fmla="val 20464"/>
                  <a:gd name="f82" fmla="val 64713"/>
                  <a:gd name="f83" fmla="val 21406"/>
                  <a:gd name="f84" fmla="val 70406"/>
                  <a:gd name="f85" fmla="val 27055"/>
                  <a:gd name="f86" fmla="val 37412"/>
                  <a:gd name="f87" fmla="val 76099"/>
                  <a:gd name="f88" fmla="*/ f0 1 99820"/>
                  <a:gd name="f89" fmla="*/ f1 1 115920"/>
                  <a:gd name="f90" fmla="+- f4 0 f2"/>
                  <a:gd name="f91" fmla="+- f3 0 f2"/>
                  <a:gd name="f92" fmla="*/ f91 1 99820"/>
                  <a:gd name="f93" fmla="*/ f90 1 115920"/>
                  <a:gd name="f94" fmla="*/ f2 1 f92"/>
                  <a:gd name="f95" fmla="*/ f3 1 f92"/>
                  <a:gd name="f96" fmla="*/ f2 1 f93"/>
                  <a:gd name="f97" fmla="*/ f4 1 f93"/>
                  <a:gd name="f98" fmla="*/ f94 f88 1"/>
                  <a:gd name="f99" fmla="*/ f95 f88 1"/>
                  <a:gd name="f100" fmla="*/ f97 f89 1"/>
                  <a:gd name="f101" fmla="*/ f96 f8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8" t="f101" r="f99" b="f100"/>
                <a:pathLst>
                  <a:path w="99820" h="115920">
                    <a:moveTo>
                      <a:pt x="f5" y="f6"/>
                    </a:moveTo>
                    <a:cubicBezTo>
                      <a:pt x="f7" y="f8"/>
                      <a:pt x="f9" y="f6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5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35" y="f36"/>
                      <a:pt x="f37" y="f19"/>
                      <a:pt x="f33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38"/>
                    </a:cubicBezTo>
                    <a:cubicBezTo>
                      <a:pt x="f22" y="f50"/>
                      <a:pt x="f51" y="f52"/>
                      <a:pt x="f53" y="f54"/>
                    </a:cubicBezTo>
                    <a:cubicBezTo>
                      <a:pt x="f55" y="f56"/>
                      <a:pt x="f57" y="f56"/>
                      <a:pt x="f22" y="f56"/>
                    </a:cubicBezTo>
                    <a:cubicBezTo>
                      <a:pt x="f58" y="f56"/>
                      <a:pt x="f59" y="f56"/>
                      <a:pt x="f60" y="f56"/>
                    </a:cubicBezTo>
                    <a:cubicBezTo>
                      <a:pt x="f61" y="f56"/>
                      <a:pt x="f33" y="f56"/>
                      <a:pt x="f35" y="f56"/>
                    </a:cubicBezTo>
                    <a:cubicBezTo>
                      <a:pt x="f62" y="f56"/>
                      <a:pt x="f3" y="f56"/>
                      <a:pt x="f3" y="f15"/>
                    </a:cubicBezTo>
                    <a:cubicBezTo>
                      <a:pt x="f3" y="f63"/>
                      <a:pt x="f3" y="f64"/>
                      <a:pt x="f61" y="f65"/>
                    </a:cubicBezTo>
                    <a:cubicBezTo>
                      <a:pt x="f66" y="f67"/>
                      <a:pt x="f68" y="f69"/>
                      <a:pt x="f5" y="f6"/>
                    </a:cubicBezTo>
                    <a:moveTo>
                      <a:pt x="f70" y="f71"/>
                    </a:moveTo>
                    <a:lnTo>
                      <a:pt x="f22" y="f71"/>
                    </a:lnTo>
                    <a:lnTo>
                      <a:pt x="f51" y="f71"/>
                    </a:lnTo>
                    <a:cubicBezTo>
                      <a:pt x="f72" y="f73"/>
                      <a:pt x="f55" y="f74"/>
                      <a:pt x="f75" y="f76"/>
                    </a:cubicBezTo>
                    <a:cubicBezTo>
                      <a:pt x="f77" y="f78"/>
                      <a:pt x="f7" y="f79"/>
                      <a:pt x="f80" y="f81"/>
                    </a:cubicBezTo>
                    <a:cubicBezTo>
                      <a:pt x="f82" y="f83"/>
                      <a:pt x="f84" y="f85"/>
                      <a:pt x="f59" y="f86"/>
                    </a:cubicBezTo>
                    <a:cubicBezTo>
                      <a:pt x="f59" y="f86"/>
                      <a:pt x="f59" y="f86"/>
                      <a:pt x="f59" y="f64"/>
                    </a:cubicBezTo>
                    <a:cubicBezTo>
                      <a:pt x="f87" y="f71"/>
                      <a:pt x="f87" y="f71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9" name="Google Shape;336;p61">
                <a:extLst>
                  <a:ext uri="{FF2B5EF4-FFF2-40B4-BE49-F238E27FC236}">
                    <a16:creationId xmlns:a16="http://schemas.microsoft.com/office/drawing/2014/main" id="{35E263DD-9258-14ED-2325-62348279D4AA}"/>
                  </a:ext>
                </a:extLst>
              </p:cNvPr>
              <p:cNvSpPr/>
              <p:nvPr/>
            </p:nvSpPr>
            <p:spPr>
              <a:xfrm>
                <a:off x="4152747" y="1349050"/>
                <a:ext cx="109471" cy="12542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926"/>
                  <a:gd name="f4" fmla="val 114491"/>
                  <a:gd name="f5" fmla="val 68615"/>
                  <a:gd name="f6" fmla="val 2625"/>
                  <a:gd name="f7" fmla="val 41098"/>
                  <a:gd name="f8" fmla="+- 0 0 5849"/>
                  <a:gd name="f9" fmla="val 12633"/>
                  <a:gd name="f10" fmla="val 6391"/>
                  <a:gd name="f11" fmla="val 3144"/>
                  <a:gd name="f12" fmla="val 36521"/>
                  <a:gd name="f13" fmla="+- 0 0 651"/>
                  <a:gd name="f14" fmla="val 47819"/>
                  <a:gd name="f15" fmla="val 59118"/>
                  <a:gd name="f16" fmla="val 1246"/>
                  <a:gd name="f17" fmla="val 70416"/>
                  <a:gd name="f18" fmla="val 4093"/>
                  <a:gd name="f19" fmla="val 91131"/>
                  <a:gd name="f20" fmla="val 16428"/>
                  <a:gd name="f21" fmla="val 105254"/>
                  <a:gd name="f22" fmla="val 36354"/>
                  <a:gd name="f23" fmla="val 111845"/>
                  <a:gd name="f24" fmla="val 46791"/>
                  <a:gd name="f25" fmla="val 114669"/>
                  <a:gd name="f26" fmla="val 57229"/>
                  <a:gd name="f27" fmla="val 115611"/>
                  <a:gd name="f28" fmla="val 67666"/>
                  <a:gd name="f29" fmla="val 112786"/>
                  <a:gd name="f30" fmla="val 79052"/>
                  <a:gd name="f31" fmla="val 109962"/>
                  <a:gd name="f32" fmla="val 88541"/>
                  <a:gd name="f33" fmla="val 96132"/>
                  <a:gd name="f34" fmla="val 95838"/>
                  <a:gd name="f35" fmla="val 97080"/>
                  <a:gd name="f36" fmla="val 94897"/>
                  <a:gd name="f37" fmla="val 98029"/>
                  <a:gd name="f38" fmla="val 93014"/>
                  <a:gd name="f39" fmla="val 92072"/>
                  <a:gd name="f40" fmla="val 92336"/>
                  <a:gd name="f41" fmla="val 88306"/>
                  <a:gd name="f42" fmla="val 84540"/>
                  <a:gd name="f43" fmla="val 84745"/>
                  <a:gd name="f44" fmla="val 81715"/>
                  <a:gd name="f45" fmla="val 83797"/>
                  <a:gd name="f46" fmla="val 82848"/>
                  <a:gd name="f47" fmla="val 82657"/>
                  <a:gd name="f48" fmla="val 81899"/>
                  <a:gd name="f49" fmla="val 83598"/>
                  <a:gd name="f50" fmla="val 75257"/>
                  <a:gd name="f51" fmla="val 90189"/>
                  <a:gd name="f52" fmla="val 93955"/>
                  <a:gd name="f53" fmla="val 59126"/>
                  <a:gd name="f54" fmla="val 42996"/>
                  <a:gd name="f55" fmla="val 96780"/>
                  <a:gd name="f56" fmla="val 28763"/>
                  <a:gd name="f57" fmla="val 85481"/>
                  <a:gd name="f58" fmla="val 26865"/>
                  <a:gd name="f59" fmla="val 25917"/>
                  <a:gd name="f60" fmla="val 65709"/>
                  <a:gd name="f61" fmla="val 30661"/>
                  <a:gd name="f62" fmla="val 38252"/>
                  <a:gd name="f63" fmla="val 45843"/>
                  <a:gd name="f64" fmla="val 53433"/>
                  <a:gd name="f65" fmla="val 99927"/>
                  <a:gd name="f66" fmla="val 61001"/>
                  <a:gd name="f67" fmla="val 53468"/>
                  <a:gd name="f68" fmla="val 44994"/>
                  <a:gd name="f69" fmla="val 37462"/>
                  <a:gd name="f70" fmla="val 94234"/>
                  <a:gd name="f71" fmla="val 20514"/>
                  <a:gd name="f72" fmla="val 85694"/>
                  <a:gd name="f73" fmla="val 8274"/>
                  <a:gd name="f74" fmla="val 71461"/>
                  <a:gd name="f75" fmla="val 46878"/>
                  <a:gd name="f76" fmla="val 61973"/>
                  <a:gd name="f77" fmla="val 52484"/>
                  <a:gd name="f78" fmla="val 37303"/>
                  <a:gd name="f79" fmla="val 32559"/>
                  <a:gd name="f80" fmla="val 40287"/>
                  <a:gd name="f81" fmla="val 34637"/>
                  <a:gd name="f82" fmla="val 31610"/>
                  <a:gd name="f83" fmla="val 29930"/>
                  <a:gd name="f84" fmla="val 21456"/>
                  <a:gd name="f85" fmla="val 18631"/>
                  <a:gd name="f86" fmla="val 55331"/>
                  <a:gd name="f87" fmla="val 64820"/>
                  <a:gd name="f88" fmla="val 22397"/>
                  <a:gd name="f89" fmla="val 70513"/>
                  <a:gd name="f90" fmla="val 28047"/>
                  <a:gd name="f91" fmla="val 72410"/>
                  <a:gd name="f92" fmla="val 73359"/>
                  <a:gd name="f93" fmla="val 39345"/>
                  <a:gd name="f94" fmla="val 42170"/>
                  <a:gd name="f95" fmla="val 44053"/>
                  <a:gd name="f96" fmla="val 74308"/>
                  <a:gd name="f97" fmla="*/ f0 1 99926"/>
                  <a:gd name="f98" fmla="*/ f1 1 114491"/>
                  <a:gd name="f99" fmla="+- f4 0 f2"/>
                  <a:gd name="f100" fmla="+- f3 0 f2"/>
                  <a:gd name="f101" fmla="*/ f100 1 99926"/>
                  <a:gd name="f102" fmla="*/ f99 1 114491"/>
                  <a:gd name="f103" fmla="*/ f2 1 f101"/>
                  <a:gd name="f104" fmla="*/ f3 1 f101"/>
                  <a:gd name="f105" fmla="*/ f2 1 f102"/>
                  <a:gd name="f106" fmla="*/ f4 1 f102"/>
                  <a:gd name="f107" fmla="*/ f103 f97 1"/>
                  <a:gd name="f108" fmla="*/ f104 f97 1"/>
                  <a:gd name="f109" fmla="*/ f106 f98 1"/>
                  <a:gd name="f110" fmla="*/ f105 f9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7" t="f110" r="f108" b="f109"/>
                <a:pathLst>
                  <a:path w="99926" h="11449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21"/>
                      <a:pt x="f33" y="f34"/>
                    </a:cubicBezTo>
                    <a:cubicBezTo>
                      <a:pt x="f35" y="f36"/>
                      <a:pt x="f37" y="f38"/>
                      <a:pt x="f33" y="f39"/>
                    </a:cubicBezTo>
                    <a:cubicBezTo>
                      <a:pt x="f40" y="f41"/>
                      <a:pt x="f32" y="f42"/>
                      <a:pt x="f43" y="f44"/>
                    </a:cubicBezTo>
                    <a:cubicBezTo>
                      <a:pt x="f45" y="f44"/>
                      <a:pt x="f45" y="f44"/>
                      <a:pt x="f45" y="f44"/>
                    </a:cubicBezTo>
                    <a:cubicBezTo>
                      <a:pt x="f46" y="f47"/>
                      <a:pt x="f46" y="f47"/>
                      <a:pt x="f48" y="f49"/>
                    </a:cubicBezTo>
                    <a:cubicBezTo>
                      <a:pt x="f50" y="f51"/>
                      <a:pt x="f28" y="f52"/>
                      <a:pt x="f53" y="f36"/>
                    </a:cubicBezTo>
                    <a:cubicBezTo>
                      <a:pt x="f54" y="f55"/>
                      <a:pt x="f56" y="f57"/>
                      <a:pt x="f58" y="f17"/>
                    </a:cubicBezTo>
                    <a:cubicBezTo>
                      <a:pt x="f59" y="f60"/>
                      <a:pt x="f59" y="f60"/>
                      <a:pt x="f61" y="f60"/>
                    </a:cubicBezTo>
                    <a:cubicBezTo>
                      <a:pt x="f62" y="f60"/>
                      <a:pt x="f63" y="f60"/>
                      <a:pt x="f64" y="f60"/>
                    </a:cubicBezTo>
                    <a:cubicBezTo>
                      <a:pt x="f28" y="f60"/>
                      <a:pt x="f48" y="f60"/>
                      <a:pt x="f33" y="f60"/>
                    </a:cubicBezTo>
                    <a:cubicBezTo>
                      <a:pt x="f65" y="f60"/>
                      <a:pt x="f65" y="f60"/>
                      <a:pt x="f65" y="f66"/>
                    </a:cubicBezTo>
                    <a:cubicBezTo>
                      <a:pt x="f65" y="f67"/>
                      <a:pt x="f65" y="f68"/>
                      <a:pt x="f37" y="f69"/>
                    </a:cubicBezTo>
                    <a:cubicBezTo>
                      <a:pt x="f70" y="f71"/>
                      <a:pt x="f72" y="f73"/>
                      <a:pt x="f5" y="f6"/>
                    </a:cubicBezTo>
                    <a:moveTo>
                      <a:pt x="f74" y="f75"/>
                    </a:moveTo>
                    <a:cubicBezTo>
                      <a:pt x="f76" y="f75"/>
                      <a:pt x="f77" y="f75"/>
                      <a:pt x="f54" y="f75"/>
                    </a:cubicBezTo>
                    <a:cubicBezTo>
                      <a:pt x="f78" y="f75"/>
                      <a:pt x="f79" y="f75"/>
                      <a:pt x="f59" y="f75"/>
                    </a:cubicBezTo>
                    <a:cubicBezTo>
                      <a:pt x="f58" y="f80"/>
                      <a:pt x="f56" y="f81"/>
                      <a:pt x="f82" y="f83"/>
                    </a:cubicBezTo>
                    <a:cubicBezTo>
                      <a:pt x="f78" y="f84"/>
                      <a:pt x="f63" y="f85"/>
                      <a:pt x="f86" y="f71"/>
                    </a:cubicBezTo>
                    <a:cubicBezTo>
                      <a:pt x="f87" y="f88"/>
                      <a:pt x="f89" y="f90"/>
                      <a:pt x="f91" y="f69"/>
                    </a:cubicBezTo>
                    <a:cubicBezTo>
                      <a:pt x="f92" y="f93"/>
                      <a:pt x="f92" y="f94"/>
                      <a:pt x="f92" y="f95"/>
                    </a:cubicBezTo>
                    <a:cubicBezTo>
                      <a:pt x="f96" y="f75"/>
                      <a:pt x="f92" y="f75"/>
                      <a:pt x="f74" y="f7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0" name="Google Shape;337;p61">
                <a:extLst>
                  <a:ext uri="{FF2B5EF4-FFF2-40B4-BE49-F238E27FC236}">
                    <a16:creationId xmlns:a16="http://schemas.microsoft.com/office/drawing/2014/main" id="{CBE63F79-3160-1E33-14E4-412F9632E0C0}"/>
                  </a:ext>
                </a:extLst>
              </p:cNvPr>
              <p:cNvSpPr/>
              <p:nvPr/>
            </p:nvSpPr>
            <p:spPr>
              <a:xfrm>
                <a:off x="3951012" y="1074447"/>
                <a:ext cx="114738" cy="1248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4734"/>
                  <a:gd name="f4" fmla="val 113927"/>
                  <a:gd name="f5" fmla="val 99041"/>
                  <a:gd name="f6" fmla="val 86623"/>
                  <a:gd name="f7" fmla="val 103786"/>
                  <a:gd name="f8" fmla="val 77207"/>
                  <a:gd name="f9" fmla="val 104735"/>
                  <a:gd name="f10" fmla="val 67792"/>
                  <a:gd name="f11" fmla="val 58376"/>
                  <a:gd name="f12" fmla="val 52727"/>
                  <a:gd name="f13" fmla="val 48019"/>
                  <a:gd name="f14" fmla="val 42370"/>
                  <a:gd name="f15" fmla="val 99990"/>
                  <a:gd name="f16" fmla="val 23539"/>
                  <a:gd name="f17" fmla="val 89553"/>
                  <a:gd name="f18" fmla="val 10357"/>
                  <a:gd name="f19" fmla="val 71525"/>
                  <a:gd name="f20" fmla="val 2825"/>
                  <a:gd name="f21" fmla="val 63934"/>
                  <a:gd name="f22" fmla="val 57292"/>
                  <a:gd name="f23" fmla="val 49701"/>
                  <a:gd name="f24" fmla="val 29775"/>
                  <a:gd name="f25" fmla="val 942"/>
                  <a:gd name="f26" fmla="val 14594"/>
                  <a:gd name="f27" fmla="val 6054"/>
                  <a:gd name="f28" fmla="val 29188"/>
                  <a:gd name="f29" fmla="+- 0 0 2486"/>
                  <a:gd name="f30" fmla="+- 0 0 1537"/>
                  <a:gd name="f31" fmla="val 66850"/>
                  <a:gd name="f32" fmla="val 84740"/>
                  <a:gd name="f33" fmla="val 11747"/>
                  <a:gd name="f34" fmla="val 98863"/>
                  <a:gd name="f35" fmla="val 23133"/>
                  <a:gd name="f36" fmla="val 108278"/>
                  <a:gd name="f37" fmla="val 38315"/>
                  <a:gd name="f38" fmla="val 112045"/>
                  <a:gd name="f39" fmla="val 44957"/>
                  <a:gd name="f40" fmla="val 113928"/>
                  <a:gd name="f41" fmla="val 51599"/>
                  <a:gd name="f42" fmla="val 58241"/>
                  <a:gd name="f43" fmla="val 76269"/>
                  <a:gd name="f44" fmla="val 112986"/>
                  <a:gd name="f45" fmla="val 90502"/>
                  <a:gd name="f46" fmla="val 103571"/>
                  <a:gd name="f47" fmla="val 75320"/>
                  <a:gd name="f48" fmla="val 80032"/>
                  <a:gd name="f49" fmla="val 69627"/>
                  <a:gd name="f50" fmla="val 93214"/>
                  <a:gd name="f51" fmla="val 96980"/>
                  <a:gd name="f52" fmla="val 44008"/>
                  <a:gd name="f53" fmla="val 94155"/>
                  <a:gd name="f54" fmla="val 92272"/>
                  <a:gd name="f55" fmla="val 34520"/>
                  <a:gd name="f56" fmla="val 88506"/>
                  <a:gd name="f57" fmla="val 30724"/>
                  <a:gd name="f58" fmla="val 83798"/>
                  <a:gd name="f59" fmla="val 27878"/>
                  <a:gd name="f60" fmla="val 79090"/>
                  <a:gd name="f61" fmla="val 25980"/>
                  <a:gd name="f62" fmla="val 74383"/>
                  <a:gd name="f63" fmla="val 69675"/>
                  <a:gd name="f64" fmla="val 25031"/>
                  <a:gd name="f65" fmla="val 28827"/>
                  <a:gd name="f66" fmla="val 37662"/>
                  <a:gd name="f67" fmla="val 47804"/>
                  <a:gd name="f68" fmla="val 18831"/>
                  <a:gd name="f69" fmla="val 60139"/>
                  <a:gd name="f70" fmla="val 22597"/>
                  <a:gd name="f71" fmla="val 66781"/>
                  <a:gd name="f72" fmla="val 24480"/>
                  <a:gd name="f73" fmla="val 70576"/>
                  <a:gd name="f74" fmla="val 74371"/>
                  <a:gd name="f75" fmla="val 34837"/>
                  <a:gd name="f76" fmla="val 79116"/>
                  <a:gd name="f77" fmla="val 50844"/>
                  <a:gd name="f78" fmla="val 65909"/>
                  <a:gd name="f79" fmla="val 78167"/>
                  <a:gd name="f80" fmla="val 73441"/>
                  <a:gd name="f81" fmla="*/ f0 1 104734"/>
                  <a:gd name="f82" fmla="*/ f1 1 113927"/>
                  <a:gd name="f83" fmla="+- f4 0 f2"/>
                  <a:gd name="f84" fmla="+- f3 0 f2"/>
                  <a:gd name="f85" fmla="*/ f84 1 104734"/>
                  <a:gd name="f86" fmla="*/ f83 1 113927"/>
                  <a:gd name="f87" fmla="*/ f2 1 f85"/>
                  <a:gd name="f88" fmla="*/ f3 1 f85"/>
                  <a:gd name="f89" fmla="*/ f2 1 f86"/>
                  <a:gd name="f90" fmla="*/ f4 1 f86"/>
                  <a:gd name="f91" fmla="*/ f87 f81 1"/>
                  <a:gd name="f92" fmla="*/ f88 f81 1"/>
                  <a:gd name="f93" fmla="*/ f90 f82 1"/>
                  <a:gd name="f94" fmla="*/ f89 f8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1" t="f94" r="f92" b="f93"/>
                <a:pathLst>
                  <a:path w="104734" h="113927">
                    <a:moveTo>
                      <a:pt x="f5" y="f6"/>
                    </a:moveTo>
                    <a:cubicBezTo>
                      <a:pt x="f7" y="f8"/>
                      <a:pt x="f9" y="f10"/>
                      <a:pt x="f9" y="f11"/>
                    </a:cubicBezTo>
                    <a:cubicBezTo>
                      <a:pt x="f9" y="f12"/>
                      <a:pt x="f9" y="f13"/>
                      <a:pt x="f7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"/>
                      <a:pt x="f22" y="f2"/>
                      <a:pt x="f23" y="f2"/>
                    </a:cubicBezTo>
                    <a:cubicBezTo>
                      <a:pt x="f24" y="f25"/>
                      <a:pt x="f26" y="f18"/>
                      <a:pt x="f27" y="f28"/>
                    </a:cubicBezTo>
                    <a:cubicBezTo>
                      <a:pt x="f29" y="f13"/>
                      <a:pt x="f30" y="f31"/>
                      <a:pt x="f27" y="f32"/>
                    </a:cubicBezTo>
                    <a:cubicBezTo>
                      <a:pt x="f33" y="f34"/>
                      <a:pt x="f35" y="f36"/>
                      <a:pt x="f37" y="f38"/>
                    </a:cubicBezTo>
                    <a:cubicBezTo>
                      <a:pt x="f39" y="f40"/>
                      <a:pt x="f41" y="f40"/>
                      <a:pt x="f42" y="f40"/>
                    </a:cubicBezTo>
                    <a:cubicBezTo>
                      <a:pt x="f43" y="f44"/>
                      <a:pt x="f45" y="f46"/>
                      <a:pt x="f5" y="f6"/>
                    </a:cubicBezTo>
                    <a:moveTo>
                      <a:pt x="f47" y="f48"/>
                    </a:moveTo>
                    <a:cubicBezTo>
                      <a:pt x="f49" y="f50"/>
                      <a:pt x="f22" y="f51"/>
                      <a:pt x="f52" y="f53"/>
                    </a:cubicBezTo>
                    <a:cubicBezTo>
                      <a:pt x="f37" y="f54"/>
                      <a:pt x="f55" y="f56"/>
                      <a:pt x="f57" y="f58"/>
                    </a:cubicBezTo>
                    <a:cubicBezTo>
                      <a:pt x="f59" y="f60"/>
                      <a:pt x="f61" y="f62"/>
                      <a:pt x="f61" y="f63"/>
                    </a:cubicBezTo>
                    <a:cubicBezTo>
                      <a:pt x="f64" y="f11"/>
                      <a:pt x="f64" y="f13"/>
                      <a:pt x="f65" y="f66"/>
                    </a:cubicBezTo>
                    <a:cubicBezTo>
                      <a:pt x="f55" y="f16"/>
                      <a:pt x="f67" y="f68"/>
                      <a:pt x="f69" y="f70"/>
                    </a:cubicBezTo>
                    <a:cubicBezTo>
                      <a:pt x="f71" y="f72"/>
                      <a:pt x="f73" y="f28"/>
                      <a:pt x="f74" y="f75"/>
                    </a:cubicBezTo>
                    <a:cubicBezTo>
                      <a:pt x="f76" y="f14"/>
                      <a:pt x="f76" y="f77"/>
                      <a:pt x="f76" y="f11"/>
                    </a:cubicBezTo>
                    <a:cubicBezTo>
                      <a:pt x="f76" y="f78"/>
                      <a:pt x="f79" y="f80"/>
                      <a:pt x="f47" y="f48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1" name="Google Shape;338;p61">
                <a:extLst>
                  <a:ext uri="{FF2B5EF4-FFF2-40B4-BE49-F238E27FC236}">
                    <a16:creationId xmlns:a16="http://schemas.microsoft.com/office/drawing/2014/main" id="{267E9724-3329-E74A-18D0-4ECB17EE7E14}"/>
                  </a:ext>
                </a:extLst>
              </p:cNvPr>
              <p:cNvSpPr/>
              <p:nvPr/>
            </p:nvSpPr>
            <p:spPr>
              <a:xfrm>
                <a:off x="3684739" y="1349626"/>
                <a:ext cx="114894" cy="12529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4869"/>
                  <a:gd name="f4" fmla="val 114359"/>
                  <a:gd name="f5" fmla="val 49177"/>
                  <a:gd name="f6" fmla="val 102972"/>
                  <a:gd name="f7" fmla="val 22814"/>
                  <a:gd name="f8" fmla="val 85892"/>
                  <a:gd name="f9" fmla="val 2100"/>
                  <a:gd name="f10" fmla="val 58376"/>
                  <a:gd name="f11" fmla="val 216"/>
                  <a:gd name="f12" fmla="val 35603"/>
                  <a:gd name="f13" fmla="+- 0 0 1667"/>
                  <a:gd name="f14" fmla="val 13780"/>
                  <a:gd name="f15" fmla="val 8690"/>
                  <a:gd name="f16" fmla="val 4291"/>
                  <a:gd name="f17" fmla="val 33171"/>
                  <a:gd name="f18" fmla="+- 0 0 453"/>
                  <a:gd name="f19" fmla="val 44469"/>
                  <a:gd name="f20" fmla="val 56710"/>
                  <a:gd name="f21" fmla="val 496"/>
                  <a:gd name="f22" fmla="val 68950"/>
                  <a:gd name="f23" fmla="val 3342"/>
                  <a:gd name="f24" fmla="val 88722"/>
                  <a:gd name="f25" fmla="val 16626"/>
                  <a:gd name="f26" fmla="val 112261"/>
                  <a:gd name="f27" fmla="val 46989"/>
                  <a:gd name="f28" fmla="val 114144"/>
                  <a:gd name="f29" fmla="val 69762"/>
                  <a:gd name="f30" fmla="val 116027"/>
                  <a:gd name="f31" fmla="val 92534"/>
                  <a:gd name="f32" fmla="val 105670"/>
                  <a:gd name="f33" fmla="val 101074"/>
                  <a:gd name="f34" fmla="val 78365"/>
                  <a:gd name="f35" fmla="val 71774"/>
                  <a:gd name="f36" fmla="val 103921"/>
                  <a:gd name="f37" fmla="val 64242"/>
                  <a:gd name="f38" fmla="val 57651"/>
                  <a:gd name="f39" fmla="val 54826"/>
                  <a:gd name="f40" fmla="val 52002"/>
                  <a:gd name="f41" fmla="val 76404"/>
                  <a:gd name="f42" fmla="val 77424"/>
                  <a:gd name="f43" fmla="val 71660"/>
                  <a:gd name="f44" fmla="val 90605"/>
                  <a:gd name="f45" fmla="val 60273"/>
                  <a:gd name="f46" fmla="val 96255"/>
                  <a:gd name="f47" fmla="val 93430"/>
                  <a:gd name="f48" fmla="val 39399"/>
                  <a:gd name="f49" fmla="val 91547"/>
                  <a:gd name="f50" fmla="val 33706"/>
                  <a:gd name="f51" fmla="val 86839"/>
                  <a:gd name="f52" fmla="val 29910"/>
                  <a:gd name="f53" fmla="val 80248"/>
                  <a:gd name="f54" fmla="val 26115"/>
                  <a:gd name="f55" fmla="val 72716"/>
                  <a:gd name="f56" fmla="val 25166"/>
                  <a:gd name="f57" fmla="val 65183"/>
                  <a:gd name="f58" fmla="val 51060"/>
                  <a:gd name="f59" fmla="val 43528"/>
                  <a:gd name="f60" fmla="val 28012"/>
                  <a:gd name="f61" fmla="val 36937"/>
                  <a:gd name="f62" fmla="val 31808"/>
                  <a:gd name="f63" fmla="val 26580"/>
                  <a:gd name="f64" fmla="val 40348"/>
                  <a:gd name="f65" fmla="val 19989"/>
                  <a:gd name="f66" fmla="val 50785"/>
                  <a:gd name="f67" fmla="val 61222"/>
                  <a:gd name="f68" fmla="val 25638"/>
                  <a:gd name="f69" fmla="val 74506"/>
                  <a:gd name="f70" fmla="val 35995"/>
                  <a:gd name="f71" fmla="val 77353"/>
                  <a:gd name="f72" fmla="val 41645"/>
                  <a:gd name="f73" fmla="val 78302"/>
                  <a:gd name="f74" fmla="val 47294"/>
                  <a:gd name="f75" fmla="val 52943"/>
                  <a:gd name="f76" fmla="val 80199"/>
                  <a:gd name="f77" fmla="val 60476"/>
                  <a:gd name="f78" fmla="val 79250"/>
                  <a:gd name="f79" fmla="val 69891"/>
                  <a:gd name="f80" fmla="*/ f0 1 104869"/>
                  <a:gd name="f81" fmla="*/ f1 1 114359"/>
                  <a:gd name="f82" fmla="+- f4 0 f2"/>
                  <a:gd name="f83" fmla="+- f3 0 f2"/>
                  <a:gd name="f84" fmla="*/ f83 1 104869"/>
                  <a:gd name="f85" fmla="*/ f82 1 114359"/>
                  <a:gd name="f86" fmla="*/ f2 1 f84"/>
                  <a:gd name="f87" fmla="*/ f3 1 f84"/>
                  <a:gd name="f88" fmla="*/ f2 1 f85"/>
                  <a:gd name="f89" fmla="*/ f4 1 f85"/>
                  <a:gd name="f90" fmla="*/ f86 f80 1"/>
                  <a:gd name="f91" fmla="*/ f87 f80 1"/>
                  <a:gd name="f92" fmla="*/ f89 f81 1"/>
                  <a:gd name="f93" fmla="*/ f88 f8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0" t="f93" r="f91" b="f92"/>
                <a:pathLst>
                  <a:path w="104869" h="114359">
                    <a:moveTo>
                      <a:pt x="f3" y="f5"/>
                    </a:moveTo>
                    <a:cubicBezTo>
                      <a:pt x="f6" y="f7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18" y="f20"/>
                      <a:pt x="f21" y="f22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6" y="f35"/>
                      <a:pt x="f36" y="f37"/>
                      <a:pt x="f36" y="f38"/>
                    </a:cubicBezTo>
                    <a:cubicBezTo>
                      <a:pt x="f3" y="f39"/>
                      <a:pt x="f3" y="f40"/>
                      <a:pt x="f3" y="f5"/>
                    </a:cubicBezTo>
                    <a:moveTo>
                      <a:pt x="f41" y="f42"/>
                    </a:moveTo>
                    <a:cubicBezTo>
                      <a:pt x="f43" y="f44"/>
                      <a:pt x="f45" y="f46"/>
                      <a:pt x="f27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54" y="f55"/>
                      <a:pt x="f56" y="f57"/>
                      <a:pt x="f56" y="f38"/>
                    </a:cubicBezTo>
                    <a:cubicBezTo>
                      <a:pt x="f56" y="f58"/>
                      <a:pt x="f54" y="f59"/>
                      <a:pt x="f60" y="f61"/>
                    </a:cubicBezTo>
                    <a:cubicBezTo>
                      <a:pt x="f62" y="f63"/>
                      <a:pt x="f64" y="f65"/>
                      <a:pt x="f66" y="f65"/>
                    </a:cubicBezTo>
                    <a:cubicBezTo>
                      <a:pt x="f67" y="f65"/>
                      <a:pt x="f29" y="f68"/>
                      <a:pt x="f69" y="f70"/>
                    </a:cubicBezTo>
                    <a:cubicBezTo>
                      <a:pt x="f71" y="f72"/>
                      <a:pt x="f73" y="f74"/>
                      <a:pt x="f73" y="f75"/>
                    </a:cubicBezTo>
                    <a:cubicBezTo>
                      <a:pt x="f76" y="f77"/>
                      <a:pt x="f78" y="f79"/>
                      <a:pt x="f41" y="f4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2" name="Google Shape;339;p61">
                <a:extLst>
                  <a:ext uri="{FF2B5EF4-FFF2-40B4-BE49-F238E27FC236}">
                    <a16:creationId xmlns:a16="http://schemas.microsoft.com/office/drawing/2014/main" id="{62F97952-7D33-0F51-F044-D16D6B774D01}"/>
                  </a:ext>
                </a:extLst>
              </p:cNvPr>
              <p:cNvSpPr/>
              <p:nvPr/>
            </p:nvSpPr>
            <p:spPr>
              <a:xfrm>
                <a:off x="3383627" y="1074447"/>
                <a:ext cx="115726" cy="1248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5628"/>
                  <a:gd name="f4" fmla="val 113927"/>
                  <a:gd name="f5" fmla="val 67550"/>
                  <a:gd name="f6" fmla="val 1883"/>
                  <a:gd name="f7" fmla="val 60908"/>
                  <a:gd name="f8" fmla="val 54266"/>
                  <a:gd name="f9" fmla="val 47624"/>
                  <a:gd name="f10" fmla="val 29596"/>
                  <a:gd name="f11" fmla="val 942"/>
                  <a:gd name="f12" fmla="val 15363"/>
                  <a:gd name="f13" fmla="val 9416"/>
                  <a:gd name="f14" fmla="val 6824"/>
                  <a:gd name="f15" fmla="val 25422"/>
                  <a:gd name="f16" fmla="val 2079"/>
                  <a:gd name="f17" fmla="val 34837"/>
                  <a:gd name="f18" fmla="+- 0 0 767"/>
                  <a:gd name="f19" fmla="val 45194"/>
                  <a:gd name="f20" fmla="val 182"/>
                  <a:gd name="f21" fmla="val 56493"/>
                  <a:gd name="f22" fmla="val 62142"/>
                  <a:gd name="f23" fmla="val 67792"/>
                  <a:gd name="f24" fmla="val 73441"/>
                  <a:gd name="f25" fmla="val 93214"/>
                  <a:gd name="f26" fmla="val 17261"/>
                  <a:gd name="f27" fmla="val 106395"/>
                  <a:gd name="f28" fmla="val 37187"/>
                  <a:gd name="f29" fmla="val 112045"/>
                  <a:gd name="f30" fmla="val 43829"/>
                  <a:gd name="f31" fmla="val 113928"/>
                  <a:gd name="f32" fmla="val 50471"/>
                  <a:gd name="f33" fmla="val 57113"/>
                  <a:gd name="f34" fmla="val 77039"/>
                  <a:gd name="f35" fmla="val 112986"/>
                  <a:gd name="f36" fmla="val 92220"/>
                  <a:gd name="f37" fmla="val 103571"/>
                  <a:gd name="f38" fmla="val 99811"/>
                  <a:gd name="f39" fmla="val 84740"/>
                  <a:gd name="f40" fmla="val 107402"/>
                  <a:gd name="f41" fmla="val 66850"/>
                  <a:gd name="f42" fmla="val 48019"/>
                  <a:gd name="f43" fmla="val 100760"/>
                  <a:gd name="f44" fmla="val 30130"/>
                  <a:gd name="f45" fmla="val 94118"/>
                  <a:gd name="f46" fmla="val 16006"/>
                  <a:gd name="f47" fmla="val 83681"/>
                  <a:gd name="f48" fmla="val 6591"/>
                  <a:gd name="f49" fmla="val 79885"/>
                  <a:gd name="f50" fmla="val 64026"/>
                  <a:gd name="f51" fmla="val 78936"/>
                  <a:gd name="f52" fmla="val 71558"/>
                  <a:gd name="f53" fmla="val 76090"/>
                  <a:gd name="f54" fmla="val 79090"/>
                  <a:gd name="f55" fmla="val 70397"/>
                  <a:gd name="f56" fmla="val 92272"/>
                  <a:gd name="f57" fmla="val 58062"/>
                  <a:gd name="f58" fmla="val 96980"/>
                  <a:gd name="f59" fmla="val 44778"/>
                  <a:gd name="f60" fmla="val 38136"/>
                  <a:gd name="f61" fmla="val 91331"/>
                  <a:gd name="f62" fmla="val 33392"/>
                  <a:gd name="f63" fmla="val 86623"/>
                  <a:gd name="f64" fmla="val 30545"/>
                  <a:gd name="f65" fmla="val 80032"/>
                  <a:gd name="f66" fmla="val 27698"/>
                  <a:gd name="f67" fmla="val 74383"/>
                  <a:gd name="f68" fmla="val 26750"/>
                  <a:gd name="f69" fmla="val 68733"/>
                  <a:gd name="f70" fmla="val 52727"/>
                  <a:gd name="f71" fmla="val 43311"/>
                  <a:gd name="f72" fmla="val 36238"/>
                  <a:gd name="f73" fmla="val 21656"/>
                  <a:gd name="f74" fmla="val 49522"/>
                  <a:gd name="f75" fmla="val 16948"/>
                  <a:gd name="f76" fmla="val 61857"/>
                  <a:gd name="f77" fmla="val 20714"/>
                  <a:gd name="f78" fmla="val 68499"/>
                  <a:gd name="f79" fmla="val 22597"/>
                  <a:gd name="f80" fmla="val 73243"/>
                  <a:gd name="f81" fmla="val 27305"/>
                  <a:gd name="f82" fmla="val 33896"/>
                  <a:gd name="f83" fmla="val 41428"/>
                  <a:gd name="f84" fmla="val 48961"/>
                  <a:gd name="f85" fmla="*/ f0 1 105628"/>
                  <a:gd name="f86" fmla="*/ f1 1 113927"/>
                  <a:gd name="f87" fmla="+- f4 0 f2"/>
                  <a:gd name="f88" fmla="+- f3 0 f2"/>
                  <a:gd name="f89" fmla="*/ f88 1 105628"/>
                  <a:gd name="f90" fmla="*/ f87 1 113927"/>
                  <a:gd name="f91" fmla="*/ f2 1 f89"/>
                  <a:gd name="f92" fmla="*/ f3 1 f89"/>
                  <a:gd name="f93" fmla="*/ f2 1 f90"/>
                  <a:gd name="f94" fmla="*/ f4 1 f90"/>
                  <a:gd name="f95" fmla="*/ f91 f85 1"/>
                  <a:gd name="f96" fmla="*/ f92 f85 1"/>
                  <a:gd name="f97" fmla="*/ f94 f86 1"/>
                  <a:gd name="f98" fmla="*/ f93 f8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5" t="f98" r="f96" b="f97"/>
                <a:pathLst>
                  <a:path w="105628" h="113927">
                    <a:moveTo>
                      <a:pt x="f5" y="f6"/>
                    </a:moveTo>
                    <a:cubicBezTo>
                      <a:pt x="f7" y="f2"/>
                      <a:pt x="f8" y="f2"/>
                      <a:pt x="f9" y="f2"/>
                    </a:cubicBez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0" y="f22"/>
                      <a:pt x="f20" y="f23"/>
                      <a:pt x="f16" y="f24"/>
                    </a:cubicBezTo>
                    <a:cubicBezTo>
                      <a:pt x="f14" y="f25"/>
                      <a:pt x="f26" y="f27"/>
                      <a:pt x="f28" y="f29"/>
                    </a:cubicBezTo>
                    <a:cubicBezTo>
                      <a:pt x="f30" y="f31"/>
                      <a:pt x="f32" y="f31"/>
                      <a:pt x="f33" y="f31"/>
                    </a:cubicBezTo>
                    <a:cubicBezTo>
                      <a:pt x="f34" y="f35"/>
                      <a:pt x="f36" y="f37"/>
                      <a:pt x="f38" y="f39"/>
                    </a:cubicBezTo>
                    <a:cubicBezTo>
                      <a:pt x="f40" y="f41"/>
                      <a:pt x="f40" y="f42"/>
                      <a:pt x="f43" y="f44"/>
                    </a:cubicBezTo>
                    <a:cubicBezTo>
                      <a:pt x="f45" y="f46"/>
                      <a:pt x="f47" y="f48"/>
                      <a:pt x="f5" y="f6"/>
                    </a:cubicBezTo>
                    <a:moveTo>
                      <a:pt x="f49" y="f21"/>
                    </a:moveTo>
                    <a:cubicBezTo>
                      <a:pt x="f49" y="f50"/>
                      <a:pt x="f51" y="f52"/>
                      <a:pt x="f53" y="f54"/>
                    </a:cubicBezTo>
                    <a:cubicBezTo>
                      <a:pt x="f55" y="f56"/>
                      <a:pt x="f57" y="f58"/>
                      <a:pt x="f59" y="f25"/>
                    </a:cubicBezTo>
                    <a:cubicBezTo>
                      <a:pt x="f60" y="f61"/>
                      <a:pt x="f62" y="f63"/>
                      <a:pt x="f64" y="f65"/>
                    </a:cubicBezTo>
                    <a:cubicBezTo>
                      <a:pt x="f66" y="f67"/>
                      <a:pt x="f68" y="f69"/>
                      <a:pt x="f68" y="f22"/>
                    </a:cubicBezTo>
                    <a:cubicBezTo>
                      <a:pt x="f68" y="f70"/>
                      <a:pt x="f68" y="f71"/>
                      <a:pt x="f64" y="f17"/>
                    </a:cubicBezTo>
                    <a:cubicBezTo>
                      <a:pt x="f72" y="f73"/>
                      <a:pt x="f74" y="f75"/>
                      <a:pt x="f76" y="f77"/>
                    </a:cubicBezTo>
                    <a:cubicBezTo>
                      <a:pt x="f78" y="f79"/>
                      <a:pt x="f80" y="f81"/>
                      <a:pt x="f53" y="f82"/>
                    </a:cubicBezTo>
                    <a:cubicBezTo>
                      <a:pt x="f51" y="f83"/>
                      <a:pt x="f49" y="f84"/>
                      <a:pt x="f49" y="f2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3" name="Google Shape;340;p61">
                <a:extLst>
                  <a:ext uri="{FF2B5EF4-FFF2-40B4-BE49-F238E27FC236}">
                    <a16:creationId xmlns:a16="http://schemas.microsoft.com/office/drawing/2014/main" id="{E23A2B1B-B85B-9401-C4F5-E411E269283F}"/>
                  </a:ext>
                </a:extLst>
              </p:cNvPr>
              <p:cNvSpPr/>
              <p:nvPr/>
            </p:nvSpPr>
            <p:spPr>
              <a:xfrm>
                <a:off x="4807768" y="1075471"/>
                <a:ext cx="115589" cy="1248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5504"/>
                  <a:gd name="f4" fmla="val 113927"/>
                  <a:gd name="f5" fmla="val 56164"/>
                  <a:gd name="f6" fmla="val 113928"/>
                  <a:gd name="f7" fmla="val 76090"/>
                  <a:gd name="f8" fmla="val 112986"/>
                  <a:gd name="f9" fmla="val 91271"/>
                  <a:gd name="f10" fmla="val 103571"/>
                  <a:gd name="f11" fmla="val 99811"/>
                  <a:gd name="f12" fmla="val 84740"/>
                  <a:gd name="f13" fmla="val 107402"/>
                  <a:gd name="f14" fmla="val 66850"/>
                  <a:gd name="f15" fmla="val 48019"/>
                  <a:gd name="f16" fmla="val 30130"/>
                  <a:gd name="f17" fmla="val 94118"/>
                  <a:gd name="f18" fmla="val 16006"/>
                  <a:gd name="f19" fmla="val 82732"/>
                  <a:gd name="f20" fmla="val 5649"/>
                  <a:gd name="f21" fmla="val 67550"/>
                  <a:gd name="f22" fmla="val 1883"/>
                  <a:gd name="f23" fmla="val 60908"/>
                  <a:gd name="f24" fmla="val 54266"/>
                  <a:gd name="f25" fmla="val 47624"/>
                  <a:gd name="f26" fmla="val 29596"/>
                  <a:gd name="f27" fmla="val 942"/>
                  <a:gd name="f28" fmla="val 15363"/>
                  <a:gd name="f29" fmla="val 9416"/>
                  <a:gd name="f30" fmla="val 6824"/>
                  <a:gd name="f31" fmla="val 26363"/>
                  <a:gd name="f32" fmla="val 2079"/>
                  <a:gd name="f33" fmla="val 35779"/>
                  <a:gd name="f34" fmla="+- 0 0 767"/>
                  <a:gd name="f35" fmla="val 46136"/>
                  <a:gd name="f36" fmla="val 182"/>
                  <a:gd name="f37" fmla="val 57435"/>
                  <a:gd name="f38" fmla="val 63084"/>
                  <a:gd name="f39" fmla="val 67792"/>
                  <a:gd name="f40" fmla="val 1131"/>
                  <a:gd name="f41" fmla="val 73441"/>
                  <a:gd name="f42" fmla="val 5875"/>
                  <a:gd name="f43" fmla="val 93214"/>
                  <a:gd name="f44" fmla="val 16312"/>
                  <a:gd name="f45" fmla="val 107337"/>
                  <a:gd name="f46" fmla="val 36238"/>
                  <a:gd name="f47" fmla="val 43829"/>
                  <a:gd name="f48" fmla="val 49522"/>
                  <a:gd name="f49" fmla="val 79090"/>
                  <a:gd name="f50" fmla="val 26750"/>
                  <a:gd name="f51" fmla="val 25801"/>
                  <a:gd name="f52" fmla="val 62142"/>
                  <a:gd name="f53" fmla="val 24852"/>
                  <a:gd name="f54" fmla="val 52727"/>
                  <a:gd name="f55" fmla="val 43311"/>
                  <a:gd name="f56" fmla="val 34837"/>
                  <a:gd name="f57" fmla="val 35289"/>
                  <a:gd name="f58" fmla="val 21656"/>
                  <a:gd name="f59" fmla="val 48573"/>
                  <a:gd name="f60" fmla="val 16948"/>
                  <a:gd name="f61" fmla="val 20714"/>
                  <a:gd name="f62" fmla="val 22597"/>
                  <a:gd name="f63" fmla="val 72294"/>
                  <a:gd name="f64" fmla="val 27305"/>
                  <a:gd name="f65" fmla="val 75141"/>
                  <a:gd name="f66" fmla="val 33896"/>
                  <a:gd name="f67" fmla="val 78936"/>
                  <a:gd name="f68" fmla="val 41428"/>
                  <a:gd name="f69" fmla="val 79885"/>
                  <a:gd name="f70" fmla="val 48961"/>
                  <a:gd name="f71" fmla="val 56493"/>
                  <a:gd name="f72" fmla="val 64026"/>
                  <a:gd name="f73" fmla="val 71558"/>
                  <a:gd name="f74" fmla="val 70397"/>
                  <a:gd name="f75" fmla="val 92272"/>
                  <a:gd name="f76" fmla="val 58062"/>
                  <a:gd name="f77" fmla="val 96980"/>
                  <a:gd name="f78" fmla="val 44778"/>
                  <a:gd name="f79" fmla="val 37187"/>
                  <a:gd name="f80" fmla="val 90389"/>
                  <a:gd name="f81" fmla="val 32443"/>
                  <a:gd name="f82" fmla="val 85681"/>
                  <a:gd name="f83" fmla="*/ f0 1 105504"/>
                  <a:gd name="f84" fmla="*/ f1 1 113927"/>
                  <a:gd name="f85" fmla="+- f4 0 f2"/>
                  <a:gd name="f86" fmla="+- f3 0 f2"/>
                  <a:gd name="f87" fmla="*/ f86 1 105504"/>
                  <a:gd name="f88" fmla="*/ f85 1 113927"/>
                  <a:gd name="f89" fmla="*/ f2 1 f87"/>
                  <a:gd name="f90" fmla="*/ f3 1 f87"/>
                  <a:gd name="f91" fmla="*/ f2 1 f88"/>
                  <a:gd name="f92" fmla="*/ f4 1 f88"/>
                  <a:gd name="f93" fmla="*/ f89 f83 1"/>
                  <a:gd name="f94" fmla="*/ f90 f83 1"/>
                  <a:gd name="f95" fmla="*/ f92 f84 1"/>
                  <a:gd name="f96" fmla="*/ f91 f8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3" t="f96" r="f94" b="f95"/>
                <a:pathLst>
                  <a:path w="105504" h="113927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5"/>
                      <a:pt x="f11" y="f16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"/>
                      <a:pt x="f24" y="f2"/>
                      <a:pt x="f25" y="f2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32" y="f33"/>
                      <a:pt x="f34" y="f35"/>
                      <a:pt x="f36" y="f37"/>
                    </a:cubicBezTo>
                    <a:cubicBezTo>
                      <a:pt x="f36" y="f38"/>
                      <a:pt x="f36" y="f39"/>
                      <a:pt x="f40" y="f41"/>
                    </a:cubicBezTo>
                    <a:cubicBezTo>
                      <a:pt x="f42" y="f43"/>
                      <a:pt x="f44" y="f45"/>
                      <a:pt x="f46" y="f8"/>
                    </a:cubicBezTo>
                    <a:cubicBezTo>
                      <a:pt x="f47" y="f6"/>
                      <a:pt x="f48" y="f6"/>
                      <a:pt x="f5" y="f6"/>
                    </a:cubicBezTo>
                    <a:moveTo>
                      <a:pt x="f26" y="f49"/>
                    </a:moveTo>
                    <a:cubicBezTo>
                      <a:pt x="f50" y="f41"/>
                      <a:pt x="f51" y="f39"/>
                      <a:pt x="f51" y="f52"/>
                    </a:cubicBezTo>
                    <a:cubicBezTo>
                      <a:pt x="f53" y="f54"/>
                      <a:pt x="f51" y="f55"/>
                      <a:pt x="f26" y="f56"/>
                    </a:cubicBezTo>
                    <a:cubicBezTo>
                      <a:pt x="f57" y="f58"/>
                      <a:pt x="f59" y="f60"/>
                      <a:pt x="f23" y="f61"/>
                    </a:cubicBezTo>
                    <a:cubicBezTo>
                      <a:pt x="f21" y="f62"/>
                      <a:pt x="f63" y="f64"/>
                      <a:pt x="f65" y="f66"/>
                    </a:cubicBezTo>
                    <a:cubicBezTo>
                      <a:pt x="f67" y="f68"/>
                      <a:pt x="f69" y="f70"/>
                      <a:pt x="f69" y="f71"/>
                    </a:cubicBezTo>
                    <a:cubicBezTo>
                      <a:pt x="f69" y="f72"/>
                      <a:pt x="f67" y="f73"/>
                      <a:pt x="f7" y="f49"/>
                    </a:cubicBezTo>
                    <a:cubicBezTo>
                      <a:pt x="f74" y="f75"/>
                      <a:pt x="f76" y="f77"/>
                      <a:pt x="f78" y="f43"/>
                    </a:cubicBezTo>
                    <a:cubicBezTo>
                      <a:pt x="f79" y="f80"/>
                      <a:pt x="f81" y="f82"/>
                      <a:pt x="f26" y="f49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4" name="Google Shape;341;p61">
                <a:extLst>
                  <a:ext uri="{FF2B5EF4-FFF2-40B4-BE49-F238E27FC236}">
                    <a16:creationId xmlns:a16="http://schemas.microsoft.com/office/drawing/2014/main" id="{051339FE-26C1-5029-CC5C-0665301308BA}"/>
                  </a:ext>
                </a:extLst>
              </p:cNvPr>
              <p:cNvSpPr/>
              <p:nvPr/>
            </p:nvSpPr>
            <p:spPr>
              <a:xfrm>
                <a:off x="3520001" y="1074904"/>
                <a:ext cx="103948" cy="12435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4885"/>
                  <a:gd name="f4" fmla="val 113509"/>
                  <a:gd name="f5" fmla="val 23721"/>
                  <a:gd name="f6" fmla="val 111626"/>
                  <a:gd name="f7" fmla="val 25619"/>
                  <a:gd name="f8" fmla="val 26568"/>
                  <a:gd name="f9" fmla="val 110685"/>
                  <a:gd name="f10" fmla="val 108802"/>
                  <a:gd name="f11" fmla="val 107860"/>
                  <a:gd name="f12" fmla="val 105977"/>
                  <a:gd name="f13" fmla="val 105035"/>
                  <a:gd name="f14" fmla="val 83380"/>
                  <a:gd name="f15" fmla="val 60782"/>
                  <a:gd name="f16" fmla="val 39127"/>
                  <a:gd name="f17" fmla="val 35360"/>
                  <a:gd name="f18" fmla="val 27517"/>
                  <a:gd name="f19" fmla="val 32536"/>
                  <a:gd name="f20" fmla="val 30363"/>
                  <a:gd name="f21" fmla="val 29711"/>
                  <a:gd name="f22" fmla="val 36056"/>
                  <a:gd name="f23" fmla="val 22179"/>
                  <a:gd name="f24" fmla="val 44596"/>
                  <a:gd name="f25" fmla="val 20296"/>
                  <a:gd name="f26" fmla="val 53136"/>
                  <a:gd name="f27" fmla="val 21237"/>
                  <a:gd name="f28" fmla="val 62624"/>
                  <a:gd name="f29" fmla="val 67368"/>
                  <a:gd name="f30" fmla="val 26887"/>
                  <a:gd name="f31" fmla="val 69266"/>
                  <a:gd name="f32" fmla="val 36302"/>
                  <a:gd name="f33" fmla="val 40068"/>
                  <a:gd name="f34" fmla="val 70215"/>
                  <a:gd name="f35" fmla="val 43834"/>
                  <a:gd name="f36" fmla="val 47601"/>
                  <a:gd name="f37" fmla="val 68315"/>
                  <a:gd name="f38" fmla="val 88087"/>
                  <a:gd name="f39" fmla="val 112568"/>
                  <a:gd name="f40" fmla="val 74010"/>
                  <a:gd name="f41" fmla="val 79703"/>
                  <a:gd name="f42" fmla="val 86345"/>
                  <a:gd name="f43" fmla="val 92039"/>
                  <a:gd name="f44" fmla="val 93936"/>
                  <a:gd name="f45" fmla="val 86204"/>
                  <a:gd name="f46" fmla="val 30653"/>
                  <a:gd name="f47" fmla="val 92987"/>
                  <a:gd name="f48" fmla="val 25003"/>
                  <a:gd name="f49" fmla="val 91090"/>
                  <a:gd name="f50" fmla="val 19354"/>
                  <a:gd name="f51" fmla="val 87294"/>
                  <a:gd name="f52" fmla="val 10880"/>
                  <a:gd name="f53" fmla="val 81601"/>
                  <a:gd name="f54" fmla="val 6172"/>
                  <a:gd name="f55" fmla="val 73062"/>
                  <a:gd name="f56" fmla="val 3348"/>
                  <a:gd name="f57" fmla="val 64522"/>
                  <a:gd name="f58" fmla="+- 0 0 418"/>
                  <a:gd name="f59" fmla="val 56931"/>
                  <a:gd name="f60" fmla="val 49340"/>
                  <a:gd name="f61" fmla="val 523"/>
                  <a:gd name="f62" fmla="val 40801"/>
                  <a:gd name="f63" fmla="val 2406"/>
                  <a:gd name="f64" fmla="val 33210"/>
                  <a:gd name="f65" fmla="val 13705"/>
                  <a:gd name="f66" fmla="val 9939"/>
                  <a:gd name="f67" fmla="val 24670"/>
                  <a:gd name="f68" fmla="val 7114"/>
                  <a:gd name="f69" fmla="val 4289"/>
                  <a:gd name="f70" fmla="val 1465"/>
                  <a:gd name="f71" fmla="val 21824"/>
                  <a:gd name="f72" fmla="val 15182"/>
                  <a:gd name="f73" fmla="val 9489"/>
                  <a:gd name="f74" fmla="val 2847"/>
                  <a:gd name="f75" fmla="val 949"/>
                  <a:gd name="f76" fmla="val 5231"/>
                  <a:gd name="f77" fmla="val 8055"/>
                  <a:gd name="f78" fmla="val 41010"/>
                  <a:gd name="f79" fmla="val 73023"/>
                  <a:gd name="f80" fmla="val 106918"/>
                  <a:gd name="f81" fmla="val 109743"/>
                  <a:gd name="f82" fmla="val 11386"/>
                  <a:gd name="f83" fmla="val 17079"/>
                  <a:gd name="f84" fmla="*/ f0 1 94885"/>
                  <a:gd name="f85" fmla="*/ f1 1 113509"/>
                  <a:gd name="f86" fmla="+- f4 0 f2"/>
                  <a:gd name="f87" fmla="+- f3 0 f2"/>
                  <a:gd name="f88" fmla="*/ f87 1 94885"/>
                  <a:gd name="f89" fmla="*/ f86 1 113509"/>
                  <a:gd name="f90" fmla="*/ f2 1 f88"/>
                  <a:gd name="f91" fmla="*/ f3 1 f88"/>
                  <a:gd name="f92" fmla="*/ f2 1 f89"/>
                  <a:gd name="f93" fmla="*/ f4 1 f89"/>
                  <a:gd name="f94" fmla="*/ f90 f84 1"/>
                  <a:gd name="f95" fmla="*/ f91 f84 1"/>
                  <a:gd name="f96" fmla="*/ f93 f85 1"/>
                  <a:gd name="f97" fmla="*/ f92 f8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4" t="f97" r="f95" b="f96"/>
                <a:pathLst>
                  <a:path w="94885" h="113509">
                    <a:moveTo>
                      <a:pt x="f5" y="f6"/>
                    </a:moveTo>
                    <a:cubicBezTo>
                      <a:pt x="f7" y="f6"/>
                      <a:pt x="f8" y="f9"/>
                      <a:pt x="f8" y="f10"/>
                    </a:cubicBezTo>
                    <a:cubicBezTo>
                      <a:pt x="f8" y="f11"/>
                      <a:pt x="f8" y="f12"/>
                      <a:pt x="f8" y="f13"/>
                    </a:cubicBezTo>
                    <a:cubicBezTo>
                      <a:pt x="f8" y="f14"/>
                      <a:pt x="f8" y="f15"/>
                      <a:pt x="f8" y="f16"/>
                    </a:cubicBezTo>
                    <a:cubicBezTo>
                      <a:pt x="f8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7"/>
                    </a:cubicBezTo>
                    <a:cubicBezTo>
                      <a:pt x="f28" y="f23"/>
                      <a:pt x="f29" y="f30"/>
                      <a:pt x="f31" y="f32"/>
                    </a:cubicBezTo>
                    <a:cubicBezTo>
                      <a:pt x="f31" y="f33"/>
                      <a:pt x="f34" y="f35"/>
                      <a:pt x="f34" y="f36"/>
                    </a:cubicBezTo>
                    <a:cubicBezTo>
                      <a:pt x="f34" y="f37"/>
                      <a:pt x="f34" y="f38"/>
                      <a:pt x="f34" y="f10"/>
                    </a:cubicBezTo>
                    <a:cubicBezTo>
                      <a:pt x="f34" y="f39"/>
                      <a:pt x="f34" y="f39"/>
                      <a:pt x="f40" y="f4"/>
                    </a:cubicBezTo>
                    <a:cubicBezTo>
                      <a:pt x="f41" y="f4"/>
                      <a:pt x="f42" y="f4"/>
                      <a:pt x="f43" y="f4"/>
                    </a:cubicBezTo>
                    <a:cubicBezTo>
                      <a:pt x="f44" y="f4"/>
                      <a:pt x="f3" y="f39"/>
                      <a:pt x="f3" y="f9"/>
                    </a:cubicBezTo>
                    <a:cubicBezTo>
                      <a:pt x="f3" y="f45"/>
                      <a:pt x="f3" y="f15"/>
                      <a:pt x="f3" y="f32"/>
                    </a:cubicBezTo>
                    <a:cubicBezTo>
                      <a:pt x="f3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57" y="f58"/>
                      <a:pt x="f59" y="f58"/>
                      <a:pt x="f60" y="f61"/>
                    </a:cubicBezTo>
                    <a:cubicBezTo>
                      <a:pt x="f62" y="f63"/>
                      <a:pt x="f64" y="f54"/>
                      <a:pt x="f7" y="f65"/>
                    </a:cubicBezTo>
                    <a:cubicBezTo>
                      <a:pt x="f7" y="f66"/>
                      <a:pt x="f67" y="f68"/>
                      <a:pt x="f67" y="f69"/>
                    </a:cubicBezTo>
                    <a:cubicBezTo>
                      <a:pt x="f67" y="f63"/>
                      <a:pt x="f5" y="f70"/>
                      <a:pt x="f71" y="f70"/>
                    </a:cubicBezTo>
                    <a:cubicBezTo>
                      <a:pt x="f72" y="f70"/>
                      <a:pt x="f73" y="f70"/>
                      <a:pt x="f74" y="f70"/>
                    </a:cubicBezTo>
                    <a:cubicBezTo>
                      <a:pt x="f75" y="f70"/>
                      <a:pt x="f2" y="f63"/>
                      <a:pt x="f2" y="f69"/>
                    </a:cubicBezTo>
                    <a:cubicBezTo>
                      <a:pt x="f2" y="f76"/>
                      <a:pt x="f2" y="f54"/>
                      <a:pt x="f2" y="f77"/>
                    </a:cubicBezTo>
                    <a:cubicBezTo>
                      <a:pt x="f2" y="f78"/>
                      <a:pt x="f2" y="f79"/>
                      <a:pt x="f2" y="f12"/>
                    </a:cubicBezTo>
                    <a:cubicBezTo>
                      <a:pt x="f2" y="f80"/>
                      <a:pt x="f2" y="f11"/>
                      <a:pt x="f2" y="f81"/>
                    </a:cubicBezTo>
                    <a:cubicBezTo>
                      <a:pt x="f2" y="f6"/>
                      <a:pt x="f75" y="f39"/>
                      <a:pt x="f74" y="f39"/>
                    </a:cubicBezTo>
                    <a:cubicBezTo>
                      <a:pt x="f82" y="f6"/>
                      <a:pt x="f83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5" name="Google Shape;342;p61">
                <a:extLst>
                  <a:ext uri="{FF2B5EF4-FFF2-40B4-BE49-F238E27FC236}">
                    <a16:creationId xmlns:a16="http://schemas.microsoft.com/office/drawing/2014/main" id="{ABEB9884-A53D-9CA9-D5B0-E274C5543B0A}"/>
                  </a:ext>
                </a:extLst>
              </p:cNvPr>
              <p:cNvSpPr/>
              <p:nvPr/>
            </p:nvSpPr>
            <p:spPr>
              <a:xfrm>
                <a:off x="3648437" y="1073825"/>
                <a:ext cx="101919" cy="1259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3027"/>
                  <a:gd name="f4" fmla="val 114991"/>
                  <a:gd name="f5" fmla="val 68739"/>
                  <a:gd name="f6" fmla="val 111666"/>
                  <a:gd name="f7" fmla="val 74432"/>
                  <a:gd name="f8" fmla="val 109783"/>
                  <a:gd name="f9" fmla="val 78227"/>
                  <a:gd name="f10" fmla="val 106958"/>
                  <a:gd name="f11" fmla="val 82972"/>
                  <a:gd name="f12" fmla="val 103192"/>
                  <a:gd name="f13" fmla="val 94358"/>
                  <a:gd name="f14" fmla="val 92835"/>
                  <a:gd name="f15" fmla="val 96256"/>
                  <a:gd name="f16" fmla="val 69296"/>
                  <a:gd name="f17" fmla="val 79176"/>
                  <a:gd name="f18" fmla="val 58939"/>
                  <a:gd name="f19" fmla="val 76330"/>
                  <a:gd name="f20" fmla="val 57056"/>
                  <a:gd name="f21" fmla="val 73483"/>
                  <a:gd name="f22" fmla="val 56115"/>
                  <a:gd name="f23" fmla="val 70637"/>
                  <a:gd name="f24" fmla="val 54232"/>
                  <a:gd name="f25" fmla="val 64944"/>
                  <a:gd name="f26" fmla="val 52348"/>
                  <a:gd name="f27" fmla="val 58302"/>
                  <a:gd name="f28" fmla="val 50465"/>
                  <a:gd name="f29" fmla="val 52608"/>
                  <a:gd name="f30" fmla="val 48582"/>
                  <a:gd name="f31" fmla="val 46915"/>
                  <a:gd name="f32" fmla="val 47641"/>
                  <a:gd name="f33" fmla="val 40273"/>
                  <a:gd name="f34" fmla="val 45758"/>
                  <a:gd name="f35" fmla="val 34580"/>
                  <a:gd name="f36" fmla="val 42933"/>
                  <a:gd name="f37" fmla="val 26041"/>
                  <a:gd name="f38" fmla="val 39167"/>
                  <a:gd name="f39" fmla="val 25092"/>
                  <a:gd name="f40" fmla="val 28810"/>
                  <a:gd name="f41" fmla="val 32683"/>
                  <a:gd name="f42" fmla="val 23160"/>
                  <a:gd name="f43" fmla="val 44069"/>
                  <a:gd name="f44" fmla="val 13745"/>
                  <a:gd name="f45" fmla="val 62097"/>
                  <a:gd name="f46" fmla="val 19394"/>
                  <a:gd name="f47" fmla="val 66841"/>
                  <a:gd name="f48" fmla="val 33517"/>
                  <a:gd name="f49" fmla="val 35401"/>
                  <a:gd name="f50" fmla="val 67790"/>
                  <a:gd name="f51" fmla="val 69688"/>
                  <a:gd name="f52" fmla="val 90563"/>
                  <a:gd name="f53" fmla="val 93409"/>
                  <a:gd name="f54" fmla="val 92460"/>
                  <a:gd name="f55" fmla="val 32576"/>
                  <a:gd name="f56" fmla="val 91511"/>
                  <a:gd name="f57" fmla="val 25043"/>
                  <a:gd name="f58" fmla="val 88665"/>
                  <a:gd name="f59" fmla="val 17511"/>
                  <a:gd name="f60" fmla="val 82023"/>
                  <a:gd name="f61" fmla="val 11862"/>
                  <a:gd name="f62" fmla="val 77279"/>
                  <a:gd name="f63" fmla="val 7154"/>
                  <a:gd name="f64" fmla="val 71586"/>
                  <a:gd name="f65" fmla="val 4329"/>
                  <a:gd name="f66" fmla="val 65892"/>
                  <a:gd name="f67" fmla="val 2446"/>
                  <a:gd name="f68" fmla="val 56404"/>
                  <a:gd name="f69" fmla="+- 0 0 378"/>
                  <a:gd name="f70" fmla="val 37427"/>
                  <a:gd name="f71" fmla="val 563"/>
                  <a:gd name="f72" fmla="val 26990"/>
                  <a:gd name="f73" fmla="val 1505"/>
                  <a:gd name="f74" fmla="val 17501"/>
                  <a:gd name="f75" fmla="val 6212"/>
                  <a:gd name="f76" fmla="val 10859"/>
                  <a:gd name="f77" fmla="val 4217"/>
                  <a:gd name="f78" fmla="val 21277"/>
                  <a:gd name="f79" fmla="val 1371"/>
                  <a:gd name="f80" fmla="val 29751"/>
                  <a:gd name="f81" fmla="val 40108"/>
                  <a:gd name="f82" fmla="val 6115"/>
                  <a:gd name="f83" fmla="val 16552"/>
                  <a:gd name="f84" fmla="val 24143"/>
                  <a:gd name="f85" fmla="val 60822"/>
                  <a:gd name="f86" fmla="val 63647"/>
                  <a:gd name="f87" fmla="val 41222"/>
                  <a:gd name="f88" fmla="val 65530"/>
                  <a:gd name="f89" fmla="val 47864"/>
                  <a:gd name="f90" fmla="val 67413"/>
                  <a:gd name="f91" fmla="val 54506"/>
                  <a:gd name="f92" fmla="val 68355"/>
                  <a:gd name="f93" fmla="val 60199"/>
                  <a:gd name="f94" fmla="val 71180"/>
                  <a:gd name="f95" fmla="val 73063"/>
                  <a:gd name="f96" fmla="val 76829"/>
                  <a:gd name="f97" fmla="val 82478"/>
                  <a:gd name="f98" fmla="val 88127"/>
                  <a:gd name="f99" fmla="val 63995"/>
                  <a:gd name="f100" fmla="val 90952"/>
                  <a:gd name="f101" fmla="val 59250"/>
                  <a:gd name="f102" fmla="val 55455"/>
                  <a:gd name="f103" fmla="val 94718"/>
                  <a:gd name="f104" fmla="val 50711"/>
                  <a:gd name="f105" fmla="val 45967"/>
                  <a:gd name="f106" fmla="val 33631"/>
                  <a:gd name="f107" fmla="val 27938"/>
                  <a:gd name="f108" fmla="val 90011"/>
                  <a:gd name="f109" fmla="val 78712"/>
                  <a:gd name="f110" fmla="val 77770"/>
                  <a:gd name="f111" fmla="val 23194"/>
                  <a:gd name="f112" fmla="val 22245"/>
                  <a:gd name="f113" fmla="val 14654"/>
                  <a:gd name="f114" fmla="val 7064"/>
                  <a:gd name="f115" fmla="val 422"/>
                  <a:gd name="f116" fmla="+- 0 0 527"/>
                  <a:gd name="f117" fmla="val 79653"/>
                  <a:gd name="f118" fmla="val 84361"/>
                  <a:gd name="f119" fmla="val 97543"/>
                  <a:gd name="f120" fmla="val 12757"/>
                  <a:gd name="f121" fmla="val 105075"/>
                  <a:gd name="f122" fmla="val 38376"/>
                  <a:gd name="f123" fmla="val 116374"/>
                  <a:gd name="f124" fmla="val 53557"/>
                  <a:gd name="f125" fmla="*/ f0 1 93027"/>
                  <a:gd name="f126" fmla="*/ f1 1 114991"/>
                  <a:gd name="f127" fmla="+- f4 0 f2"/>
                  <a:gd name="f128" fmla="+- f3 0 f2"/>
                  <a:gd name="f129" fmla="*/ f128 1 93027"/>
                  <a:gd name="f130" fmla="*/ f127 1 114991"/>
                  <a:gd name="f131" fmla="*/ f2 1 f129"/>
                  <a:gd name="f132" fmla="*/ f3 1 f129"/>
                  <a:gd name="f133" fmla="*/ f2 1 f130"/>
                  <a:gd name="f134" fmla="*/ f4 1 f130"/>
                  <a:gd name="f135" fmla="*/ f131 f125 1"/>
                  <a:gd name="f136" fmla="*/ f132 f125 1"/>
                  <a:gd name="f137" fmla="*/ f134 f126 1"/>
                  <a:gd name="f138" fmla="*/ f133 f12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5" t="f138" r="f136" b="f137"/>
                <a:pathLst>
                  <a:path w="93027" h="11499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9" y="f40"/>
                      <a:pt x="f41" y="f42"/>
                    </a:cubicBezTo>
                    <a:cubicBezTo>
                      <a:pt x="f43" y="f44"/>
                      <a:pt x="f45" y="f46"/>
                      <a:pt x="f47" y="f48"/>
                    </a:cubicBezTo>
                    <a:cubicBezTo>
                      <a:pt x="f47" y="f49"/>
                      <a:pt x="f50" y="f49"/>
                      <a:pt x="f51" y="f49"/>
                    </a:cubicBezTo>
                    <a:cubicBezTo>
                      <a:pt x="f19" y="f49"/>
                      <a:pt x="f11" y="f49"/>
                      <a:pt x="f52" y="f49"/>
                    </a:cubicBezTo>
                    <a:cubicBezTo>
                      <a:pt x="f53" y="f49"/>
                      <a:pt x="f53" y="f48"/>
                      <a:pt x="f54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64" y="f65"/>
                      <a:pt x="f66" y="f67"/>
                    </a:cubicBezTo>
                    <a:cubicBezTo>
                      <a:pt x="f68" y="f69"/>
                      <a:pt x="f31" y="f69"/>
                      <a:pt x="f70" y="f71"/>
                    </a:cubicBezTo>
                    <a:cubicBezTo>
                      <a:pt x="f72" y="f73"/>
                      <a:pt x="f74" y="f75"/>
                      <a:pt x="f76" y="f44"/>
                    </a:cubicBezTo>
                    <a:cubicBezTo>
                      <a:pt x="f77" y="f78"/>
                      <a:pt x="f79" y="f80"/>
                      <a:pt x="f77" y="f81"/>
                    </a:cubicBezTo>
                    <a:cubicBezTo>
                      <a:pt x="f82" y="f32"/>
                      <a:pt x="f76" y="f26"/>
                      <a:pt x="f83" y="f22"/>
                    </a:cubicBezTo>
                    <a:cubicBezTo>
                      <a:pt x="f84" y="f85"/>
                      <a:pt x="f41" y="f86"/>
                      <a:pt x="f87" y="f88"/>
                    </a:cubicBezTo>
                    <a:cubicBezTo>
                      <a:pt x="f89" y="f90"/>
                      <a:pt x="f91" y="f92"/>
                      <a:pt x="f93" y="f94"/>
                    </a:cubicBezTo>
                    <a:cubicBezTo>
                      <a:pt x="f25" y="f95"/>
                      <a:pt x="f50" y="f96"/>
                      <a:pt x="f50" y="f97"/>
                    </a:cubicBezTo>
                    <a:cubicBezTo>
                      <a:pt x="f50" y="f98"/>
                      <a:pt x="f99" y="f100"/>
                      <a:pt x="f101" y="f14"/>
                    </a:cubicBezTo>
                    <a:cubicBezTo>
                      <a:pt x="f102" y="f103"/>
                      <a:pt x="f104" y="f103"/>
                      <a:pt x="f105" y="f103"/>
                    </a:cubicBezTo>
                    <a:cubicBezTo>
                      <a:pt x="f106" y="f103"/>
                      <a:pt x="f107" y="f108"/>
                      <a:pt x="f84" y="f109"/>
                    </a:cubicBezTo>
                    <a:cubicBezTo>
                      <a:pt x="f84" y="f110"/>
                      <a:pt x="f111" y="f96"/>
                      <a:pt x="f112" y="f96"/>
                    </a:cubicBezTo>
                    <a:cubicBezTo>
                      <a:pt x="f113" y="f96"/>
                      <a:pt x="f114" y="f96"/>
                      <a:pt x="f115" y="f96"/>
                    </a:cubicBezTo>
                    <a:cubicBezTo>
                      <a:pt x="f116" y="f117"/>
                      <a:pt x="f115" y="f97"/>
                      <a:pt x="f115" y="f118"/>
                    </a:cubicBezTo>
                    <a:cubicBezTo>
                      <a:pt x="f77" y="f119"/>
                      <a:pt x="f120" y="f121"/>
                      <a:pt x="f39" y="f8"/>
                    </a:cubicBezTo>
                    <a:cubicBezTo>
                      <a:pt x="f122" y="f123"/>
                      <a:pt x="f124" y="f123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6" name="Google Shape;343;p61">
                <a:extLst>
                  <a:ext uri="{FF2B5EF4-FFF2-40B4-BE49-F238E27FC236}">
                    <a16:creationId xmlns:a16="http://schemas.microsoft.com/office/drawing/2014/main" id="{667B2B85-7344-AA47-0067-17DA68DD5227}"/>
                  </a:ext>
                </a:extLst>
              </p:cNvPr>
              <p:cNvSpPr/>
              <p:nvPr/>
            </p:nvSpPr>
            <p:spPr>
              <a:xfrm>
                <a:off x="4547055" y="1349864"/>
                <a:ext cx="107990" cy="1217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575"/>
                  <a:gd name="f4" fmla="val 111103"/>
                  <a:gd name="f5" fmla="val 78755"/>
                  <a:gd name="f6" fmla="val 1883"/>
                  <a:gd name="f7" fmla="val 72113"/>
                  <a:gd name="f8" fmla="val 74010"/>
                  <a:gd name="f9" fmla="val 942"/>
                  <a:gd name="f10" fmla="val 6591"/>
                  <a:gd name="f11" fmla="val 65471"/>
                  <a:gd name="f12" fmla="val 29188"/>
                  <a:gd name="f13" fmla="val 58829"/>
                  <a:gd name="f14" fmla="val 51785"/>
                  <a:gd name="f15" fmla="val 52187"/>
                  <a:gd name="f16" fmla="val 73441"/>
                  <a:gd name="f17" fmla="val 51238"/>
                  <a:gd name="f18" fmla="val 75324"/>
                  <a:gd name="f19" fmla="val 76266"/>
                  <a:gd name="f20" fmla="val 50289"/>
                  <a:gd name="f21" fmla="val 78149"/>
                  <a:gd name="f22" fmla="val 48391"/>
                  <a:gd name="f23" fmla="val 77207"/>
                  <a:gd name="f24" fmla="val 45545"/>
                  <a:gd name="f25" fmla="val 65909"/>
                  <a:gd name="f26" fmla="val 42698"/>
                  <a:gd name="f27" fmla="val 56493"/>
                  <a:gd name="f28" fmla="val 39852"/>
                  <a:gd name="f29" fmla="val 47078"/>
                  <a:gd name="f30" fmla="val 35107"/>
                  <a:gd name="f31" fmla="val 32954"/>
                  <a:gd name="f32" fmla="val 31312"/>
                  <a:gd name="f33" fmla="val 18831"/>
                  <a:gd name="f34" fmla="val 26568"/>
                  <a:gd name="f35" fmla="val 4708"/>
                  <a:gd name="f36" fmla="val 25619"/>
                  <a:gd name="f37" fmla="val 2825"/>
                  <a:gd name="f38" fmla="val 22772"/>
                  <a:gd name="f39" fmla="val 15182"/>
                  <a:gd name="f40" fmla="val 7591"/>
                  <a:gd name="f41" fmla="val 949"/>
                  <a:gd name="f42" fmla="val 6642"/>
                  <a:gd name="f43" fmla="val 21656"/>
                  <a:gd name="f44" fmla="val 11386"/>
                  <a:gd name="f45" fmla="val 36720"/>
                  <a:gd name="f46" fmla="val 17079"/>
                  <a:gd name="f47" fmla="val 23721"/>
                  <a:gd name="f48" fmla="val 70616"/>
                  <a:gd name="f49" fmla="val 30363"/>
                  <a:gd name="f50" fmla="val 88506"/>
                  <a:gd name="f51" fmla="val 37005"/>
                  <a:gd name="f52" fmla="val 107337"/>
                  <a:gd name="f53" fmla="val 37954"/>
                  <a:gd name="f54" fmla="val 110162"/>
                  <a:gd name="f55" fmla="val 38903"/>
                  <a:gd name="f56" fmla="val 46494"/>
                  <a:gd name="f57" fmla="val 55033"/>
                  <a:gd name="f58" fmla="val 59778"/>
                  <a:gd name="f59" fmla="val 61675"/>
                  <a:gd name="f60" fmla="val 106395"/>
                  <a:gd name="f61" fmla="val 72499"/>
                  <a:gd name="f62" fmla="val 85397"/>
                  <a:gd name="f63" fmla="val 38604"/>
                  <a:gd name="f64" fmla="val 97732"/>
                  <a:gd name="f65" fmla="val 3766"/>
                  <a:gd name="f66" fmla="val 99629"/>
                  <a:gd name="f67" fmla="val 92987"/>
                  <a:gd name="f68" fmla="*/ f0 1 98575"/>
                  <a:gd name="f69" fmla="*/ f1 1 111103"/>
                  <a:gd name="f70" fmla="+- f4 0 f2"/>
                  <a:gd name="f71" fmla="+- f3 0 f2"/>
                  <a:gd name="f72" fmla="*/ f71 1 98575"/>
                  <a:gd name="f73" fmla="*/ f70 1 111103"/>
                  <a:gd name="f74" fmla="*/ f2 1 f72"/>
                  <a:gd name="f75" fmla="*/ f3 1 f72"/>
                  <a:gd name="f76" fmla="*/ f2 1 f73"/>
                  <a:gd name="f77" fmla="*/ f4 1 f73"/>
                  <a:gd name="f78" fmla="*/ f74 f68 1"/>
                  <a:gd name="f79" fmla="*/ f75 f68 1"/>
                  <a:gd name="f80" fmla="*/ f77 f69 1"/>
                  <a:gd name="f81" fmla="*/ f76 f6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78" t="f81" r="f79" b="f80"/>
                <a:pathLst>
                  <a:path w="98575" h="111103">
                    <a:moveTo>
                      <a:pt x="f5" y="f6"/>
                    </a:moveTo>
                    <a:cubicBezTo>
                      <a:pt x="f7" y="f6"/>
                      <a:pt x="f8" y="f9"/>
                      <a:pt x="f7" y="f10"/>
                    </a:cubicBezTo>
                    <a:cubicBezTo>
                      <a:pt x="f11" y="f12"/>
                      <a:pt x="f13" y="f14"/>
                      <a:pt x="f15" y="f16"/>
                    </a:cubicBezTo>
                    <a:cubicBezTo>
                      <a:pt x="f17" y="f18"/>
                      <a:pt x="f17" y="f19"/>
                      <a:pt x="f20" y="f21"/>
                    </a:cubicBezTo>
                    <a:cubicBezTo>
                      <a:pt x="f22" y="f23"/>
                      <a:pt x="f22" y="f19"/>
                      <a:pt x="f22" y="f18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6" y="f9"/>
                      <a:pt x="f38" y="f9"/>
                    </a:cubicBezTo>
                    <a:cubicBezTo>
                      <a:pt x="f39" y="f9"/>
                      <a:pt x="f40" y="f9"/>
                      <a:pt x="f2" y="f9"/>
                    </a:cubicBezTo>
                    <a:cubicBezTo>
                      <a:pt x="f2" y="f37"/>
                      <a:pt x="f41" y="f35"/>
                      <a:pt x="f41" y="f10"/>
                    </a:cubicBezTo>
                    <a:cubicBezTo>
                      <a:pt x="f42" y="f43"/>
                      <a:pt x="f44" y="f45"/>
                      <a:pt x="f46" y="f14"/>
                    </a:cubicBezTo>
                    <a:cubicBezTo>
                      <a:pt x="f47" y="f48"/>
                      <a:pt x="f49" y="f50"/>
                      <a:pt x="f51" y="f52"/>
                    </a:cubicBezTo>
                    <a:cubicBezTo>
                      <a:pt x="f53" y="f54"/>
                      <a:pt x="f55" y="f4"/>
                      <a:pt x="f26" y="f4"/>
                    </a:cubicBezTo>
                    <a:cubicBezTo>
                      <a:pt x="f56" y="f4"/>
                      <a:pt x="f17" y="f4"/>
                      <a:pt x="f57" y="f4"/>
                    </a:cubicBezTo>
                    <a:cubicBezTo>
                      <a:pt x="f58" y="f4"/>
                      <a:pt x="f58" y="f4"/>
                      <a:pt x="f59" y="f60"/>
                    </a:cubicBezTo>
                    <a:cubicBezTo>
                      <a:pt x="f8" y="f61"/>
                      <a:pt x="f62" y="f63"/>
                      <a:pt x="f64" y="f35"/>
                    </a:cubicBezTo>
                    <a:cubicBezTo>
                      <a:pt x="f64" y="f65"/>
                      <a:pt x="f66" y="f6"/>
                      <a:pt x="f64" y="f2"/>
                    </a:cubicBezTo>
                    <a:cubicBezTo>
                      <a:pt x="f67" y="f6"/>
                      <a:pt x="f62" y="f9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7" name="Google Shape;344;p61">
                <a:extLst>
                  <a:ext uri="{FF2B5EF4-FFF2-40B4-BE49-F238E27FC236}">
                    <a16:creationId xmlns:a16="http://schemas.microsoft.com/office/drawing/2014/main" id="{B3680177-37AE-B318-0F55-B8D89B408E38}"/>
                  </a:ext>
                </a:extLst>
              </p:cNvPr>
              <p:cNvSpPr/>
              <p:nvPr/>
            </p:nvSpPr>
            <p:spPr>
              <a:xfrm>
                <a:off x="4428548" y="1077538"/>
                <a:ext cx="108539" cy="12069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073"/>
                  <a:gd name="f4" fmla="val 110161"/>
                  <a:gd name="f5" fmla="val 77806"/>
                  <a:gd name="f6" fmla="val 74010"/>
                  <a:gd name="f7" fmla="val 72113"/>
                  <a:gd name="f8" fmla="val 4708"/>
                  <a:gd name="f9" fmla="val 65471"/>
                  <a:gd name="f10" fmla="val 26363"/>
                  <a:gd name="f11" fmla="val 58829"/>
                  <a:gd name="f12" fmla="val 48019"/>
                  <a:gd name="f13" fmla="val 52187"/>
                  <a:gd name="f14" fmla="val 70616"/>
                  <a:gd name="f15" fmla="val 51238"/>
                  <a:gd name="f16" fmla="val 73441"/>
                  <a:gd name="f17" fmla="val 75324"/>
                  <a:gd name="f18" fmla="val 49340"/>
                  <a:gd name="f19" fmla="val 78149"/>
                  <a:gd name="f20" fmla="val 48391"/>
                  <a:gd name="f21" fmla="val 77207"/>
                  <a:gd name="f22" fmla="val 47443"/>
                  <a:gd name="f23" fmla="val 44596"/>
                  <a:gd name="f24" fmla="val 63084"/>
                  <a:gd name="f25" fmla="val 40801"/>
                  <a:gd name="f26" fmla="val 51785"/>
                  <a:gd name="f27" fmla="val 37954"/>
                  <a:gd name="f28" fmla="val 41428"/>
                  <a:gd name="f29" fmla="val 34159"/>
                  <a:gd name="f30" fmla="val 29188"/>
                  <a:gd name="f31" fmla="val 30363"/>
                  <a:gd name="f32" fmla="val 16948"/>
                  <a:gd name="f33" fmla="val 26568"/>
                  <a:gd name="f34" fmla="val 25619"/>
                  <a:gd name="f35" fmla="val 1883"/>
                  <a:gd name="f36" fmla="val 24670"/>
                  <a:gd name="f37" fmla="val 942"/>
                  <a:gd name="f38" fmla="val 21824"/>
                  <a:gd name="f39" fmla="val 14233"/>
                  <a:gd name="f40" fmla="val 7591"/>
                  <a:gd name="f41" fmla="val 3766"/>
                  <a:gd name="f42" fmla="val 949"/>
                  <a:gd name="f43" fmla="val 6591"/>
                  <a:gd name="f44" fmla="val 1898"/>
                  <a:gd name="f45" fmla="val 8474"/>
                  <a:gd name="f46" fmla="val 13284"/>
                  <a:gd name="f47" fmla="val 40487"/>
                  <a:gd name="f48" fmla="val 37005"/>
                  <a:gd name="f49" fmla="val 105454"/>
                  <a:gd name="f50" fmla="val 38903"/>
                  <a:gd name="f51" fmla="val 110162"/>
                  <a:gd name="f52" fmla="val 43647"/>
                  <a:gd name="f53" fmla="val 55982"/>
                  <a:gd name="f54" fmla="val 60726"/>
                  <a:gd name="f55" fmla="val 61675"/>
                  <a:gd name="f56" fmla="val 71558"/>
                  <a:gd name="f57" fmla="val 85397"/>
                  <a:gd name="f58" fmla="val 38604"/>
                  <a:gd name="f59" fmla="val 97732"/>
                  <a:gd name="f60" fmla="val 98680"/>
                  <a:gd name="f61" fmla="val 2825"/>
                  <a:gd name="f62" fmla="val 99629"/>
                  <a:gd name="f63" fmla="val 92039"/>
                  <a:gd name="f64" fmla="val 84448"/>
                  <a:gd name="f65" fmla="*/ f0 1 99073"/>
                  <a:gd name="f66" fmla="*/ f1 1 110161"/>
                  <a:gd name="f67" fmla="+- f4 0 f2"/>
                  <a:gd name="f68" fmla="+- f3 0 f2"/>
                  <a:gd name="f69" fmla="*/ f68 1 99073"/>
                  <a:gd name="f70" fmla="*/ f67 1 110161"/>
                  <a:gd name="f71" fmla="*/ f2 1 f69"/>
                  <a:gd name="f72" fmla="*/ f3 1 f69"/>
                  <a:gd name="f73" fmla="*/ f2 1 f70"/>
                  <a:gd name="f74" fmla="*/ f4 1 f70"/>
                  <a:gd name="f75" fmla="*/ f71 f65 1"/>
                  <a:gd name="f76" fmla="*/ f72 f65 1"/>
                  <a:gd name="f77" fmla="*/ f74 f66 1"/>
                  <a:gd name="f78" fmla="*/ f73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75" t="f78" r="f76" b="f77"/>
                <a:pathLst>
                  <a:path w="99073" h="110161">
                    <a:moveTo>
                      <a:pt x="f5" y="f2"/>
                    </a:moveTo>
                    <a:cubicBezTo>
                      <a:pt x="f6" y="f2"/>
                      <a:pt x="f6" y="f2"/>
                      <a:pt x="f7" y="f8"/>
                    </a:cubicBezTo>
                    <a:cubicBezTo>
                      <a:pt x="f9" y="f10"/>
                      <a:pt x="f11" y="f12"/>
                      <a:pt x="f13" y="f14"/>
                    </a:cubicBezTo>
                    <a:cubicBezTo>
                      <a:pt x="f15" y="f16"/>
                      <a:pt x="f15" y="f17"/>
                      <a:pt x="f18" y="f19"/>
                    </a:cubicBezTo>
                    <a:cubicBezTo>
                      <a:pt x="f20" y="f21"/>
                      <a:pt x="f20" y="f17"/>
                      <a:pt x="f22" y="f16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8"/>
                    </a:cubicBezTo>
                    <a:cubicBezTo>
                      <a:pt x="f34" y="f35"/>
                      <a:pt x="f36" y="f37"/>
                      <a:pt x="f38" y="f37"/>
                    </a:cubicBezTo>
                    <a:cubicBezTo>
                      <a:pt x="f39" y="f37"/>
                      <a:pt x="f40" y="f37"/>
                      <a:pt x="f2" y="f37"/>
                    </a:cubicBezTo>
                    <a:cubicBezTo>
                      <a:pt x="f2" y="f41"/>
                      <a:pt x="f42" y="f43"/>
                      <a:pt x="f44" y="f45"/>
                    </a:cubicBezTo>
                    <a:cubicBezTo>
                      <a:pt x="f46" y="f47"/>
                      <a:pt x="f36" y="f16"/>
                      <a:pt x="f48" y="f49"/>
                    </a:cubicBezTo>
                    <a:cubicBezTo>
                      <a:pt x="f50" y="f51"/>
                      <a:pt x="f50" y="f51"/>
                      <a:pt x="f52" y="f51"/>
                    </a:cubicBezTo>
                    <a:cubicBezTo>
                      <a:pt x="f22" y="f51"/>
                      <a:pt x="f13" y="f51"/>
                      <a:pt x="f53" y="f51"/>
                    </a:cubicBezTo>
                    <a:cubicBezTo>
                      <a:pt x="f54" y="f51"/>
                      <a:pt x="f54" y="f51"/>
                      <a:pt x="f55" y="f49"/>
                    </a:cubicBezTo>
                    <a:cubicBezTo>
                      <a:pt x="f6" y="f56"/>
                      <a:pt x="f57" y="f58"/>
                      <a:pt x="f59" y="f8"/>
                    </a:cubicBezTo>
                    <a:cubicBezTo>
                      <a:pt x="f60" y="f61"/>
                      <a:pt x="f62" y="f35"/>
                      <a:pt x="f60" y="f2"/>
                    </a:cubicBezTo>
                    <a:cubicBezTo>
                      <a:pt x="f63" y="f2"/>
                      <a:pt x="f64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8" name="Google Shape;345;p61">
                <a:extLst>
                  <a:ext uri="{FF2B5EF4-FFF2-40B4-BE49-F238E27FC236}">
                    <a16:creationId xmlns:a16="http://schemas.microsoft.com/office/drawing/2014/main" id="{418DEB10-90B8-7AE4-B6F3-6CD91970FDDB}"/>
                  </a:ext>
                </a:extLst>
              </p:cNvPr>
              <p:cNvSpPr/>
              <p:nvPr/>
            </p:nvSpPr>
            <p:spPr>
              <a:xfrm>
                <a:off x="4270540" y="1324069"/>
                <a:ext cx="70683" cy="15358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64521"/>
                  <a:gd name="f4" fmla="val 140190"/>
                  <a:gd name="f5" fmla="val 64522"/>
                  <a:gd name="f6" fmla="val 115811"/>
                  <a:gd name="f7" fmla="val 60726"/>
                  <a:gd name="f8" fmla="val 57880"/>
                  <a:gd name="f9" fmla="val 116752"/>
                  <a:gd name="f10" fmla="val 55033"/>
                  <a:gd name="f11" fmla="val 47443"/>
                  <a:gd name="f12" fmla="val 44596"/>
                  <a:gd name="f13" fmla="val 113928"/>
                  <a:gd name="f14" fmla="val 106395"/>
                  <a:gd name="f15" fmla="val 86623"/>
                  <a:gd name="f16" fmla="val 66850"/>
                  <a:gd name="f17" fmla="val 47078"/>
                  <a:gd name="f18" fmla="val 44253"/>
                  <a:gd name="f19" fmla="val 45545"/>
                  <a:gd name="f20" fmla="val 52187"/>
                  <a:gd name="f21" fmla="val 56931"/>
                  <a:gd name="f22" fmla="val 61675"/>
                  <a:gd name="f23" fmla="val 63573"/>
                  <a:gd name="f24" fmla="val 43311"/>
                  <a:gd name="f25" fmla="val 41428"/>
                  <a:gd name="f26" fmla="val 37662"/>
                  <a:gd name="f27" fmla="val 32954"/>
                  <a:gd name="f28" fmla="val 29188"/>
                  <a:gd name="f29" fmla="val 27305"/>
                  <a:gd name="f30" fmla="val 26363"/>
                  <a:gd name="f31" fmla="val 25422"/>
                  <a:gd name="f32" fmla="val 23539"/>
                  <a:gd name="f33" fmla="val 16948"/>
                  <a:gd name="f34" fmla="val 10357"/>
                  <a:gd name="f35" fmla="val 3766"/>
                  <a:gd name="f36" fmla="val 942"/>
                  <a:gd name="f37" fmla="val 43647"/>
                  <a:gd name="f38" fmla="val 40801"/>
                  <a:gd name="f39" fmla="val 35107"/>
                  <a:gd name="f40" fmla="val 28466"/>
                  <a:gd name="f41" fmla="val 22772"/>
                  <a:gd name="f42" fmla="val 19926"/>
                  <a:gd name="f43" fmla="val 18977"/>
                  <a:gd name="f44" fmla="val 18028"/>
                  <a:gd name="f45" fmla="val 15182"/>
                  <a:gd name="f46" fmla="val 11386"/>
                  <a:gd name="f47" fmla="val 6642"/>
                  <a:gd name="f48" fmla="val 2847"/>
                  <a:gd name="f49" fmla="val 949"/>
                  <a:gd name="f50" fmla="val 28247"/>
                  <a:gd name="f51" fmla="val 30130"/>
                  <a:gd name="f52" fmla="val 34837"/>
                  <a:gd name="f53" fmla="val 38604"/>
                  <a:gd name="f54" fmla="val 45194"/>
                  <a:gd name="f55" fmla="val 46136"/>
                  <a:gd name="f56" fmla="val 10437"/>
                  <a:gd name="f57" fmla="val 14233"/>
                  <a:gd name="f58" fmla="val 50844"/>
                  <a:gd name="f59" fmla="val 69675"/>
                  <a:gd name="f60" fmla="val 88506"/>
                  <a:gd name="f61" fmla="val 107337"/>
                  <a:gd name="f62" fmla="val 111103"/>
                  <a:gd name="f63" fmla="val 119577"/>
                  <a:gd name="f64" fmla="val 20875"/>
                  <a:gd name="f65" fmla="val 128993"/>
                  <a:gd name="f66" fmla="val 26568"/>
                  <a:gd name="f67" fmla="val 135583"/>
                  <a:gd name="f68" fmla="val 36056"/>
                  <a:gd name="f69" fmla="val 138408"/>
                  <a:gd name="f70" fmla="val 141233"/>
                  <a:gd name="f71" fmla="val 53136"/>
                  <a:gd name="f72" fmla="val 140291"/>
                  <a:gd name="f73" fmla="val 137467"/>
                  <a:gd name="f74" fmla="val 127109"/>
                  <a:gd name="f75" fmla="val 121460"/>
                  <a:gd name="f76" fmla="*/ f0 1 64521"/>
                  <a:gd name="f77" fmla="*/ f1 1 140190"/>
                  <a:gd name="f78" fmla="+- f4 0 f2"/>
                  <a:gd name="f79" fmla="+- f3 0 f2"/>
                  <a:gd name="f80" fmla="*/ f79 1 64521"/>
                  <a:gd name="f81" fmla="*/ f78 1 140190"/>
                  <a:gd name="f82" fmla="*/ f2 1 f80"/>
                  <a:gd name="f83" fmla="*/ f3 1 f80"/>
                  <a:gd name="f84" fmla="*/ f2 1 f81"/>
                  <a:gd name="f85" fmla="*/ f4 1 f81"/>
                  <a:gd name="f86" fmla="*/ f82 f76 1"/>
                  <a:gd name="f87" fmla="*/ f83 f76 1"/>
                  <a:gd name="f88" fmla="*/ f85 f77 1"/>
                  <a:gd name="f89" fmla="*/ f84 f77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86" t="f89" r="f87" b="f88"/>
                <a:pathLst>
                  <a:path w="64521" h="140190">
                    <a:moveTo>
                      <a:pt x="f5" y="f6"/>
                    </a:moveTo>
                    <a:cubicBezTo>
                      <a:pt x="f7" y="f6"/>
                      <a:pt x="f8" y="f9"/>
                      <a:pt x="f10" y="f9"/>
                    </a:cubicBezTo>
                    <a:cubicBezTo>
                      <a:pt x="f11" y="f9"/>
                      <a:pt x="f12" y="f13"/>
                      <a:pt x="f12" y="f14"/>
                    </a:cubicBezTo>
                    <a:cubicBezTo>
                      <a:pt x="f12" y="f15"/>
                      <a:pt x="f12" y="f16"/>
                      <a:pt x="f12" y="f17"/>
                    </a:cubicBezTo>
                    <a:cubicBezTo>
                      <a:pt x="f12" y="f18"/>
                      <a:pt x="f19" y="f18"/>
                      <a:pt x="f11" y="f18"/>
                    </a:cubicBezTo>
                    <a:cubicBezTo>
                      <a:pt x="f20" y="f18"/>
                      <a:pt x="f21" y="f18"/>
                      <a:pt x="f22" y="f18"/>
                    </a:cubicBezTo>
                    <a:cubicBezTo>
                      <a:pt x="f23" y="f18"/>
                      <a:pt x="f5" y="f24"/>
                      <a:pt x="f5" y="f25"/>
                    </a:cubicBezTo>
                    <a:cubicBezTo>
                      <a:pt x="f5" y="f26"/>
                      <a:pt x="f5" y="f27"/>
                      <a:pt x="f5" y="f28"/>
                    </a:cubicBezTo>
                    <a:cubicBezTo>
                      <a:pt x="f5" y="f29"/>
                      <a:pt x="f23" y="f30"/>
                      <a:pt x="f22" y="f30"/>
                    </a:cubicBezTo>
                    <a:cubicBezTo>
                      <a:pt x="f21" y="f30"/>
                      <a:pt x="f20" y="f30"/>
                      <a:pt x="f11" y="f30"/>
                    </a:cubicBezTo>
                    <a:cubicBezTo>
                      <a:pt x="f12" y="f30"/>
                      <a:pt x="f12" y="f31"/>
                      <a:pt x="f12" y="f32"/>
                    </a:cubicBezTo>
                    <a:cubicBezTo>
                      <a:pt x="f12" y="f33"/>
                      <a:pt x="f12" y="f34"/>
                      <a:pt x="f12" y="f35"/>
                    </a:cubicBezTo>
                    <a:cubicBezTo>
                      <a:pt x="f12" y="f36"/>
                      <a:pt x="f37" y="f2"/>
                      <a:pt x="f38" y="f2"/>
                    </a:cubicBezTo>
                    <a:cubicBezTo>
                      <a:pt x="f39" y="f2"/>
                      <a:pt x="f40" y="f2"/>
                      <a:pt x="f41" y="f2"/>
                    </a:cubicBezTo>
                    <a:cubicBezTo>
                      <a:pt x="f42" y="f2"/>
                      <a:pt x="f43" y="f36"/>
                      <a:pt x="f43" y="f35"/>
                    </a:cubicBezTo>
                    <a:cubicBezTo>
                      <a:pt x="f43" y="f34"/>
                      <a:pt x="f43" y="f33"/>
                      <a:pt x="f43" y="f32"/>
                    </a:cubicBezTo>
                    <a:cubicBezTo>
                      <a:pt x="f43" y="f30"/>
                      <a:pt x="f44" y="f29"/>
                      <a:pt x="f45" y="f29"/>
                    </a:cubicBezTo>
                    <a:cubicBezTo>
                      <a:pt x="f46" y="f29"/>
                      <a:pt x="f47" y="f29"/>
                      <a:pt x="f48" y="f29"/>
                    </a:cubicBezTo>
                    <a:cubicBezTo>
                      <a:pt x="f49" y="f29"/>
                      <a:pt x="f2" y="f50"/>
                      <a:pt x="f2" y="f51"/>
                    </a:cubicBezTo>
                    <a:cubicBezTo>
                      <a:pt x="f2" y="f52"/>
                      <a:pt x="f2" y="f53"/>
                      <a:pt x="f2" y="f24"/>
                    </a:cubicBezTo>
                    <a:cubicBezTo>
                      <a:pt x="f2" y="f54"/>
                      <a:pt x="f49" y="f55"/>
                      <a:pt x="f48" y="f55"/>
                    </a:cubicBezTo>
                    <a:cubicBezTo>
                      <a:pt x="f47" y="f55"/>
                      <a:pt x="f56" y="f55"/>
                      <a:pt x="f57" y="f55"/>
                    </a:cubicBezTo>
                    <a:cubicBezTo>
                      <a:pt x="f44" y="f55"/>
                      <a:pt x="f44" y="f55"/>
                      <a:pt x="f44" y="f58"/>
                    </a:cubicBezTo>
                    <a:cubicBezTo>
                      <a:pt x="f44" y="f59"/>
                      <a:pt x="f44" y="f60"/>
                      <a:pt x="f44" y="f61"/>
                    </a:cubicBezTo>
                    <a:cubicBezTo>
                      <a:pt x="f44" y="f62"/>
                      <a:pt x="f44" y="f6"/>
                      <a:pt x="f43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12" y="f70"/>
                      <a:pt x="f71" y="f72"/>
                      <a:pt x="f22" y="f69"/>
                    </a:cubicBezTo>
                    <a:cubicBezTo>
                      <a:pt x="f23" y="f69"/>
                      <a:pt x="f23" y="f73"/>
                      <a:pt x="f23" y="f67"/>
                    </a:cubicBezTo>
                    <a:cubicBezTo>
                      <a:pt x="f5" y="f74"/>
                      <a:pt x="f5" y="f7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9" name="Google Shape;346;p61">
                <a:extLst>
                  <a:ext uri="{FF2B5EF4-FFF2-40B4-BE49-F238E27FC236}">
                    <a16:creationId xmlns:a16="http://schemas.microsoft.com/office/drawing/2014/main" id="{3B770A21-FB3E-23FD-B1C5-075592CDF904}"/>
                  </a:ext>
                </a:extLst>
              </p:cNvPr>
              <p:cNvSpPr/>
              <p:nvPr/>
            </p:nvSpPr>
            <p:spPr>
              <a:xfrm>
                <a:off x="4407755" y="1323045"/>
                <a:ext cx="69649" cy="15332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63573"/>
                  <a:gd name="f4" fmla="val 139950"/>
                  <a:gd name="f5" fmla="val 56931"/>
                  <a:gd name="f6" fmla="val 117694"/>
                  <a:gd name="f7" fmla="val 48391"/>
                  <a:gd name="f8" fmla="val 44596"/>
                  <a:gd name="f9" fmla="val 114869"/>
                  <a:gd name="f10" fmla="val 43647"/>
                  <a:gd name="f11" fmla="val 106395"/>
                  <a:gd name="f12" fmla="val 105454"/>
                  <a:gd name="f13" fmla="val 104512"/>
                  <a:gd name="f14" fmla="val 102629"/>
                  <a:gd name="f15" fmla="val 96038"/>
                  <a:gd name="f16" fmla="val 89447"/>
                  <a:gd name="f17" fmla="val 82857"/>
                  <a:gd name="f18" fmla="val 71558"/>
                  <a:gd name="f19" fmla="val 59318"/>
                  <a:gd name="f20" fmla="val 48019"/>
                  <a:gd name="f21" fmla="val 44253"/>
                  <a:gd name="f22" fmla="val 47443"/>
                  <a:gd name="f23" fmla="val 51238"/>
                  <a:gd name="f24" fmla="val 55982"/>
                  <a:gd name="f25" fmla="val 60726"/>
                  <a:gd name="f26" fmla="val 43311"/>
                  <a:gd name="f27" fmla="val 41428"/>
                  <a:gd name="f28" fmla="val 37662"/>
                  <a:gd name="f29" fmla="val 32954"/>
                  <a:gd name="f30" fmla="val 29188"/>
                  <a:gd name="f31" fmla="val 27305"/>
                  <a:gd name="f32" fmla="val 62624"/>
                  <a:gd name="f33" fmla="val 26363"/>
                  <a:gd name="f34" fmla="val 52187"/>
                  <a:gd name="f35" fmla="val 25422"/>
                  <a:gd name="f36" fmla="val 22597"/>
                  <a:gd name="f37" fmla="val 16006"/>
                  <a:gd name="f38" fmla="val 9416"/>
                  <a:gd name="f39" fmla="val 2825"/>
                  <a:gd name="f40" fmla="val 942"/>
                  <a:gd name="f41" fmla="val 42698"/>
                  <a:gd name="f42" fmla="val 40801"/>
                  <a:gd name="f43" fmla="val 35108"/>
                  <a:gd name="f44" fmla="val 28466"/>
                  <a:gd name="f45" fmla="val 22772"/>
                  <a:gd name="f46" fmla="val 18977"/>
                  <a:gd name="f47" fmla="val 4708"/>
                  <a:gd name="f48" fmla="val 10357"/>
                  <a:gd name="f49" fmla="val 16948"/>
                  <a:gd name="f50" fmla="val 14233"/>
                  <a:gd name="f51" fmla="val 10437"/>
                  <a:gd name="f52" fmla="val 7591"/>
                  <a:gd name="f53" fmla="val 3795"/>
                  <a:gd name="f54" fmla="val 31071"/>
                  <a:gd name="f55" fmla="val 34837"/>
                  <a:gd name="f56" fmla="val 45195"/>
                  <a:gd name="f57" fmla="val 6642"/>
                  <a:gd name="f58" fmla="val 50844"/>
                  <a:gd name="f59" fmla="val 68733"/>
                  <a:gd name="f60" fmla="val 87564"/>
                  <a:gd name="f61" fmla="val 109220"/>
                  <a:gd name="f62" fmla="val 112045"/>
                  <a:gd name="f63" fmla="val 115811"/>
                  <a:gd name="f64" fmla="val 19926"/>
                  <a:gd name="f65" fmla="val 126168"/>
                  <a:gd name="f66" fmla="val 24670"/>
                  <a:gd name="f67" fmla="val 133700"/>
                  <a:gd name="f68" fmla="val 34159"/>
                  <a:gd name="f69" fmla="val 137467"/>
                  <a:gd name="f70" fmla="val 141233"/>
                  <a:gd name="f71" fmla="val 53136"/>
                  <a:gd name="f72" fmla="val 140291"/>
                  <a:gd name="f73" fmla="val 61675"/>
                  <a:gd name="f74" fmla="val 136525"/>
                  <a:gd name="f75" fmla="val 135583"/>
                  <a:gd name="f76" fmla="val 129934"/>
                  <a:gd name="f77" fmla="val 124285"/>
                  <a:gd name="f78" fmla="val 116752"/>
                  <a:gd name="f79" fmla="val 58829"/>
                  <a:gd name="f80" fmla="*/ f0 1 63573"/>
                  <a:gd name="f81" fmla="*/ f1 1 139950"/>
                  <a:gd name="f82" fmla="+- f4 0 f2"/>
                  <a:gd name="f83" fmla="+- f3 0 f2"/>
                  <a:gd name="f84" fmla="*/ f83 1 63573"/>
                  <a:gd name="f85" fmla="*/ f82 1 139950"/>
                  <a:gd name="f86" fmla="*/ f2 1 f84"/>
                  <a:gd name="f87" fmla="*/ f3 1 f84"/>
                  <a:gd name="f88" fmla="*/ f2 1 f85"/>
                  <a:gd name="f89" fmla="*/ f4 1 f85"/>
                  <a:gd name="f90" fmla="*/ f86 f80 1"/>
                  <a:gd name="f91" fmla="*/ f87 f80 1"/>
                  <a:gd name="f92" fmla="*/ f89 f81 1"/>
                  <a:gd name="f93" fmla="*/ f88 f8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0" t="f93" r="f91" b="f92"/>
                <a:pathLst>
                  <a:path w="63573" h="139950">
                    <a:moveTo>
                      <a:pt x="f5" y="f6"/>
                    </a:moveTo>
                    <a:cubicBezTo>
                      <a:pt x="f7" y="f6"/>
                      <a:pt x="f8" y="f9"/>
                      <a:pt x="f10" y="f11"/>
                    </a:cubicBezTo>
                    <a:cubicBezTo>
                      <a:pt x="f10" y="f12"/>
                      <a:pt x="f10" y="f13"/>
                      <a:pt x="f10" y="f14"/>
                    </a:cubicBezTo>
                    <a:cubicBezTo>
                      <a:pt x="f10" y="f15"/>
                      <a:pt x="f10" y="f16"/>
                      <a:pt x="f10" y="f17"/>
                    </a:cubicBezTo>
                    <a:cubicBezTo>
                      <a:pt x="f10" y="f18"/>
                      <a:pt x="f10" y="f19"/>
                      <a:pt x="f10" y="f20"/>
                    </a:cubicBezTo>
                    <a:cubicBezTo>
                      <a:pt x="f10" y="f21"/>
                      <a:pt x="f10" y="f21"/>
                      <a:pt x="f22" y="f21"/>
                    </a:cubicBezTo>
                    <a:cubicBezTo>
                      <a:pt x="f23" y="f21"/>
                      <a:pt x="f24" y="f21"/>
                      <a:pt x="f25" y="f21"/>
                    </a:cubicBezTo>
                    <a:cubicBezTo>
                      <a:pt x="f3" y="f21"/>
                      <a:pt x="f3" y="f26"/>
                      <a:pt x="f3" y="f27"/>
                    </a:cubicBezTo>
                    <a:cubicBezTo>
                      <a:pt x="f3" y="f28"/>
                      <a:pt x="f3" y="f29"/>
                      <a:pt x="f3" y="f30"/>
                    </a:cubicBezTo>
                    <a:cubicBezTo>
                      <a:pt x="f3" y="f31"/>
                      <a:pt x="f32" y="f33"/>
                      <a:pt x="f25" y="f33"/>
                    </a:cubicBezTo>
                    <a:cubicBezTo>
                      <a:pt x="f24" y="f33"/>
                      <a:pt x="f34" y="f33"/>
                      <a:pt x="f22" y="f33"/>
                    </a:cubicBezTo>
                    <a:cubicBezTo>
                      <a:pt x="f8" y="f33"/>
                      <a:pt x="f10" y="f35"/>
                      <a:pt x="f10" y="f36"/>
                    </a:cubicBezTo>
                    <a:cubicBezTo>
                      <a:pt x="f10" y="f37"/>
                      <a:pt x="f10" y="f38"/>
                      <a:pt x="f10" y="f39"/>
                    </a:cubicBezTo>
                    <a:cubicBezTo>
                      <a:pt x="f10" y="f40"/>
                      <a:pt x="f41" y="f2"/>
                      <a:pt x="f42" y="f2"/>
                    </a:cubicBezTo>
                    <a:cubicBezTo>
                      <a:pt x="f43" y="f2"/>
                      <a:pt x="f44" y="f2"/>
                      <a:pt x="f45" y="f2"/>
                    </a:cubicBezTo>
                    <a:cubicBezTo>
                      <a:pt x="f46" y="f2"/>
                      <a:pt x="f46" y="f2"/>
                      <a:pt x="f46" y="f47"/>
                    </a:cubicBezTo>
                    <a:cubicBezTo>
                      <a:pt x="f46" y="f48"/>
                      <a:pt x="f46" y="f49"/>
                      <a:pt x="f46" y="f36"/>
                    </a:cubicBezTo>
                    <a:cubicBezTo>
                      <a:pt x="f46" y="f31"/>
                      <a:pt x="f46" y="f31"/>
                      <a:pt x="f50" y="f31"/>
                    </a:cubicBezTo>
                    <a:cubicBezTo>
                      <a:pt x="f51" y="f31"/>
                      <a:pt x="f52" y="f31"/>
                      <a:pt x="f53" y="f31"/>
                    </a:cubicBezTo>
                    <a:cubicBezTo>
                      <a:pt x="f2" y="f31"/>
                      <a:pt x="f2" y="f31"/>
                      <a:pt x="f2" y="f54"/>
                    </a:cubicBezTo>
                    <a:cubicBezTo>
                      <a:pt x="f2" y="f55"/>
                      <a:pt x="f2" y="f28"/>
                      <a:pt x="f2" y="f27"/>
                    </a:cubicBezTo>
                    <a:cubicBezTo>
                      <a:pt x="f2" y="f21"/>
                      <a:pt x="f2" y="f56"/>
                      <a:pt x="f53" y="f56"/>
                    </a:cubicBezTo>
                    <a:cubicBezTo>
                      <a:pt x="f57" y="f56"/>
                      <a:pt x="f51" y="f56"/>
                      <a:pt x="f50" y="f56"/>
                    </a:cubicBezTo>
                    <a:cubicBezTo>
                      <a:pt x="f46" y="f56"/>
                      <a:pt x="f46" y="f56"/>
                      <a:pt x="f46" y="f58"/>
                    </a:cubicBezTo>
                    <a:cubicBezTo>
                      <a:pt x="f46" y="f59"/>
                      <a:pt x="f46" y="f60"/>
                      <a:pt x="f46" y="f12"/>
                    </a:cubicBezTo>
                    <a:cubicBezTo>
                      <a:pt x="f46" y="f61"/>
                      <a:pt x="f46" y="f62"/>
                      <a:pt x="f46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10" y="f70"/>
                      <a:pt x="f71" y="f72"/>
                      <a:pt x="f73" y="f69"/>
                    </a:cubicBezTo>
                    <a:cubicBezTo>
                      <a:pt x="f32" y="f69"/>
                      <a:pt x="f3" y="f74"/>
                      <a:pt x="f3" y="f75"/>
                    </a:cubicBezTo>
                    <a:cubicBezTo>
                      <a:pt x="f3" y="f76"/>
                      <a:pt x="f3" y="f77"/>
                      <a:pt x="f3" y="f6"/>
                    </a:cubicBezTo>
                    <a:cubicBezTo>
                      <a:pt x="f73" y="f78"/>
                      <a:pt x="f79" y="f78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0" name="Google Shape;347;p61">
                <a:extLst>
                  <a:ext uri="{FF2B5EF4-FFF2-40B4-BE49-F238E27FC236}">
                    <a16:creationId xmlns:a16="http://schemas.microsoft.com/office/drawing/2014/main" id="{79DD1641-D6BE-0516-D5C1-AF142DD6ACB7}"/>
                  </a:ext>
                </a:extLst>
              </p:cNvPr>
              <p:cNvSpPr/>
              <p:nvPr/>
            </p:nvSpPr>
            <p:spPr>
              <a:xfrm>
                <a:off x="3875519" y="1077538"/>
                <a:ext cx="51974" cy="16829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7442"/>
                  <a:gd name="f4" fmla="val 153618"/>
                  <a:gd name="f5" fmla="val 134642"/>
                  <a:gd name="f6" fmla="val 139350"/>
                  <a:gd name="f7" fmla="val 144057"/>
                  <a:gd name="f8" fmla="val 148765"/>
                  <a:gd name="f9" fmla="val 150648"/>
                  <a:gd name="f10" fmla="val 949"/>
                  <a:gd name="f11" fmla="val 151590"/>
                  <a:gd name="f12" fmla="val 2847"/>
                  <a:gd name="f13" fmla="val 152531"/>
                  <a:gd name="f14" fmla="val 9489"/>
                  <a:gd name="f15" fmla="val 153473"/>
                  <a:gd name="f16" fmla="val 16130"/>
                  <a:gd name="f17" fmla="val 154414"/>
                  <a:gd name="f18" fmla="val 23721"/>
                  <a:gd name="f19" fmla="val 37005"/>
                  <a:gd name="f20" fmla="val 149707"/>
                  <a:gd name="f21" fmla="val 44596"/>
                  <a:gd name="f22" fmla="val 141233"/>
                  <a:gd name="f23" fmla="val 46494"/>
                  <a:gd name="f24" fmla="val 127109"/>
                  <a:gd name="f25" fmla="val 47443"/>
                  <a:gd name="f26" fmla="val 123343"/>
                  <a:gd name="f27" fmla="val 118636"/>
                  <a:gd name="f28" fmla="val 114869"/>
                  <a:gd name="f29" fmla="val 96980"/>
                  <a:gd name="f30" fmla="val 79090"/>
                  <a:gd name="f31" fmla="val 62142"/>
                  <a:gd name="f32" fmla="val 43311"/>
                  <a:gd name="f33" fmla="val 24480"/>
                  <a:gd name="f34" fmla="val 5649"/>
                  <a:gd name="f35" fmla="val 4708"/>
                  <a:gd name="f36" fmla="val 2825"/>
                  <a:gd name="f37" fmla="val 1883"/>
                  <a:gd name="f38" fmla="val 45545"/>
                  <a:gd name="f39" fmla="val 38903"/>
                  <a:gd name="f40" fmla="val 32261"/>
                  <a:gd name="f41" fmla="val 24670"/>
                  <a:gd name="f42" fmla="val 22772"/>
                  <a:gd name="f43" fmla="val 21824"/>
                  <a:gd name="f44" fmla="val 942"/>
                  <a:gd name="f45" fmla="val 3766"/>
                  <a:gd name="f46" fmla="val 6591"/>
                  <a:gd name="f47" fmla="val 115811"/>
                  <a:gd name="f48" fmla="val 120519"/>
                  <a:gd name="f49" fmla="val 19926"/>
                  <a:gd name="f50" fmla="val 129934"/>
                  <a:gd name="f51" fmla="val 17079"/>
                  <a:gd name="f52" fmla="val 132759"/>
                  <a:gd name="f53" fmla="val 10437"/>
                  <a:gd name="f54" fmla="val 7591"/>
                  <a:gd name="f55" fmla="val 5693"/>
                  <a:gd name="f56" fmla="val 131817"/>
                  <a:gd name="f57" fmla="*/ f0 1 47442"/>
                  <a:gd name="f58" fmla="*/ f1 1 153618"/>
                  <a:gd name="f59" fmla="+- f4 0 f2"/>
                  <a:gd name="f60" fmla="+- f3 0 f2"/>
                  <a:gd name="f61" fmla="*/ f60 1 47442"/>
                  <a:gd name="f62" fmla="*/ f59 1 153618"/>
                  <a:gd name="f63" fmla="*/ f2 1 f61"/>
                  <a:gd name="f64" fmla="*/ f3 1 f61"/>
                  <a:gd name="f65" fmla="*/ f2 1 f62"/>
                  <a:gd name="f66" fmla="*/ f4 1 f62"/>
                  <a:gd name="f67" fmla="*/ f63 f57 1"/>
                  <a:gd name="f68" fmla="*/ f64 f57 1"/>
                  <a:gd name="f69" fmla="*/ f66 f58 1"/>
                  <a:gd name="f70" fmla="*/ f65 f5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67" t="f70" r="f68" b="f69"/>
                <a:pathLst>
                  <a:path w="47442" h="153618">
                    <a:moveTo>
                      <a:pt x="f2" y="f5"/>
                    </a:moveTo>
                    <a:cubicBezTo>
                      <a:pt x="f2" y="f6"/>
                      <a:pt x="f2" y="f7"/>
                      <a:pt x="f2" y="f8"/>
                    </a:cubicBezTo>
                    <a:cubicBezTo>
                      <a:pt x="f2" y="f9"/>
                      <a:pt x="f10" y="f11"/>
                      <a:pt x="f12" y="f13"/>
                    </a:cubicBezTo>
                    <a:cubicBezTo>
                      <a:pt x="f14" y="f15"/>
                      <a:pt x="f16" y="f17"/>
                      <a:pt x="f18" y="f13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5" y="f27"/>
                      <a:pt x="f25" y="f28"/>
                    </a:cubicBezTo>
                    <a:cubicBezTo>
                      <a:pt x="f25" y="f29"/>
                      <a:pt x="f25" y="f30"/>
                      <a:pt x="f25" y="f31"/>
                    </a:cubicBezTo>
                    <a:cubicBezTo>
                      <a:pt x="f25" y="f32"/>
                      <a:pt x="f25" y="f33"/>
                      <a:pt x="f25" y="f34"/>
                    </a:cubicBezTo>
                    <a:cubicBezTo>
                      <a:pt x="f25" y="f35"/>
                      <a:pt x="f25" y="f36"/>
                      <a:pt x="f25" y="f37"/>
                    </a:cubicBezTo>
                    <a:cubicBezTo>
                      <a:pt x="f25" y="f2"/>
                      <a:pt x="f23" y="f2"/>
                      <a:pt x="f38" y="f2"/>
                    </a:cubicBezTo>
                    <a:cubicBezTo>
                      <a:pt x="f39" y="f2"/>
                      <a:pt x="f40" y="f2"/>
                      <a:pt x="f41" y="f2"/>
                    </a:cubicBezTo>
                    <a:cubicBezTo>
                      <a:pt x="f42" y="f2"/>
                      <a:pt x="f43" y="f44"/>
                      <a:pt x="f43" y="f36"/>
                    </a:cubicBezTo>
                    <a:cubicBezTo>
                      <a:pt x="f43" y="f45"/>
                      <a:pt x="f43" y="f34"/>
                      <a:pt x="f43" y="f46"/>
                    </a:cubicBezTo>
                    <a:cubicBezTo>
                      <a:pt x="f43" y="f32"/>
                      <a:pt x="f43" y="f30"/>
                      <a:pt x="f43" y="f47"/>
                    </a:cubicBezTo>
                    <a:cubicBezTo>
                      <a:pt x="f43" y="f27"/>
                      <a:pt x="f43" y="f48"/>
                      <a:pt x="f43" y="f26"/>
                    </a:cubicBezTo>
                    <a:cubicBezTo>
                      <a:pt x="f49" y="f50"/>
                      <a:pt x="f51" y="f52"/>
                      <a:pt x="f53" y="f52"/>
                    </a:cubicBezTo>
                    <a:cubicBezTo>
                      <a:pt x="f54" y="f52"/>
                      <a:pt x="f55" y="f52"/>
                      <a:pt x="f12" y="f52"/>
                    </a:cubicBezTo>
                    <a:cubicBezTo>
                      <a:pt x="f2" y="f56"/>
                      <a:pt x="f2" y="f52"/>
                      <a:pt x="f2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" name="Google Shape;348;p61">
                <a:extLst>
                  <a:ext uri="{FF2B5EF4-FFF2-40B4-BE49-F238E27FC236}">
                    <a16:creationId xmlns:a16="http://schemas.microsoft.com/office/drawing/2014/main" id="{A7548645-11AD-4912-C5F1-BCE897BECD16}"/>
                  </a:ext>
                </a:extLst>
              </p:cNvPr>
              <p:cNvSpPr/>
              <p:nvPr/>
            </p:nvSpPr>
            <p:spPr>
              <a:xfrm>
                <a:off x="4296527" y="1075233"/>
                <a:ext cx="65489" cy="12299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9777"/>
                  <a:gd name="f4" fmla="val 112268"/>
                  <a:gd name="f5" fmla="val 59778"/>
                  <a:gd name="f6" fmla="val 3048"/>
                  <a:gd name="f7" fmla="val 1165"/>
                  <a:gd name="f8" fmla="val 57880"/>
                  <a:gd name="f9" fmla="val 224"/>
                  <a:gd name="f10" fmla="val 55982"/>
                  <a:gd name="f11" fmla="val 45545"/>
                  <a:gd name="f12" fmla="+- 0 0 718"/>
                  <a:gd name="f13" fmla="val 37005"/>
                  <a:gd name="f14" fmla="val 29414"/>
                  <a:gd name="f15" fmla="val 8698"/>
                  <a:gd name="f16" fmla="val 28466"/>
                  <a:gd name="f17" fmla="val 9639"/>
                  <a:gd name="f18" fmla="val 27517"/>
                  <a:gd name="f19" fmla="val 11522"/>
                  <a:gd name="f20" fmla="val 25619"/>
                  <a:gd name="f21" fmla="val 12464"/>
                  <a:gd name="f22" fmla="val 24670"/>
                  <a:gd name="f23" fmla="val 7756"/>
                  <a:gd name="f24" fmla="val 4931"/>
                  <a:gd name="f25" fmla="val 23721"/>
                  <a:gd name="f26" fmla="val 2107"/>
                  <a:gd name="f27" fmla="val 21824"/>
                  <a:gd name="f28" fmla="val 15182"/>
                  <a:gd name="f29" fmla="val 9489"/>
                  <a:gd name="f30" fmla="val 2847"/>
                  <a:gd name="f31" fmla="val 949"/>
                  <a:gd name="f32" fmla="val 5873"/>
                  <a:gd name="f33" fmla="val 6815"/>
                  <a:gd name="f34" fmla="val 40710"/>
                  <a:gd name="f35" fmla="val 73665"/>
                  <a:gd name="f36" fmla="val 105678"/>
                  <a:gd name="f37" fmla="val 106619"/>
                  <a:gd name="f38" fmla="val 107561"/>
                  <a:gd name="f39" fmla="val 109444"/>
                  <a:gd name="f40" fmla="val 8540"/>
                  <a:gd name="f41" fmla="val 20875"/>
                  <a:gd name="f42" fmla="val 85905"/>
                  <a:gd name="f43" fmla="val 63308"/>
                  <a:gd name="f44" fmla="val 41652"/>
                  <a:gd name="f45" fmla="val 36944"/>
                  <a:gd name="f46" fmla="val 33178"/>
                  <a:gd name="f47" fmla="val 30363"/>
                  <a:gd name="f48" fmla="val 30353"/>
                  <a:gd name="f49" fmla="val 33210"/>
                  <a:gd name="f50" fmla="val 27529"/>
                  <a:gd name="f51" fmla="val 25646"/>
                  <a:gd name="f52" fmla="val 41749"/>
                  <a:gd name="f53" fmla="val 24704"/>
                  <a:gd name="f54" fmla="val 47443"/>
                  <a:gd name="f55" fmla="val 23763"/>
                  <a:gd name="f56" fmla="val 53136"/>
                  <a:gd name="f57" fmla="val 16230"/>
                  <a:gd name="f58" fmla="*/ f0 1 59777"/>
                  <a:gd name="f59" fmla="*/ f1 1 112268"/>
                  <a:gd name="f60" fmla="+- f4 0 f2"/>
                  <a:gd name="f61" fmla="+- f3 0 f2"/>
                  <a:gd name="f62" fmla="*/ f61 1 59777"/>
                  <a:gd name="f63" fmla="*/ f60 1 112268"/>
                  <a:gd name="f64" fmla="*/ f2 1 f62"/>
                  <a:gd name="f65" fmla="*/ f3 1 f62"/>
                  <a:gd name="f66" fmla="*/ f2 1 f63"/>
                  <a:gd name="f67" fmla="*/ f4 1 f63"/>
                  <a:gd name="f68" fmla="*/ f64 f58 1"/>
                  <a:gd name="f69" fmla="*/ f65 f58 1"/>
                  <a:gd name="f70" fmla="*/ f67 f59 1"/>
                  <a:gd name="f71" fmla="*/ f66 f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68" t="f71" r="f69" b="f70"/>
                <a:pathLst>
                  <a:path w="59777" h="112268">
                    <a:moveTo>
                      <a:pt x="f5" y="f6"/>
                    </a:moveTo>
                    <a:cubicBezTo>
                      <a:pt x="f5" y="f7"/>
                      <a:pt x="f8" y="f9"/>
                      <a:pt x="f10" y="f9"/>
                    </a:cubicBezTo>
                    <a:cubicBezTo>
                      <a:pt x="f11" y="f12"/>
                      <a:pt x="f13" y="f7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17"/>
                      <a:pt x="f22" y="f23"/>
                      <a:pt x="f22" y="f24"/>
                    </a:cubicBezTo>
                    <a:cubicBezTo>
                      <a:pt x="f22" y="f6"/>
                      <a:pt x="f25" y="f26"/>
                      <a:pt x="f27" y="f26"/>
                    </a:cubicBezTo>
                    <a:cubicBezTo>
                      <a:pt x="f28" y="f26"/>
                      <a:pt x="f29" y="f26"/>
                      <a:pt x="f30" y="f26"/>
                    </a:cubicBezTo>
                    <a:cubicBezTo>
                      <a:pt x="f31" y="f26"/>
                      <a:pt x="f2" y="f6"/>
                      <a:pt x="f2" y="f24"/>
                    </a:cubicBezTo>
                    <a:cubicBezTo>
                      <a:pt x="f2" y="f32"/>
                      <a:pt x="f2" y="f33"/>
                      <a:pt x="f2" y="f15"/>
                    </a:cubicBezTo>
                    <a:cubicBezTo>
                      <a:pt x="f2" y="f34"/>
                      <a:pt x="f2" y="f35"/>
                      <a:pt x="f2" y="f36"/>
                    </a:cubicBezTo>
                    <a:cubicBezTo>
                      <a:pt x="f2" y="f37"/>
                      <a:pt x="f2" y="f38"/>
                      <a:pt x="f2" y="f39"/>
                    </a:cubicBezTo>
                    <a:cubicBezTo>
                      <a:pt x="f2" y="f4"/>
                      <a:pt x="f31" y="f4"/>
                      <a:pt x="f30" y="f4"/>
                    </a:cubicBezTo>
                    <a:cubicBezTo>
                      <a:pt x="f40" y="f4"/>
                      <a:pt x="f28" y="f4"/>
                      <a:pt x="f41" y="f4"/>
                    </a:cubicBezTo>
                    <a:cubicBezTo>
                      <a:pt x="f20" y="f4"/>
                      <a:pt x="f20" y="f4"/>
                      <a:pt x="f20" y="f38"/>
                    </a:cubicBezTo>
                    <a:cubicBezTo>
                      <a:pt x="f20" y="f42"/>
                      <a:pt x="f20" y="f43"/>
                      <a:pt x="f20" y="f44"/>
                    </a:cubicBezTo>
                    <a:cubicBezTo>
                      <a:pt x="f20" y="f45"/>
                      <a:pt x="f18" y="f46"/>
                      <a:pt x="f47" y="f48"/>
                    </a:cubicBezTo>
                    <a:cubicBezTo>
                      <a:pt x="f49" y="f50"/>
                      <a:pt x="f13" y="f51"/>
                      <a:pt x="f52" y="f53"/>
                    </a:cubicBezTo>
                    <a:cubicBezTo>
                      <a:pt x="f54" y="f55"/>
                      <a:pt x="f56" y="f55"/>
                      <a:pt x="f5" y="f53"/>
                    </a:cubicBezTo>
                    <a:cubicBezTo>
                      <a:pt x="f5" y="f57"/>
                      <a:pt x="f5" y="f17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" name="Google Shape;349;p61">
                <a:extLst>
                  <a:ext uri="{FF2B5EF4-FFF2-40B4-BE49-F238E27FC236}">
                    <a16:creationId xmlns:a16="http://schemas.microsoft.com/office/drawing/2014/main" id="{39400FEA-4996-001F-FC16-09E7435F4E0E}"/>
                  </a:ext>
                </a:extLst>
              </p:cNvPr>
              <p:cNvSpPr/>
              <p:nvPr/>
            </p:nvSpPr>
            <p:spPr>
              <a:xfrm>
                <a:off x="4362017" y="1350897"/>
                <a:ext cx="28456" cy="12069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974"/>
                  <a:gd name="f4" fmla="val 110161"/>
                  <a:gd name="f5" fmla="val 22772"/>
                  <a:gd name="f6" fmla="val 17079"/>
                  <a:gd name="f7" fmla="val 10437"/>
                  <a:gd name="f8" fmla="val 4744"/>
                  <a:gd name="f9" fmla="val 949"/>
                  <a:gd name="f10" fmla="val 4708"/>
                  <a:gd name="f11" fmla="val 21656"/>
                  <a:gd name="f12" fmla="val 38604"/>
                  <a:gd name="f13" fmla="val 54610"/>
                  <a:gd name="f14" fmla="val 71558"/>
                  <a:gd name="f15" fmla="val 89447"/>
                  <a:gd name="f16" fmla="val 106395"/>
                  <a:gd name="f17" fmla="val 109220"/>
                  <a:gd name="f18" fmla="val 110162"/>
                  <a:gd name="f19" fmla="val 3795"/>
                  <a:gd name="f20" fmla="val 16131"/>
                  <a:gd name="f21" fmla="val 24670"/>
                  <a:gd name="f22" fmla="val 25619"/>
                  <a:gd name="f23" fmla="val 107337"/>
                  <a:gd name="f24" fmla="val 105454"/>
                  <a:gd name="f25" fmla="val 104512"/>
                  <a:gd name="f26" fmla="val 5649"/>
                  <a:gd name="f27" fmla="val 3766"/>
                  <a:gd name="f28" fmla="val 2825"/>
                  <a:gd name="f29" fmla="val 26568"/>
                  <a:gd name="f30" fmla="val 942"/>
                  <a:gd name="f31" fmla="*/ f0 1 25974"/>
                  <a:gd name="f32" fmla="*/ f1 1 110161"/>
                  <a:gd name="f33" fmla="+- f4 0 f2"/>
                  <a:gd name="f34" fmla="+- f3 0 f2"/>
                  <a:gd name="f35" fmla="*/ f34 1 25974"/>
                  <a:gd name="f36" fmla="*/ f33 1 110161"/>
                  <a:gd name="f37" fmla="*/ f2 1 f35"/>
                  <a:gd name="f38" fmla="*/ f3 1 f35"/>
                  <a:gd name="f39" fmla="*/ f2 1 f36"/>
                  <a:gd name="f40" fmla="*/ f4 1 f36"/>
                  <a:gd name="f41" fmla="*/ f37 f31 1"/>
                  <a:gd name="f42" fmla="*/ f38 f31 1"/>
                  <a:gd name="f43" fmla="*/ f40 f32 1"/>
                  <a:gd name="f44" fmla="*/ f39 f3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1" t="f44" r="f42" b="f43"/>
                <a:pathLst>
                  <a:path w="25974" h="110161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2" y="f2"/>
                      <a:pt x="f2" y="f10"/>
                    </a:cubicBezTo>
                    <a:cubicBezTo>
                      <a:pt x="f2" y="f11"/>
                      <a:pt x="f2" y="f12"/>
                      <a:pt x="f2" y="f13"/>
                    </a:cubicBezTo>
                    <a:cubicBezTo>
                      <a:pt x="f2" y="f14"/>
                      <a:pt x="f2" y="f15"/>
                      <a:pt x="f2" y="f16"/>
                    </a:cubicBezTo>
                    <a:cubicBezTo>
                      <a:pt x="f2" y="f17"/>
                      <a:pt x="f9" y="f18"/>
                      <a:pt x="f19" y="f18"/>
                    </a:cubicBezTo>
                    <a:cubicBezTo>
                      <a:pt x="f7" y="f18"/>
                      <a:pt x="f20" y="f18"/>
                      <a:pt x="f5" y="f18"/>
                    </a:cubicBezTo>
                    <a:cubicBezTo>
                      <a:pt x="f21" y="f18"/>
                      <a:pt x="f22" y="f17"/>
                      <a:pt x="f22" y="f23"/>
                    </a:cubicBezTo>
                    <a:cubicBezTo>
                      <a:pt x="f22" y="f16"/>
                      <a:pt x="f22" y="f24"/>
                      <a:pt x="f22" y="f25"/>
                    </a:cubicBezTo>
                    <a:cubicBezTo>
                      <a:pt x="f22" y="f14"/>
                      <a:pt x="f22" y="f12"/>
                      <a:pt x="f22" y="f26"/>
                    </a:cubicBezTo>
                    <a:cubicBezTo>
                      <a:pt x="f22" y="f10"/>
                      <a:pt x="f22" y="f27"/>
                      <a:pt x="f22" y="f28"/>
                    </a:cubicBezTo>
                    <a:cubicBezTo>
                      <a:pt x="f29" y="f30"/>
                      <a:pt x="f22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" name="Google Shape;350;p61">
                <a:extLst>
                  <a:ext uri="{FF2B5EF4-FFF2-40B4-BE49-F238E27FC236}">
                    <a16:creationId xmlns:a16="http://schemas.microsoft.com/office/drawing/2014/main" id="{E48766D6-018F-97C0-8117-A34304574F50}"/>
                  </a:ext>
                </a:extLst>
              </p:cNvPr>
              <p:cNvSpPr/>
              <p:nvPr/>
            </p:nvSpPr>
            <p:spPr>
              <a:xfrm>
                <a:off x="4674915" y="1351858"/>
                <a:ext cx="28062" cy="12075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18"/>
                  <a:gd name="f4" fmla="val 110220"/>
                  <a:gd name="f5" fmla="val 20875"/>
                  <a:gd name="f6" fmla="val 59"/>
                  <a:gd name="f7" fmla="val 15182"/>
                  <a:gd name="f8" fmla="val 10437"/>
                  <a:gd name="f9" fmla="val 4744"/>
                  <a:gd name="f10" fmla="val 949"/>
                  <a:gd name="f11" fmla="val 3825"/>
                  <a:gd name="f12" fmla="val 4767"/>
                  <a:gd name="f13" fmla="val 5708"/>
                  <a:gd name="f14" fmla="val 38662"/>
                  <a:gd name="f15" fmla="val 70675"/>
                  <a:gd name="f16" fmla="val 103630"/>
                  <a:gd name="f17" fmla="val 104571"/>
                  <a:gd name="f18" fmla="val 105513"/>
                  <a:gd name="f19" fmla="val 107396"/>
                  <a:gd name="f20" fmla="val 109279"/>
                  <a:gd name="f21" fmla="val 2847"/>
                  <a:gd name="f22" fmla="val 8540"/>
                  <a:gd name="f23" fmla="val 25619"/>
                  <a:gd name="f24" fmla="val 88565"/>
                  <a:gd name="f25" fmla="val 71617"/>
                  <a:gd name="f26" fmla="val 55610"/>
                  <a:gd name="f27" fmla="val 21715"/>
                  <a:gd name="f28" fmla="+- 0 0 883"/>
                  <a:gd name="f29" fmla="*/ f0 1 25618"/>
                  <a:gd name="f30" fmla="*/ f1 1 110220"/>
                  <a:gd name="f31" fmla="+- f4 0 f2"/>
                  <a:gd name="f32" fmla="+- f3 0 f2"/>
                  <a:gd name="f33" fmla="*/ f32 1 25618"/>
                  <a:gd name="f34" fmla="*/ f31 1 110220"/>
                  <a:gd name="f35" fmla="*/ f2 1 f33"/>
                  <a:gd name="f36" fmla="*/ f3 1 f33"/>
                  <a:gd name="f37" fmla="*/ f2 1 f34"/>
                  <a:gd name="f38" fmla="*/ f4 1 f34"/>
                  <a:gd name="f39" fmla="*/ f35 f29 1"/>
                  <a:gd name="f40" fmla="*/ f36 f29 1"/>
                  <a:gd name="f41" fmla="*/ f38 f30 1"/>
                  <a:gd name="f42" fmla="*/ f37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9" t="f42" r="f40" b="f41"/>
                <a:pathLst>
                  <a:path w="25618" h="110220">
                    <a:moveTo>
                      <a:pt x="f5" y="f6"/>
                    </a:moveTo>
                    <a:cubicBezTo>
                      <a:pt x="f7" y="f6"/>
                      <a:pt x="f8" y="f6"/>
                      <a:pt x="f9" y="f6"/>
                    </a:cubicBezTo>
                    <a:cubicBezTo>
                      <a:pt x="f10" y="f6"/>
                      <a:pt x="f2" y="f6"/>
                      <a:pt x="f2" y="f11"/>
                    </a:cubicBezTo>
                    <a:cubicBezTo>
                      <a:pt x="f2" y="f12"/>
                      <a:pt x="f2" y="f13"/>
                      <a:pt x="f2" y="f13"/>
                    </a:cubicBezTo>
                    <a:cubicBezTo>
                      <a:pt x="f2" y="f14"/>
                      <a:pt x="f2" y="f15"/>
                      <a:pt x="f2" y="f16"/>
                    </a:cubicBezTo>
                    <a:cubicBezTo>
                      <a:pt x="f2" y="f17"/>
                      <a:pt x="f2" y="f18"/>
                      <a:pt x="f2" y="f19"/>
                    </a:cubicBezTo>
                    <a:cubicBezTo>
                      <a:pt x="f2" y="f20"/>
                      <a:pt x="f10" y="f4"/>
                      <a:pt x="f21" y="f4"/>
                    </a:cubicBezTo>
                    <a:cubicBezTo>
                      <a:pt x="f22" y="f4"/>
                      <a:pt x="f7" y="f4"/>
                      <a:pt x="f5" y="f4"/>
                    </a:cubicBezTo>
                    <a:cubicBezTo>
                      <a:pt x="f23" y="f4"/>
                      <a:pt x="f23" y="f4"/>
                      <a:pt x="f23" y="f18"/>
                    </a:cubicBezTo>
                    <a:cubicBezTo>
                      <a:pt x="f23" y="f24"/>
                      <a:pt x="f23" y="f25"/>
                      <a:pt x="f23" y="f26"/>
                    </a:cubicBezTo>
                    <a:cubicBezTo>
                      <a:pt x="f23" y="f14"/>
                      <a:pt x="f23" y="f27"/>
                      <a:pt x="f23" y="f12"/>
                    </a:cubicBezTo>
                    <a:cubicBezTo>
                      <a:pt x="f23" y="f28"/>
                      <a:pt x="f23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" name="Google Shape;351;p61">
                <a:extLst>
                  <a:ext uri="{FF2B5EF4-FFF2-40B4-BE49-F238E27FC236}">
                    <a16:creationId xmlns:a16="http://schemas.microsoft.com/office/drawing/2014/main" id="{75F63EE3-5A2F-AF96-3D08-DAEE925876BA}"/>
                  </a:ext>
                </a:extLst>
              </p:cNvPr>
              <p:cNvSpPr/>
              <p:nvPr/>
            </p:nvSpPr>
            <p:spPr>
              <a:xfrm>
                <a:off x="4500274" y="1350897"/>
                <a:ext cx="28062" cy="12069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18"/>
                  <a:gd name="f4" fmla="val 110161"/>
                  <a:gd name="f5" fmla="val 25619"/>
                  <a:gd name="f6" fmla="val 6591"/>
                  <a:gd name="f7" fmla="val 5649"/>
                  <a:gd name="f8" fmla="val 3766"/>
                  <a:gd name="f9" fmla="val 2825"/>
                  <a:gd name="f10" fmla="val 942"/>
                  <a:gd name="f11" fmla="val 24670"/>
                  <a:gd name="f12" fmla="val 23721"/>
                  <a:gd name="f13" fmla="val 17079"/>
                  <a:gd name="f14" fmla="val 10437"/>
                  <a:gd name="f15" fmla="val 2847"/>
                  <a:gd name="f16" fmla="val 949"/>
                  <a:gd name="f17" fmla="val 38604"/>
                  <a:gd name="f18" fmla="val 71558"/>
                  <a:gd name="f19" fmla="val 103571"/>
                  <a:gd name="f20" fmla="val 104512"/>
                  <a:gd name="f21" fmla="val 105454"/>
                  <a:gd name="f22" fmla="val 106395"/>
                  <a:gd name="f23" fmla="val 109220"/>
                  <a:gd name="f24" fmla="val 110162"/>
                  <a:gd name="f25" fmla="val 3795"/>
                  <a:gd name="f26" fmla="val 9489"/>
                  <a:gd name="f27" fmla="val 15182"/>
                  <a:gd name="f28" fmla="val 20875"/>
                  <a:gd name="f29" fmla="val 88506"/>
                  <a:gd name="f30" fmla="val 55552"/>
                  <a:gd name="f31" fmla="val 39545"/>
                  <a:gd name="f32" fmla="val 23539"/>
                  <a:gd name="f33" fmla="*/ f0 1 25618"/>
                  <a:gd name="f34" fmla="*/ f1 1 110161"/>
                  <a:gd name="f35" fmla="+- f4 0 f2"/>
                  <a:gd name="f36" fmla="+- f3 0 f2"/>
                  <a:gd name="f37" fmla="*/ f36 1 25618"/>
                  <a:gd name="f38" fmla="*/ f35 1 110161"/>
                  <a:gd name="f39" fmla="*/ f2 1 f37"/>
                  <a:gd name="f40" fmla="*/ f3 1 f37"/>
                  <a:gd name="f41" fmla="*/ f2 1 f38"/>
                  <a:gd name="f42" fmla="*/ f4 1 f38"/>
                  <a:gd name="f43" fmla="*/ f39 f33 1"/>
                  <a:gd name="f44" fmla="*/ f40 f33 1"/>
                  <a:gd name="f45" fmla="*/ f42 f34 1"/>
                  <a:gd name="f46" fmla="*/ f41 f3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3" t="f46" r="f44" b="f45"/>
                <a:pathLst>
                  <a:path w="25618" h="110161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2"/>
                      <a:pt x="f12" y="f2"/>
                    </a:cubicBezTo>
                    <a:cubicBezTo>
                      <a:pt x="f13" y="f2"/>
                      <a:pt x="f14" y="f2"/>
                      <a:pt x="f15" y="f2"/>
                    </a:cubicBezTo>
                    <a:cubicBezTo>
                      <a:pt x="f16" y="f2"/>
                      <a:pt x="f2" y="f10"/>
                      <a:pt x="f2" y="f9"/>
                    </a:cubicBezTo>
                    <a:cubicBezTo>
                      <a:pt x="f2" y="f8"/>
                      <a:pt x="f2" y="f7"/>
                      <a:pt x="f2" y="f6"/>
                    </a:cubicBezTo>
                    <a:cubicBezTo>
                      <a:pt x="f2" y="f17"/>
                      <a:pt x="f2" y="f18"/>
                      <a:pt x="f2" y="f19"/>
                    </a:cubicBezTo>
                    <a:cubicBezTo>
                      <a:pt x="f2" y="f20"/>
                      <a:pt x="f2" y="f21"/>
                      <a:pt x="f2" y="f22"/>
                    </a:cubicBezTo>
                    <a:cubicBezTo>
                      <a:pt x="f2" y="f23"/>
                      <a:pt x="f16" y="f24"/>
                      <a:pt x="f25" y="f24"/>
                    </a:cubicBezTo>
                    <a:cubicBezTo>
                      <a:pt x="f26" y="f24"/>
                      <a:pt x="f27" y="f24"/>
                      <a:pt x="f28" y="f24"/>
                    </a:cubicBezTo>
                    <a:cubicBezTo>
                      <a:pt x="f5" y="f24"/>
                      <a:pt x="f5" y="f24"/>
                      <a:pt x="f5" y="f21"/>
                    </a:cubicBezTo>
                    <a:cubicBezTo>
                      <a:pt x="f5" y="f29"/>
                      <a:pt x="f5" y="f18"/>
                      <a:pt x="f5" y="f30"/>
                    </a:cubicBezTo>
                    <a:cubicBezTo>
                      <a:pt x="f5" y="f31"/>
                      <a:pt x="f5" y="f32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" name="Google Shape;352;p61">
                <a:extLst>
                  <a:ext uri="{FF2B5EF4-FFF2-40B4-BE49-F238E27FC236}">
                    <a16:creationId xmlns:a16="http://schemas.microsoft.com/office/drawing/2014/main" id="{00F37CCC-F69D-1E30-D9CF-8D092B1322BE}"/>
                  </a:ext>
                </a:extLst>
              </p:cNvPr>
              <p:cNvSpPr/>
              <p:nvPr/>
            </p:nvSpPr>
            <p:spPr>
              <a:xfrm>
                <a:off x="4380725" y="1076504"/>
                <a:ext cx="28108" cy="12073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56"/>
                  <a:gd name="f4" fmla="val 110208"/>
                  <a:gd name="f5" fmla="val 25619"/>
                  <a:gd name="f6" fmla="val 104512"/>
                  <a:gd name="f7" fmla="val 79090"/>
                  <a:gd name="f8" fmla="val 53668"/>
                  <a:gd name="f9" fmla="val 28247"/>
                  <a:gd name="f10" fmla="val 19773"/>
                  <a:gd name="f11" fmla="val 12240"/>
                  <a:gd name="f12" fmla="val 3766"/>
                  <a:gd name="f13" fmla="val 942"/>
                  <a:gd name="f14" fmla="val 24670"/>
                  <a:gd name="f15" fmla="val 21824"/>
                  <a:gd name="f16" fmla="val 16130"/>
                  <a:gd name="f17" fmla="val 10437"/>
                  <a:gd name="f18" fmla="val 4744"/>
                  <a:gd name="f19" fmla="val 4708"/>
                  <a:gd name="f20" fmla="val 21656"/>
                  <a:gd name="f21" fmla="val 37662"/>
                  <a:gd name="f22" fmla="val 54610"/>
                  <a:gd name="f23" fmla="val 71558"/>
                  <a:gd name="f24" fmla="val 88506"/>
                  <a:gd name="f25" fmla="val 105454"/>
                  <a:gd name="f26" fmla="val 110162"/>
                  <a:gd name="f27" fmla="val 9489"/>
                  <a:gd name="f28" fmla="val 14233"/>
                  <a:gd name="f29" fmla="val 18977"/>
                  <a:gd name="f30" fmla="val 26568"/>
                  <a:gd name="f31" fmla="val 111103"/>
                  <a:gd name="f32" fmla="*/ f0 1 25656"/>
                  <a:gd name="f33" fmla="*/ f1 1 110208"/>
                  <a:gd name="f34" fmla="+- f4 0 f2"/>
                  <a:gd name="f35" fmla="+- f3 0 f2"/>
                  <a:gd name="f36" fmla="*/ f35 1 25656"/>
                  <a:gd name="f37" fmla="*/ f34 1 110208"/>
                  <a:gd name="f38" fmla="*/ f2 1 f36"/>
                  <a:gd name="f39" fmla="*/ f3 1 f36"/>
                  <a:gd name="f40" fmla="*/ f2 1 f37"/>
                  <a:gd name="f41" fmla="*/ f4 1 f37"/>
                  <a:gd name="f42" fmla="*/ f38 f32 1"/>
                  <a:gd name="f43" fmla="*/ f39 f32 1"/>
                  <a:gd name="f44" fmla="*/ f41 f33 1"/>
                  <a:gd name="f45" fmla="*/ f40 f3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2" t="f45" r="f43" b="f44"/>
                <a:pathLst>
                  <a:path w="25656" h="110208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5" y="f11"/>
                      <a:pt x="f5" y="f12"/>
                    </a:cubicBezTo>
                    <a:cubicBezTo>
                      <a:pt x="f5" y="f13"/>
                      <a:pt x="f14" y="f2"/>
                      <a:pt x="f15" y="f2"/>
                    </a:cubicBezTo>
                    <a:cubicBezTo>
                      <a:pt x="f16" y="f2"/>
                      <a:pt x="f17" y="f2"/>
                      <a:pt x="f18" y="f2"/>
                    </a:cubicBezTo>
                    <a:cubicBezTo>
                      <a:pt x="f2" y="f2"/>
                      <a:pt x="f2" y="f2"/>
                      <a:pt x="f2" y="f19"/>
                    </a:cubicBezTo>
                    <a:cubicBezTo>
                      <a:pt x="f2" y="f20"/>
                      <a:pt x="f2" y="f21"/>
                      <a:pt x="f2" y="f22"/>
                    </a:cubicBezTo>
                    <a:cubicBezTo>
                      <a:pt x="f2" y="f23"/>
                      <a:pt x="f2" y="f24"/>
                      <a:pt x="f2" y="f25"/>
                    </a:cubicBezTo>
                    <a:cubicBezTo>
                      <a:pt x="f2" y="f26"/>
                      <a:pt x="f2" y="f26"/>
                      <a:pt x="f18" y="f26"/>
                    </a:cubicBezTo>
                    <a:cubicBezTo>
                      <a:pt x="f27" y="f26"/>
                      <a:pt x="f28" y="f26"/>
                      <a:pt x="f29" y="f26"/>
                    </a:cubicBezTo>
                    <a:cubicBezTo>
                      <a:pt x="f30" y="f26"/>
                      <a:pt x="f5" y="f31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6" name="Google Shape;353;p61">
                <a:extLst>
                  <a:ext uri="{FF2B5EF4-FFF2-40B4-BE49-F238E27FC236}">
                    <a16:creationId xmlns:a16="http://schemas.microsoft.com/office/drawing/2014/main" id="{E7C9F4DE-D86E-AA11-AF00-6C1978DE402C}"/>
                  </a:ext>
                </a:extLst>
              </p:cNvPr>
              <p:cNvSpPr/>
              <p:nvPr/>
            </p:nvSpPr>
            <p:spPr>
              <a:xfrm>
                <a:off x="3897346" y="1031123"/>
                <a:ext cx="31181" cy="2888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3284"/>
                  <a:gd name="f6" fmla="val 21824"/>
                  <a:gd name="f7" fmla="val 27517"/>
                  <a:gd name="f8" fmla="val 21656"/>
                  <a:gd name="f9" fmla="val 28466"/>
                  <a:gd name="f10" fmla="val 13182"/>
                  <a:gd name="f11" fmla="val 4708"/>
                  <a:gd name="f12" fmla="val 22772"/>
                  <a:gd name="f13" fmla="val 14233"/>
                  <a:gd name="f14" fmla="val 5693"/>
                  <a:gd name="f15" fmla="val 20714"/>
                  <a:gd name="f16" fmla="val 4744"/>
                  <a:gd name="f17" fmla="*/ f0 1 28465"/>
                  <a:gd name="f18" fmla="*/ f1 1 26363"/>
                  <a:gd name="f19" fmla="+- f4 0 f2"/>
                  <a:gd name="f20" fmla="+- f3 0 f2"/>
                  <a:gd name="f21" fmla="*/ f20 1 28465"/>
                  <a:gd name="f22" fmla="*/ f19 1 26363"/>
                  <a:gd name="f23" fmla="*/ f2 1 f21"/>
                  <a:gd name="f24" fmla="*/ f3 1 f21"/>
                  <a:gd name="f25" fmla="*/ f2 1 f22"/>
                  <a:gd name="f26" fmla="*/ f4 1 f22"/>
                  <a:gd name="f27" fmla="*/ f23 f17 1"/>
                  <a:gd name="f28" fmla="*/ f24 f17 1"/>
                  <a:gd name="f29" fmla="*/ f26 f18 1"/>
                  <a:gd name="f30" fmla="*/ f25 f1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7" t="f30" r="f28" b="f29"/>
                <a:pathLst>
                  <a:path w="28465" h="26363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9" y="f11"/>
                      <a:pt x="f12" y="f2"/>
                      <a:pt x="f13" y="f2"/>
                    </a:cubicBezTo>
                    <a:cubicBezTo>
                      <a:pt x="f14" y="f2"/>
                      <a:pt x="f2" y="f11"/>
                      <a:pt x="f2" y="f10"/>
                    </a:cubicBezTo>
                    <a:cubicBezTo>
                      <a:pt x="f2" y="f15"/>
                      <a:pt x="f16" y="f4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7" name="Google Shape;354;p61">
                <a:extLst>
                  <a:ext uri="{FF2B5EF4-FFF2-40B4-BE49-F238E27FC236}">
                    <a16:creationId xmlns:a16="http://schemas.microsoft.com/office/drawing/2014/main" id="{2D721B90-C99E-2EB3-C2C6-EA21089DE264}"/>
                  </a:ext>
                </a:extLst>
              </p:cNvPr>
              <p:cNvSpPr/>
              <p:nvPr/>
            </p:nvSpPr>
            <p:spPr>
              <a:xfrm>
                <a:off x="4498189" y="1305507"/>
                <a:ext cx="31181" cy="2888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1656"/>
                  <a:gd name="f10" fmla="val 22772"/>
                  <a:gd name="f11" fmla="val 28466"/>
                  <a:gd name="f12" fmla="val 4708"/>
                  <a:gd name="f13" fmla="*/ f0 1 28465"/>
                  <a:gd name="f14" fmla="*/ f1 1 26363"/>
                  <a:gd name="f15" fmla="+- f4 0 f2"/>
                  <a:gd name="f16" fmla="+- f3 0 f2"/>
                  <a:gd name="f17" fmla="*/ f16 1 28465"/>
                  <a:gd name="f18" fmla="*/ f15 1 26363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8465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9"/>
                      <a:pt x="f11" y="f8"/>
                    </a:cubicBezTo>
                    <a:cubicBezTo>
                      <a:pt x="f11" y="f12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" name="Google Shape;355;p61">
                <a:extLst>
                  <a:ext uri="{FF2B5EF4-FFF2-40B4-BE49-F238E27FC236}">
                    <a16:creationId xmlns:a16="http://schemas.microsoft.com/office/drawing/2014/main" id="{B31CACB5-06EC-FA70-32B8-C446C796BC9D}"/>
                  </a:ext>
                </a:extLst>
              </p:cNvPr>
              <p:cNvSpPr/>
              <p:nvPr/>
            </p:nvSpPr>
            <p:spPr>
              <a:xfrm>
                <a:off x="4360974" y="1305507"/>
                <a:ext cx="31181" cy="2888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1656"/>
                  <a:gd name="f10" fmla="val 22772"/>
                  <a:gd name="f11" fmla="val 28466"/>
                  <a:gd name="f12" fmla="val 20714"/>
                  <a:gd name="f13" fmla="val 4708"/>
                  <a:gd name="f14" fmla="*/ f0 1 28465"/>
                  <a:gd name="f15" fmla="*/ f1 1 26363"/>
                  <a:gd name="f16" fmla="+- f4 0 f2"/>
                  <a:gd name="f17" fmla="+- f3 0 f2"/>
                  <a:gd name="f18" fmla="*/ f17 1 28465"/>
                  <a:gd name="f19" fmla="*/ f16 1 26363"/>
                  <a:gd name="f20" fmla="*/ f2 1 f18"/>
                  <a:gd name="f21" fmla="*/ f3 1 f18"/>
                  <a:gd name="f22" fmla="*/ f2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8465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12"/>
                      <a:pt x="f11" y="f8"/>
                    </a:cubicBezTo>
                    <a:cubicBezTo>
                      <a:pt x="f11" y="f13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" name="Google Shape;356;p61">
                <a:extLst>
                  <a:ext uri="{FF2B5EF4-FFF2-40B4-BE49-F238E27FC236}">
                    <a16:creationId xmlns:a16="http://schemas.microsoft.com/office/drawing/2014/main" id="{78716542-A2F8-2E1E-5176-BEDF9741C0FA}"/>
                  </a:ext>
                </a:extLst>
              </p:cNvPr>
              <p:cNvSpPr/>
              <p:nvPr/>
            </p:nvSpPr>
            <p:spPr>
              <a:xfrm>
                <a:off x="4673873" y="1305507"/>
                <a:ext cx="32223" cy="2888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414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0714"/>
                  <a:gd name="f10" fmla="val 22773"/>
                  <a:gd name="f11" fmla="val 28466"/>
                  <a:gd name="f12" fmla="val 21656"/>
                  <a:gd name="f13" fmla="*/ f0 1 29414"/>
                  <a:gd name="f14" fmla="*/ f1 1 26363"/>
                  <a:gd name="f15" fmla="+- f4 0 f2"/>
                  <a:gd name="f16" fmla="+- f3 0 f2"/>
                  <a:gd name="f17" fmla="*/ f16 1 29414"/>
                  <a:gd name="f18" fmla="*/ f15 1 26363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9414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12"/>
                      <a:pt x="f3" y="f8"/>
                    </a:cubicBezTo>
                    <a:cubicBezTo>
                      <a:pt x="f11" y="f7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" name="Google Shape;357;p61">
                <a:extLst>
                  <a:ext uri="{FF2B5EF4-FFF2-40B4-BE49-F238E27FC236}">
                    <a16:creationId xmlns:a16="http://schemas.microsoft.com/office/drawing/2014/main" id="{7E7728D2-72AB-8A59-DEAC-1835F3C546A4}"/>
                  </a:ext>
                </a:extLst>
              </p:cNvPr>
              <p:cNvSpPr/>
              <p:nvPr/>
            </p:nvSpPr>
            <p:spPr>
              <a:xfrm>
                <a:off x="4378650" y="1031123"/>
                <a:ext cx="32223" cy="2888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414"/>
                  <a:gd name="f4" fmla="val 26363"/>
                  <a:gd name="f5" fmla="val 15182"/>
                  <a:gd name="f6" fmla="val 23721"/>
                  <a:gd name="f7" fmla="val 20714"/>
                  <a:gd name="f8" fmla="val 13182"/>
                  <a:gd name="f9" fmla="val 5649"/>
                  <a:gd name="f10" fmla="val 5693"/>
                  <a:gd name="f11" fmla="val 949"/>
                  <a:gd name="f12" fmla="val 4708"/>
                  <a:gd name="f13" fmla="val 6642"/>
                  <a:gd name="f14" fmla="*/ f0 1 29414"/>
                  <a:gd name="f15" fmla="*/ f1 1 26363"/>
                  <a:gd name="f16" fmla="+- f4 0 f2"/>
                  <a:gd name="f17" fmla="+- f3 0 f2"/>
                  <a:gd name="f18" fmla="*/ f17 1 29414"/>
                  <a:gd name="f19" fmla="*/ f16 1 26363"/>
                  <a:gd name="f20" fmla="*/ f2 1 f18"/>
                  <a:gd name="f21" fmla="*/ f3 1 f18"/>
                  <a:gd name="f22" fmla="*/ f2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9414" h="26363">
                    <a:moveTo>
                      <a:pt x="f5" y="f4"/>
                    </a:moveTo>
                    <a:cubicBezTo>
                      <a:pt x="f6" y="f4"/>
                      <a:pt x="f3" y="f7"/>
                      <a:pt x="f3" y="f8"/>
                    </a:cubicBezTo>
                    <a:cubicBezTo>
                      <a:pt x="f3" y="f9"/>
                      <a:pt x="f6" y="f2"/>
                      <a:pt x="f5" y="f2"/>
                    </a:cubicBezTo>
                    <a:cubicBezTo>
                      <a:pt x="f10" y="f2"/>
                      <a:pt x="f11" y="f12"/>
                      <a:pt x="f2" y="f8"/>
                    </a:cubicBezTo>
                    <a:cubicBezTo>
                      <a:pt x="f11" y="f7"/>
                      <a:pt x="f13" y="f4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185413"/>
      </p:ext>
    </p:extLst>
  </p:cSld>
  <p:clrMapOvr>
    <a:masterClrMapping/>
  </p:clrMapOvr>
  <p:transition spd="med">
    <p:fade/>
  </p:transition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409;p63">
            <a:extLst>
              <a:ext uri="{FF2B5EF4-FFF2-40B4-BE49-F238E27FC236}">
                <a16:creationId xmlns:a16="http://schemas.microsoft.com/office/drawing/2014/main" id="{A4AF809E-CF21-9B74-7A3B-C544DFC1919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9144000" cy="51450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410;p63">
            <a:extLst>
              <a:ext uri="{FF2B5EF4-FFF2-40B4-BE49-F238E27FC236}">
                <a16:creationId xmlns:a16="http://schemas.microsoft.com/office/drawing/2014/main" id="{CAF89828-1866-7088-CAF0-A905C7D932EC}"/>
              </a:ext>
            </a:extLst>
          </p:cNvPr>
          <p:cNvSpPr/>
          <p:nvPr/>
        </p:nvSpPr>
        <p:spPr>
          <a:xfrm rot="10799991">
            <a:off x="0" y="0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800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2417705"/>
      </p:ext>
    </p:extLst>
  </p:cSld>
  <p:clrMapOvr>
    <a:masterClrMapping/>
  </p:clrMapOvr>
  <p:transition spd="med">
    <p:fade/>
  </p:transition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213408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1;p66">
            <a:extLst>
              <a:ext uri="{FF2B5EF4-FFF2-40B4-BE49-F238E27FC236}">
                <a16:creationId xmlns:a16="http://schemas.microsoft.com/office/drawing/2014/main" id="{1FB2A4FF-736B-8736-F40B-7C6E8B35C0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282702"/>
            <a:ext cx="7886700" cy="2140217"/>
          </a:xfrm>
        </p:spPr>
        <p:txBody>
          <a:bodyPr anchor="b"/>
          <a:lstStyle>
            <a:lvl1pPr>
              <a:defRPr sz="4500"/>
            </a:lvl1pPr>
          </a:lstStyle>
          <a:p>
            <a:pPr lvl="0"/>
            <a:endParaRPr lang="es-CO"/>
          </a:p>
        </p:txBody>
      </p:sp>
      <p:sp>
        <p:nvSpPr>
          <p:cNvPr id="3" name="Google Shape;462;p66">
            <a:extLst>
              <a:ext uri="{FF2B5EF4-FFF2-40B4-BE49-F238E27FC236}">
                <a16:creationId xmlns:a16="http://schemas.microsoft.com/office/drawing/2014/main" id="{D5D46B12-668E-7ED1-0852-C9210BB22C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3443164"/>
            <a:ext cx="7886700" cy="1125489"/>
          </a:xfrm>
        </p:spPr>
        <p:txBody>
          <a:bodyPr/>
          <a:lstStyle>
            <a:lvl1pPr indent="-228600">
              <a:buNone/>
              <a:defRPr lang="es-CO">
                <a:solidFill>
                  <a:srgbClr val="888888"/>
                </a:solidFill>
              </a:defRPr>
            </a:lvl1pPr>
          </a:lstStyle>
          <a:p>
            <a:pPr lvl="0"/>
            <a:endParaRPr lang="es-CO"/>
          </a:p>
        </p:txBody>
      </p:sp>
      <p:sp>
        <p:nvSpPr>
          <p:cNvPr id="4" name="Google Shape;463;p66">
            <a:extLst>
              <a:ext uri="{FF2B5EF4-FFF2-40B4-BE49-F238E27FC236}">
                <a16:creationId xmlns:a16="http://schemas.microsoft.com/office/drawing/2014/main" id="{A7052157-2696-EE98-285D-C3783E2D1CE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O"/>
          </a:p>
        </p:txBody>
      </p:sp>
      <p:sp>
        <p:nvSpPr>
          <p:cNvPr id="5" name="Google Shape;464;p66">
            <a:extLst>
              <a:ext uri="{FF2B5EF4-FFF2-40B4-BE49-F238E27FC236}">
                <a16:creationId xmlns:a16="http://schemas.microsoft.com/office/drawing/2014/main" id="{00E3CFD1-F64D-3D86-0BE3-D791D006C9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es-CO"/>
          </a:p>
        </p:txBody>
      </p:sp>
      <p:sp>
        <p:nvSpPr>
          <p:cNvPr id="6" name="Google Shape;465;p66">
            <a:extLst>
              <a:ext uri="{FF2B5EF4-FFF2-40B4-BE49-F238E27FC236}">
                <a16:creationId xmlns:a16="http://schemas.microsoft.com/office/drawing/2014/main" id="{69814D18-EA54-8962-B4B8-32B6719CEE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1A74D1CD-FF90-456A-9FFD-69FAB25573D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9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7;p58">
            <a:extLst>
              <a:ext uri="{FF2B5EF4-FFF2-40B4-BE49-F238E27FC236}">
                <a16:creationId xmlns:a16="http://schemas.microsoft.com/office/drawing/2014/main" id="{294DD0A8-D8A8-A0F2-EF1F-2475F47C6EA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2615" y="318403"/>
            <a:ext cx="8479688" cy="275563"/>
          </a:xfrm>
        </p:spPr>
        <p:txBody>
          <a:bodyPr>
            <a:noAutofit/>
          </a:bodyPr>
          <a:lstStyle>
            <a:lvl1pPr>
              <a:defRPr lang="es-ES" sz="1800">
                <a:solidFill>
                  <a:srgbClr val="34946E"/>
                </a:solidFill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grpSp>
        <p:nvGrpSpPr>
          <p:cNvPr id="3" name="Google Shape;209;p58">
            <a:extLst>
              <a:ext uri="{FF2B5EF4-FFF2-40B4-BE49-F238E27FC236}">
                <a16:creationId xmlns:a16="http://schemas.microsoft.com/office/drawing/2014/main" id="{2E00D361-EF2F-0E18-9979-FDF5933AB760}"/>
              </a:ext>
            </a:extLst>
          </p:cNvPr>
          <p:cNvGrpSpPr/>
          <p:nvPr/>
        </p:nvGrpSpPr>
        <p:grpSpPr>
          <a:xfrm>
            <a:off x="7839718" y="4848615"/>
            <a:ext cx="999046" cy="221759"/>
            <a:chOff x="7839718" y="4848615"/>
            <a:chExt cx="999046" cy="221759"/>
          </a:xfrm>
        </p:grpSpPr>
        <p:sp>
          <p:nvSpPr>
            <p:cNvPr id="4" name="Google Shape;210;p58">
              <a:extLst>
                <a:ext uri="{FF2B5EF4-FFF2-40B4-BE49-F238E27FC236}">
                  <a16:creationId xmlns:a16="http://schemas.microsoft.com/office/drawing/2014/main" id="{9E0FF60D-107D-A33C-C4A4-504F878253B5}"/>
                </a:ext>
              </a:extLst>
            </p:cNvPr>
            <p:cNvSpPr/>
            <p:nvPr/>
          </p:nvSpPr>
          <p:spPr>
            <a:xfrm>
              <a:off x="8720779" y="4916408"/>
              <a:ext cx="117985" cy="1539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245"/>
                <a:gd name="f4" fmla="val 381374"/>
                <a:gd name="f5" fmla="val 287502"/>
                <a:gd name="f6" fmla="val 381005"/>
                <a:gd name="f7" fmla="val 270422"/>
                <a:gd name="f8" fmla="val 374415"/>
                <a:gd name="f9" fmla="val 253343"/>
                <a:gd name="f10" fmla="val 366882"/>
                <a:gd name="f11" fmla="val 236264"/>
                <a:gd name="f12" fmla="val 360291"/>
                <a:gd name="f13" fmla="val 190719"/>
                <a:gd name="f14" fmla="val 340519"/>
                <a:gd name="f15" fmla="val 146123"/>
                <a:gd name="f16" fmla="val 318863"/>
                <a:gd name="f17" fmla="val 102476"/>
                <a:gd name="f18" fmla="val 292500"/>
                <a:gd name="f19" fmla="val 79703"/>
                <a:gd name="f20" fmla="val 279318"/>
                <a:gd name="f21" fmla="val 57880"/>
                <a:gd name="f22" fmla="val 264253"/>
                <a:gd name="f23" fmla="val 37954"/>
                <a:gd name="f24" fmla="val 247305"/>
                <a:gd name="f25" fmla="val 28466"/>
                <a:gd name="f26" fmla="val 238831"/>
                <a:gd name="f27" fmla="val 19926"/>
                <a:gd name="f28" fmla="val 230357"/>
                <a:gd name="f29" fmla="val 13284"/>
                <a:gd name="f30" fmla="val 220942"/>
                <a:gd name="f31" fmla="val 9489"/>
                <a:gd name="f32" fmla="val 215292"/>
                <a:gd name="f33" fmla="val 5693"/>
                <a:gd name="f34" fmla="val 209643"/>
                <a:gd name="f35" fmla="val 2847"/>
                <a:gd name="f36" fmla="val 202111"/>
                <a:gd name="f37" fmla="+- 0 0 949"/>
                <a:gd name="f38" fmla="val 191753"/>
                <a:gd name="f39" fmla="val 182338"/>
                <a:gd name="f40" fmla="val 171981"/>
                <a:gd name="f41" fmla="val 163507"/>
                <a:gd name="f42" fmla="val 10437"/>
                <a:gd name="f43" fmla="val 156916"/>
                <a:gd name="f44" fmla="val 16130"/>
                <a:gd name="f45" fmla="val 150325"/>
                <a:gd name="f46" fmla="val 26568"/>
                <a:gd name="f47" fmla="val 138085"/>
                <a:gd name="f48" fmla="val 38903"/>
                <a:gd name="f49" fmla="val 126786"/>
                <a:gd name="f50" fmla="val 52187"/>
                <a:gd name="f51" fmla="val 117371"/>
                <a:gd name="f52" fmla="val 96657"/>
                <a:gd name="f53" fmla="val 110067"/>
                <a:gd name="f54" fmla="val 79709"/>
                <a:gd name="f55" fmla="val 140430"/>
                <a:gd name="f56" fmla="val 64644"/>
                <a:gd name="f57" fmla="val 187872"/>
                <a:gd name="f58" fmla="val 41105"/>
                <a:gd name="f59" fmla="val 20391"/>
                <a:gd name="f60" fmla="val 285604"/>
                <a:gd name="f61" fmla="val 1560"/>
                <a:gd name="f62" fmla="val 286553"/>
                <a:gd name="f63" fmla="val 288451"/>
                <a:gd name="f64" fmla="val 618"/>
                <a:gd name="f65" fmla="val 289399"/>
                <a:gd name="f66" fmla="val 290348"/>
                <a:gd name="f67" fmla="+- 0 0 323"/>
                <a:gd name="f68" fmla="val 292246"/>
                <a:gd name="f69" fmla="val 276116"/>
                <a:gd name="f70" fmla="val 15683"/>
                <a:gd name="f71" fmla="val 260934"/>
                <a:gd name="f72" fmla="val 30748"/>
                <a:gd name="f73" fmla="val 244804"/>
                <a:gd name="f74" fmla="val 44871"/>
                <a:gd name="f75" fmla="val 214440"/>
                <a:gd name="f76" fmla="val 74060"/>
                <a:gd name="f77" fmla="val 185026"/>
                <a:gd name="f78" fmla="val 103248"/>
                <a:gd name="f79" fmla="val 158458"/>
                <a:gd name="f80" fmla="val 135260"/>
                <a:gd name="f81" fmla="val 149918"/>
                <a:gd name="f82" fmla="val 144676"/>
                <a:gd name="f83" fmla="val 142328"/>
                <a:gd name="f84" fmla="val 155033"/>
                <a:gd name="f85" fmla="val 135686"/>
                <a:gd name="f86" fmla="val 166332"/>
                <a:gd name="f87" fmla="val 132839"/>
                <a:gd name="f88" fmla="val 171039"/>
                <a:gd name="f89" fmla="val 129993"/>
                <a:gd name="f90" fmla="val 175747"/>
                <a:gd name="f91" fmla="val 128095"/>
                <a:gd name="f92" fmla="val 180455"/>
                <a:gd name="f93" fmla="val 121453"/>
                <a:gd name="f94" fmla="val 193637"/>
                <a:gd name="f95" fmla="val 205877"/>
                <a:gd name="f96" fmla="val 125248"/>
                <a:gd name="f97" fmla="val 220000"/>
                <a:gd name="f98" fmla="val 229416"/>
                <a:gd name="f99" fmla="val 138532"/>
                <a:gd name="f100" fmla="val 148970"/>
                <a:gd name="f101" fmla="val 263311"/>
                <a:gd name="f102" fmla="val 160356"/>
                <a:gd name="f103" fmla="val 276493"/>
                <a:gd name="f104" fmla="val 173640"/>
                <a:gd name="f105" fmla="val 289675"/>
                <a:gd name="f106" fmla="val 203054"/>
                <a:gd name="f107" fmla="val 235315"/>
                <a:gd name="f108" fmla="val 344285"/>
                <a:gd name="f109" fmla="val 269474"/>
                <a:gd name="f110" fmla="val 275167"/>
                <a:gd name="f111" fmla="val 370648"/>
                <a:gd name="f112" fmla="val 281809"/>
                <a:gd name="f113" fmla="val 375356"/>
                <a:gd name="f114" fmla="val 379122"/>
                <a:gd name="f115" fmla="val 381947"/>
                <a:gd name="f116" fmla="*/ f0 1 292245"/>
                <a:gd name="f117" fmla="*/ f1 1 381374"/>
                <a:gd name="f118" fmla="+- f4 0 f2"/>
                <a:gd name="f119" fmla="+- f3 0 f2"/>
                <a:gd name="f120" fmla="*/ f119 1 292245"/>
                <a:gd name="f121" fmla="*/ f118 1 381374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292245" h="381374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7" y="f39"/>
                    <a:pt x="f35" y="f40"/>
                  </a:cubicBezTo>
                  <a:cubicBezTo>
                    <a:pt x="f33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19" y="f52"/>
                    <a:pt x="f53" y="f54"/>
                    <a:pt x="f55" y="f56"/>
                  </a:cubicBezTo>
                  <a:cubicBezTo>
                    <a:pt x="f57" y="f58"/>
                    <a:pt x="f11" y="f59"/>
                    <a:pt x="f60" y="f61"/>
                  </a:cubicBezTo>
                  <a:cubicBezTo>
                    <a:pt x="f62" y="f61"/>
                    <a:pt x="f63" y="f64"/>
                    <a:pt x="f65" y="f64"/>
                  </a:cubicBezTo>
                  <a:cubicBezTo>
                    <a:pt x="f66" y="f67"/>
                    <a:pt x="f68" y="f67"/>
                    <a:pt x="f68" y="f61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91" y="f98"/>
                    <a:pt x="f87" y="f26"/>
                    <a:pt x="f99" y="f24"/>
                  </a:cubicBezTo>
                  <a:cubicBezTo>
                    <a:pt x="f100" y="f101"/>
                    <a:pt x="f102" y="f103"/>
                    <a:pt x="f104" y="f105"/>
                  </a:cubicBezTo>
                  <a:cubicBezTo>
                    <a:pt x="f106" y="f16"/>
                    <a:pt x="f107" y="f108"/>
                    <a:pt x="f109" y="f10"/>
                  </a:cubicBezTo>
                  <a:cubicBezTo>
                    <a:pt x="f110" y="f111"/>
                    <a:pt x="f112" y="f113"/>
                    <a:pt x="f5" y="f114"/>
                  </a:cubicBezTo>
                  <a:cubicBezTo>
                    <a:pt x="f63" y="f6"/>
                    <a:pt x="f63" y="f11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211;p58">
              <a:extLst>
                <a:ext uri="{FF2B5EF4-FFF2-40B4-BE49-F238E27FC236}">
                  <a16:creationId xmlns:a16="http://schemas.microsoft.com/office/drawing/2014/main" id="{ADCB89C0-60D9-3F19-D07E-47C47C388277}"/>
                </a:ext>
              </a:extLst>
            </p:cNvPr>
            <p:cNvSpPr/>
            <p:nvPr/>
          </p:nvSpPr>
          <p:spPr>
            <a:xfrm>
              <a:off x="8623477" y="4849218"/>
              <a:ext cx="157349" cy="115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9740"/>
                <a:gd name="f4" fmla="val 286857"/>
                <a:gd name="f5" fmla="val 389029"/>
                <a:gd name="f6" fmla="val 8864"/>
                <a:gd name="f7" fmla="val 383336"/>
                <a:gd name="f8" fmla="val 22987"/>
                <a:gd name="f9" fmla="val 376694"/>
                <a:gd name="f10" fmla="val 37111"/>
                <a:gd name="f11" fmla="val 371001"/>
                <a:gd name="f12" fmla="val 51234"/>
                <a:gd name="f13" fmla="val 359614"/>
                <a:gd name="f14" fmla="val 76656"/>
                <a:gd name="f15" fmla="val 347279"/>
                <a:gd name="f16" fmla="val 103019"/>
                <a:gd name="f17" fmla="val 333046"/>
                <a:gd name="f18" fmla="val 127499"/>
                <a:gd name="f19" fmla="val 315018"/>
                <a:gd name="f20" fmla="val 161395"/>
                <a:gd name="f21" fmla="val 296041"/>
                <a:gd name="f22" fmla="val 194350"/>
                <a:gd name="f23" fmla="val 272320"/>
                <a:gd name="f24" fmla="val 225421"/>
                <a:gd name="f25" fmla="val 260934"/>
                <a:gd name="f26" fmla="val 240486"/>
                <a:gd name="f27" fmla="val 249548"/>
                <a:gd name="f28" fmla="val 253667"/>
                <a:gd name="f29" fmla="val 235315"/>
                <a:gd name="f30" fmla="val 265908"/>
                <a:gd name="f31" fmla="val 227724"/>
                <a:gd name="f32" fmla="val 272498"/>
                <a:gd name="f33" fmla="val 220133"/>
                <a:gd name="f34" fmla="val 277206"/>
                <a:gd name="f35" fmla="val 211594"/>
                <a:gd name="f36" fmla="val 281914"/>
                <a:gd name="f37" fmla="val 198310"/>
                <a:gd name="f38" fmla="val 288505"/>
                <a:gd name="f39" fmla="val 184077"/>
                <a:gd name="f40" fmla="val 170793"/>
                <a:gd name="f41" fmla="val 160356"/>
                <a:gd name="f42" fmla="val 150867"/>
                <a:gd name="f43" fmla="val 269674"/>
                <a:gd name="f44" fmla="val 143276"/>
                <a:gd name="f45" fmla="val 262141"/>
                <a:gd name="f46" fmla="val 125248"/>
                <a:gd name="f47" fmla="val 244252"/>
                <a:gd name="f48" fmla="val 110067"/>
                <a:gd name="f49" fmla="val 224479"/>
                <a:gd name="f50" fmla="val 96783"/>
                <a:gd name="f51" fmla="val 202824"/>
                <a:gd name="f52" fmla="val 72113"/>
                <a:gd name="f53" fmla="val 163278"/>
                <a:gd name="f54" fmla="val 51238"/>
                <a:gd name="f55" fmla="val 121850"/>
                <a:gd name="f56" fmla="val 32261"/>
                <a:gd name="f57" fmla="val 80422"/>
                <a:gd name="f58" fmla="val 21823"/>
                <a:gd name="f59" fmla="val 56883"/>
                <a:gd name="f60" fmla="val 11386"/>
                <a:gd name="f61" fmla="val 32403"/>
                <a:gd name="f62" fmla="val 1898"/>
                <a:gd name="f63" fmla="val 7922"/>
                <a:gd name="f64" fmla="val 949"/>
                <a:gd name="f65" fmla="val 6039"/>
                <a:gd name="f66" fmla="val 4156"/>
                <a:gd name="f67" fmla="val 1332"/>
                <a:gd name="f68" fmla="val 390"/>
                <a:gd name="f69" fmla="+- 0 0 552"/>
                <a:gd name="f70" fmla="val 13284"/>
                <a:gd name="f71" fmla="val 13572"/>
                <a:gd name="f72" fmla="val 25619"/>
                <a:gd name="f73" fmla="val 25812"/>
                <a:gd name="f74" fmla="val 37954"/>
                <a:gd name="f75" fmla="val 38994"/>
                <a:gd name="f76" fmla="val 54084"/>
                <a:gd name="f77" fmla="val 55942"/>
                <a:gd name="f78" fmla="val 71164"/>
                <a:gd name="f79" fmla="val 71948"/>
                <a:gd name="f80" fmla="val 88243"/>
                <a:gd name="f81" fmla="val 87954"/>
                <a:gd name="f82" fmla="val 112913"/>
                <a:gd name="f83" fmla="val 110552"/>
                <a:gd name="f84" fmla="val 137583"/>
                <a:gd name="f85" fmla="val 132207"/>
                <a:gd name="f86" fmla="val 166049"/>
                <a:gd name="f87" fmla="val 151038"/>
                <a:gd name="f88" fmla="val 171742"/>
                <a:gd name="f89" fmla="val 154804"/>
                <a:gd name="f90" fmla="val 178384"/>
                <a:gd name="f91" fmla="val 158571"/>
                <a:gd name="f92" fmla="val 185026"/>
                <a:gd name="f93" fmla="val 167986"/>
                <a:gd name="f94" fmla="val 212542"/>
                <a:gd name="f95" fmla="val 168928"/>
                <a:gd name="f96" fmla="val 226775"/>
                <a:gd name="f97" fmla="val 164220"/>
                <a:gd name="f98" fmla="val 241957"/>
                <a:gd name="f99" fmla="val 159512"/>
                <a:gd name="f100" fmla="val 256190"/>
                <a:gd name="f101" fmla="val 269474"/>
                <a:gd name="f102" fmla="val 141623"/>
                <a:gd name="f103" fmla="val 289399"/>
                <a:gd name="f104" fmla="val 126558"/>
                <a:gd name="f105" fmla="val 306479"/>
                <a:gd name="f106" fmla="val 109610"/>
                <a:gd name="f107" fmla="val 323558"/>
                <a:gd name="f108" fmla="val 90779"/>
                <a:gd name="f109" fmla="val 64416"/>
                <a:gd name="f110" fmla="val 369103"/>
                <a:gd name="f111" fmla="val 36169"/>
                <a:gd name="f112" fmla="val 6981"/>
                <a:gd name="f113" fmla="val 389978"/>
                <a:gd name="f114" fmla="*/ f0 1 389740"/>
                <a:gd name="f115" fmla="*/ f1 1 286857"/>
                <a:gd name="f116" fmla="+- f4 0 f2"/>
                <a:gd name="f117" fmla="+- f3 0 f2"/>
                <a:gd name="f118" fmla="*/ f117 1 389740"/>
                <a:gd name="f119" fmla="*/ f116 1 286857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389740" h="28685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38"/>
                    <a:pt x="f40" y="f36"/>
                  </a:cubicBezTo>
                  <a:cubicBezTo>
                    <a:pt x="f41" y="f34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2" y="f66"/>
                    <a:pt x="f2" y="f67"/>
                  </a:cubicBezTo>
                  <a:cubicBezTo>
                    <a:pt x="f2" y="f68"/>
                    <a:pt x="f2" y="f69"/>
                    <a:pt x="f64" y="f68"/>
                  </a:cubicBezTo>
                  <a:cubicBezTo>
                    <a:pt x="f70" y="f71"/>
                    <a:pt x="f72" y="f73"/>
                    <a:pt x="f74" y="f75"/>
                  </a:cubicBezTo>
                  <a:cubicBezTo>
                    <a:pt x="f76" y="f77"/>
                    <a:pt x="f78" y="f79"/>
                    <a:pt x="f80" y="f81"/>
                  </a:cubicBezTo>
                  <a:cubicBezTo>
                    <a:pt x="f82" y="f83"/>
                    <a:pt x="f84" y="f85"/>
                    <a:pt x="f86" y="f87"/>
                  </a:cubicBezTo>
                  <a:cubicBezTo>
                    <a:pt x="f88" y="f89"/>
                    <a:pt x="f90" y="f91"/>
                    <a:pt x="f92" y="f20"/>
                  </a:cubicBezTo>
                  <a:cubicBezTo>
                    <a:pt x="f37" y="f93"/>
                    <a:pt x="f94" y="f95"/>
                    <a:pt x="f96" y="f97"/>
                  </a:cubicBezTo>
                  <a:cubicBezTo>
                    <a:pt x="f98" y="f99"/>
                    <a:pt x="f100" y="f87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5" y="f109"/>
                    <a:pt x="f110" y="f111"/>
                    <a:pt x="f5" y="f112"/>
                  </a:cubicBezTo>
                  <a:cubicBezTo>
                    <a:pt x="f113" y="f112"/>
                    <a:pt x="f113" y="f6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Google Shape;212;p58">
              <a:extLst>
                <a:ext uri="{FF2B5EF4-FFF2-40B4-BE49-F238E27FC236}">
                  <a16:creationId xmlns:a16="http://schemas.microsoft.com/office/drawing/2014/main" id="{6738076E-6E6B-A5F7-3414-FA0076A300C0}"/>
                </a:ext>
              </a:extLst>
            </p:cNvPr>
            <p:cNvSpPr/>
            <p:nvPr/>
          </p:nvSpPr>
          <p:spPr>
            <a:xfrm>
              <a:off x="8575819" y="4914753"/>
              <a:ext cx="118049" cy="1539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401"/>
                <a:gd name="f4" fmla="val 381328"/>
                <a:gd name="f5" fmla="val 7035"/>
                <a:gd name="f6" fmla="val 22217"/>
                <a:gd name="f7" fmla="val 5649"/>
                <a:gd name="f8" fmla="val 37398"/>
                <a:gd name="f9" fmla="val 12240"/>
                <a:gd name="f10" fmla="val 52580"/>
                <a:gd name="f11" fmla="val 18831"/>
                <a:gd name="f12" fmla="val 100022"/>
                <a:gd name="f13" fmla="val 39545"/>
                <a:gd name="f14" fmla="val 146516"/>
                <a:gd name="f15" fmla="val 62142"/>
                <a:gd name="f16" fmla="val 191112"/>
                <a:gd name="f17" fmla="val 88506"/>
                <a:gd name="f18" fmla="val 211987"/>
                <a:gd name="f19" fmla="val 100746"/>
                <a:gd name="f20" fmla="val 231913"/>
                <a:gd name="f21" fmla="val 113928"/>
                <a:gd name="f22" fmla="val 249941"/>
                <a:gd name="f23" fmla="val 129934"/>
                <a:gd name="f24" fmla="val 259429"/>
                <a:gd name="f25" fmla="val 138408"/>
                <a:gd name="f26" fmla="val 268918"/>
                <a:gd name="f27" fmla="val 146882"/>
                <a:gd name="f28" fmla="val 277457"/>
                <a:gd name="f29" fmla="val 157239"/>
                <a:gd name="f30" fmla="val 282202"/>
                <a:gd name="f31" fmla="val 162888"/>
                <a:gd name="f32" fmla="val 285997"/>
                <a:gd name="f33" fmla="val 169479"/>
                <a:gd name="f34" fmla="val 288844"/>
                <a:gd name="f35" fmla="val 176070"/>
                <a:gd name="f36" fmla="val 293588"/>
                <a:gd name="f37" fmla="val 187369"/>
                <a:gd name="f38" fmla="val 198667"/>
                <a:gd name="f39" fmla="val 209966"/>
                <a:gd name="f40" fmla="val 285048"/>
                <a:gd name="f41" fmla="val 219382"/>
                <a:gd name="f42" fmla="val 278406"/>
                <a:gd name="f43" fmla="val 227856"/>
                <a:gd name="f44" fmla="val 271764"/>
                <a:gd name="f45" fmla="val 235388"/>
                <a:gd name="f46" fmla="val 258480"/>
                <a:gd name="f47" fmla="val 249511"/>
                <a:gd name="f48" fmla="val 243299"/>
                <a:gd name="f49" fmla="val 260810"/>
                <a:gd name="f50" fmla="val 228117"/>
                <a:gd name="f51" fmla="val 272108"/>
                <a:gd name="f52" fmla="val 200601"/>
                <a:gd name="f53" fmla="val 290939"/>
                <a:gd name="f54" fmla="val 171186"/>
                <a:gd name="f55" fmla="val 306946"/>
                <a:gd name="f56" fmla="val 140823"/>
                <a:gd name="f57" fmla="val 322011"/>
                <a:gd name="f58" fmla="val 96227"/>
                <a:gd name="f59" fmla="val 343666"/>
                <a:gd name="f60" fmla="val 50682"/>
                <a:gd name="f61" fmla="val 363439"/>
                <a:gd name="f62" fmla="val 4188"/>
                <a:gd name="f63" fmla="val 380387"/>
                <a:gd name="f64" fmla="val 3240"/>
                <a:gd name="f65" fmla="val 2291"/>
                <a:gd name="f66" fmla="val 1342"/>
                <a:gd name="f67" fmla="val 393"/>
                <a:gd name="f68" fmla="+- 0 0 556"/>
                <a:gd name="f69" fmla="val 19370"/>
                <a:gd name="f70" fmla="val 362497"/>
                <a:gd name="f71" fmla="val 39296"/>
                <a:gd name="f72" fmla="val 345549"/>
                <a:gd name="f73" fmla="val 58273"/>
                <a:gd name="f74" fmla="val 327660"/>
                <a:gd name="f75" fmla="val 83892"/>
                <a:gd name="f76" fmla="val 303180"/>
                <a:gd name="f77" fmla="val 108562"/>
                <a:gd name="f78" fmla="val 277758"/>
                <a:gd name="f79" fmla="val 131334"/>
                <a:gd name="f80" fmla="val 250453"/>
                <a:gd name="f81" fmla="val 139874"/>
                <a:gd name="f82" fmla="val 240096"/>
                <a:gd name="f83" fmla="val 148414"/>
                <a:gd name="f84" fmla="val 228797"/>
                <a:gd name="f85" fmla="val 156005"/>
                <a:gd name="f86" fmla="val 217498"/>
                <a:gd name="f87" fmla="val 159800"/>
                <a:gd name="f88" fmla="val 211849"/>
                <a:gd name="f89" fmla="val 162647"/>
                <a:gd name="f90" fmla="val 206200"/>
                <a:gd name="f91" fmla="val 165493"/>
                <a:gd name="f92" fmla="val 200551"/>
                <a:gd name="f93" fmla="val 172135"/>
                <a:gd name="f94" fmla="val 188310"/>
                <a:gd name="f95" fmla="val 175129"/>
                <a:gd name="f96" fmla="val 168340"/>
                <a:gd name="f97" fmla="val 161947"/>
                <a:gd name="f98" fmla="val 145941"/>
                <a:gd name="f99" fmla="val 154107"/>
                <a:gd name="f100" fmla="val 131817"/>
                <a:gd name="f101" fmla="val 143669"/>
                <a:gd name="f102" fmla="val 118636"/>
                <a:gd name="f103" fmla="val 125641"/>
                <a:gd name="f104" fmla="val 96038"/>
                <a:gd name="f105" fmla="val 103818"/>
                <a:gd name="f106" fmla="val 76266"/>
                <a:gd name="f107" fmla="val 81045"/>
                <a:gd name="f108" fmla="val 57435"/>
                <a:gd name="f109" fmla="val 38604"/>
                <a:gd name="f110" fmla="val 35500"/>
                <a:gd name="f111" fmla="val 21656"/>
                <a:gd name="f112" fmla="val 10830"/>
                <a:gd name="f113" fmla="val 9881"/>
                <a:gd name="f114" fmla="val 4708"/>
                <a:gd name="f115" fmla="val 7984"/>
                <a:gd name="f116" fmla="val 3766"/>
                <a:gd name="f117" fmla="val 2825"/>
                <a:gd name="f118" fmla="val 5137"/>
                <a:gd name="f119" fmla="val 942"/>
                <a:gd name="f120" fmla="*/ f0 1 292401"/>
                <a:gd name="f121" fmla="*/ f1 1 381328"/>
                <a:gd name="f122" fmla="+- f4 0 f2"/>
                <a:gd name="f123" fmla="+- f3 0 f2"/>
                <a:gd name="f124" fmla="*/ f123 1 292401"/>
                <a:gd name="f125" fmla="*/ f122 1 381328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292401" h="381328">
                  <a:moveTo>
                    <a:pt x="f5" y="f2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38"/>
                    <a:pt x="f34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3"/>
                    <a:pt x="f65" y="f4"/>
                    <a:pt x="f66" y="f4"/>
                  </a:cubicBezTo>
                  <a:cubicBezTo>
                    <a:pt x="f67" y="f4"/>
                    <a:pt x="f68" y="f4"/>
                    <a:pt x="f67" y="f63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89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73" y="f109"/>
                    <a:pt x="f110" y="f111"/>
                    <a:pt x="f112" y="f7"/>
                  </a:cubicBezTo>
                  <a:cubicBezTo>
                    <a:pt x="f113" y="f114"/>
                    <a:pt x="f115" y="f116"/>
                    <a:pt x="f5" y="f117"/>
                  </a:cubicBezTo>
                  <a:cubicBezTo>
                    <a:pt x="f118" y="f119"/>
                    <a:pt x="f118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213;p58">
              <a:extLst>
                <a:ext uri="{FF2B5EF4-FFF2-40B4-BE49-F238E27FC236}">
                  <a16:creationId xmlns:a16="http://schemas.microsoft.com/office/drawing/2014/main" id="{C80D8C75-8CA1-696F-5010-6B6655DFE69A}"/>
                </a:ext>
              </a:extLst>
            </p:cNvPr>
            <p:cNvSpPr/>
            <p:nvPr/>
          </p:nvSpPr>
          <p:spPr>
            <a:xfrm>
              <a:off x="8780160" y="4849749"/>
              <a:ext cx="1536" cy="30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95"/>
                <a:gd name="f4" fmla="val 7532"/>
                <a:gd name="f5" fmla="val 949"/>
                <a:gd name="f6" fmla="val 6591"/>
                <a:gd name="f7" fmla="val 5649"/>
                <a:gd name="f8" fmla="val 3766"/>
                <a:gd name="f9" fmla="val 1898"/>
                <a:gd name="f10" fmla="val 1883"/>
                <a:gd name="f11" fmla="val 2825"/>
                <a:gd name="f12" fmla="val 2847"/>
                <a:gd name="f13" fmla="*/ f0 1 3795"/>
                <a:gd name="f14" fmla="*/ f1 1 7532"/>
                <a:gd name="f15" fmla="+- f4 0 f2"/>
                <a:gd name="f16" fmla="+- f3 0 f2"/>
                <a:gd name="f17" fmla="*/ f16 1 3795"/>
                <a:gd name="f18" fmla="*/ f15 1 753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795" h="7532">
                  <a:moveTo>
                    <a:pt x="f5" y="f4"/>
                  </a:moveTo>
                  <a:cubicBezTo>
                    <a:pt x="f5" y="f6"/>
                    <a:pt x="f5" y="f7"/>
                    <a:pt x="f2" y="f7"/>
                  </a:cubicBezTo>
                  <a:cubicBezTo>
                    <a:pt x="f5" y="f8"/>
                    <a:pt x="f9" y="f10"/>
                    <a:pt x="f3" y="f2"/>
                  </a:cubicBezTo>
                  <a:cubicBezTo>
                    <a:pt x="f3" y="f11"/>
                    <a:pt x="f12" y="f7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" name="Google Shape;214;p58">
              <a:extLst>
                <a:ext uri="{FF2B5EF4-FFF2-40B4-BE49-F238E27FC236}">
                  <a16:creationId xmlns:a16="http://schemas.microsoft.com/office/drawing/2014/main" id="{41072E80-4F22-337E-B3F5-AEEA8CFC915B}"/>
                </a:ext>
              </a:extLst>
            </p:cNvPr>
            <p:cNvSpPr/>
            <p:nvPr/>
          </p:nvSpPr>
          <p:spPr>
            <a:xfrm>
              <a:off x="8576358" y="4913455"/>
              <a:ext cx="2295" cy="1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93"/>
                <a:gd name="f4" fmla="val 4156"/>
                <a:gd name="f5" fmla="val 3215"/>
                <a:gd name="f6" fmla="val 4744"/>
                <a:gd name="f7" fmla="val 2847"/>
                <a:gd name="f8" fmla="val 1898"/>
                <a:gd name="f9" fmla="val 2273"/>
                <a:gd name="f10" fmla="val 1332"/>
                <a:gd name="f11" fmla="val 390"/>
                <a:gd name="f12" fmla="+- 0 0 552"/>
                <a:gd name="f13" fmla="val 949"/>
                <a:gd name="f14" fmla="val 3795"/>
                <a:gd name="f15" fmla="*/ f0 1 5693"/>
                <a:gd name="f16" fmla="*/ f1 1 4156"/>
                <a:gd name="f17" fmla="+- f4 0 f2"/>
                <a:gd name="f18" fmla="+- f3 0 f2"/>
                <a:gd name="f19" fmla="*/ f18 1 5693"/>
                <a:gd name="f20" fmla="*/ f17 1 41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93" h="4156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9"/>
                    <a:pt x="f2" y="f10"/>
                  </a:cubicBezTo>
                  <a:cubicBezTo>
                    <a:pt x="f2" y="f11"/>
                    <a:pt x="f2" y="f12"/>
                    <a:pt x="f13" y="f11"/>
                  </a:cubicBezTo>
                  <a:cubicBezTo>
                    <a:pt x="f7" y="f9"/>
                    <a:pt x="f14" y="f9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" name="Google Shape;215;p58">
              <a:extLst>
                <a:ext uri="{FF2B5EF4-FFF2-40B4-BE49-F238E27FC236}">
                  <a16:creationId xmlns:a16="http://schemas.microsoft.com/office/drawing/2014/main" id="{C762FC9E-323F-0E6F-5847-8AD3ADF14C95}"/>
                </a:ext>
              </a:extLst>
            </p:cNvPr>
            <p:cNvSpPr/>
            <p:nvPr/>
          </p:nvSpPr>
          <p:spPr>
            <a:xfrm>
              <a:off x="8575490" y="4913455"/>
              <a:ext cx="1252" cy="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05"/>
                <a:gd name="f4" fmla="val 2273"/>
                <a:gd name="f5" fmla="val 1332"/>
                <a:gd name="f6" fmla="val 2156"/>
                <a:gd name="f7" fmla="val 1207"/>
                <a:gd name="f8" fmla="+- 0 0 690"/>
                <a:gd name="f9" fmla="val 259"/>
                <a:gd name="f10" fmla="val 390"/>
                <a:gd name="f11" fmla="+- 0 0 552"/>
                <a:gd name="f12" fmla="*/ f0 1 3105"/>
                <a:gd name="f13" fmla="*/ f1 1 2273"/>
                <a:gd name="f14" fmla="+- f4 0 f2"/>
                <a:gd name="f15" fmla="+- f3 0 f2"/>
                <a:gd name="f16" fmla="*/ f15 1 3105"/>
                <a:gd name="f17" fmla="*/ f14 1 2273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105" h="2273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5"/>
                    <a:pt x="f9" y="f10"/>
                  </a:cubicBezTo>
                  <a:cubicBezTo>
                    <a:pt x="f7" y="f11"/>
                    <a:pt x="f6" y="f10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" name="Google Shape;216;p58">
              <a:extLst>
                <a:ext uri="{FF2B5EF4-FFF2-40B4-BE49-F238E27FC236}">
                  <a16:creationId xmlns:a16="http://schemas.microsoft.com/office/drawing/2014/main" id="{D36AD8F0-F60C-2EB6-FA38-C9F8360A928C}"/>
                </a:ext>
              </a:extLst>
            </p:cNvPr>
            <p:cNvSpPr/>
            <p:nvPr/>
          </p:nvSpPr>
          <p:spPr>
            <a:xfrm>
              <a:off x="8622938" y="4848615"/>
              <a:ext cx="923" cy="1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90"/>
                <a:gd name="f4" fmla="val 2824"/>
                <a:gd name="f5" fmla="val 2291"/>
                <a:gd name="f6" fmla="val 1883"/>
                <a:gd name="f7" fmla="val 1342"/>
                <a:gd name="f8" fmla="val 2825"/>
                <a:gd name="f9" fmla="val 393"/>
                <a:gd name="f10" fmla="+- 0 0 556"/>
                <a:gd name="f11" fmla="val 942"/>
                <a:gd name="f12" fmla="*/ f0 1 2290"/>
                <a:gd name="f13" fmla="*/ f1 1 2824"/>
                <a:gd name="f14" fmla="+- f4 0 f2"/>
                <a:gd name="f15" fmla="+- f3 0 f2"/>
                <a:gd name="f16" fmla="*/ f15 1 2290"/>
                <a:gd name="f17" fmla="*/ f14 1 282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90" h="2824">
                  <a:moveTo>
                    <a:pt x="f5" y="f6"/>
                  </a:moveTo>
                  <a:cubicBezTo>
                    <a:pt x="f5" y="f6"/>
                    <a:pt x="f7" y="f8"/>
                    <a:pt x="f7" y="f8"/>
                  </a:cubicBezTo>
                  <a:cubicBezTo>
                    <a:pt x="f9" y="f6"/>
                    <a:pt x="f10" y="f11"/>
                    <a:pt x="f9" y="f2"/>
                  </a:cubicBezTo>
                  <a:cubicBezTo>
                    <a:pt x="f7" y="f2"/>
                    <a:pt x="f5" y="f1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Google Shape;217;p58">
              <a:extLst>
                <a:ext uri="{FF2B5EF4-FFF2-40B4-BE49-F238E27FC236}">
                  <a16:creationId xmlns:a16="http://schemas.microsoft.com/office/drawing/2014/main" id="{EEC420C0-9DE6-5CEB-DA3C-33E525609033}"/>
                </a:ext>
              </a:extLst>
            </p:cNvPr>
            <p:cNvSpPr/>
            <p:nvPr/>
          </p:nvSpPr>
          <p:spPr>
            <a:xfrm>
              <a:off x="8062667" y="5002883"/>
              <a:ext cx="64501" cy="460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779"/>
                <a:gd name="f4" fmla="val 114066"/>
                <a:gd name="f5" fmla="val 157509"/>
                <a:gd name="f6" fmla="val 20853"/>
                <a:gd name="f7" fmla="val 153714"/>
                <a:gd name="f8" fmla="val 10496"/>
                <a:gd name="f9" fmla="val 146123"/>
                <a:gd name="f10" fmla="val 3905"/>
                <a:gd name="f11" fmla="val 134737"/>
                <a:gd name="f12" fmla="val 1080"/>
                <a:gd name="f13" fmla="val 132839"/>
                <a:gd name="f14" fmla="val 139"/>
                <a:gd name="f15" fmla="val 129993"/>
                <a:gd name="f16" fmla="val 128095"/>
                <a:gd name="f17" fmla="val 113862"/>
                <a:gd name="f18" fmla="+- 0 0 803"/>
                <a:gd name="f19" fmla="val 100578"/>
                <a:gd name="f20" fmla="val 2963"/>
                <a:gd name="f21" fmla="val 90141"/>
                <a:gd name="f22" fmla="val 14262"/>
                <a:gd name="f23" fmla="val 89192"/>
                <a:gd name="f24" fmla="val 15203"/>
                <a:gd name="f25" fmla="val 16145"/>
                <a:gd name="f26" fmla="val 87294"/>
                <a:gd name="f27" fmla="val 80652"/>
                <a:gd name="f28" fmla="val 5788"/>
                <a:gd name="f29" fmla="val 74959"/>
                <a:gd name="f30" fmla="val 2022"/>
                <a:gd name="f31" fmla="val 62624"/>
                <a:gd name="f32" fmla="val 48391"/>
                <a:gd name="f33" fmla="val 36056"/>
                <a:gd name="f34" fmla="val 24670"/>
                <a:gd name="f35" fmla="val 13320"/>
                <a:gd name="f36" fmla="val 9554"/>
                <a:gd name="f37" fmla="val 23721"/>
                <a:gd name="f38" fmla="val 7671"/>
                <a:gd name="f39" fmla="val 4846"/>
                <a:gd name="f40" fmla="val 22772"/>
                <a:gd name="f41" fmla="val 21824"/>
                <a:gd name="f42" fmla="val 15182"/>
                <a:gd name="f43" fmla="val 8540"/>
                <a:gd name="f44" fmla="val 1898"/>
                <a:gd name="f45" fmla="val 949"/>
                <a:gd name="f46" fmla="val 6729"/>
                <a:gd name="f47" fmla="val 8613"/>
                <a:gd name="f48" fmla="val 40625"/>
                <a:gd name="f49" fmla="val 73580"/>
                <a:gd name="f50" fmla="val 105592"/>
                <a:gd name="f51" fmla="val 106534"/>
                <a:gd name="f52" fmla="val 107475"/>
                <a:gd name="f53" fmla="val 109359"/>
                <a:gd name="f54" fmla="val 111242"/>
                <a:gd name="f55" fmla="val 112183"/>
                <a:gd name="f56" fmla="val 2847"/>
                <a:gd name="f57" fmla="val 20875"/>
                <a:gd name="f58" fmla="val 25619"/>
                <a:gd name="f59" fmla="val 108417"/>
                <a:gd name="f60" fmla="val 104651"/>
                <a:gd name="f61" fmla="val 82054"/>
                <a:gd name="f62" fmla="val 59456"/>
                <a:gd name="f63" fmla="val 36859"/>
                <a:gd name="f64" fmla="val 32151"/>
                <a:gd name="f65" fmla="val 27517"/>
                <a:gd name="f66" fmla="val 29327"/>
                <a:gd name="f67" fmla="val 30363"/>
                <a:gd name="f68" fmla="val 26502"/>
                <a:gd name="f69" fmla="val 37005"/>
                <a:gd name="f70" fmla="val 19911"/>
                <a:gd name="f71" fmla="val 52187"/>
                <a:gd name="f72" fmla="val 18028"/>
                <a:gd name="f73" fmla="val 59778"/>
                <a:gd name="f74" fmla="val 23677"/>
                <a:gd name="f75" fmla="val 25560"/>
                <a:gd name="f76" fmla="val 64522"/>
                <a:gd name="f77" fmla="val 28385"/>
                <a:gd name="f78" fmla="val 66420"/>
                <a:gd name="f79" fmla="val 67368"/>
                <a:gd name="f80" fmla="val 35918"/>
                <a:gd name="f81" fmla="val 39684"/>
                <a:gd name="f82" fmla="val 43450"/>
                <a:gd name="f83" fmla="val 64164"/>
                <a:gd name="f84" fmla="val 85820"/>
                <a:gd name="f85" fmla="val 110300"/>
                <a:gd name="f86" fmla="val 68317"/>
                <a:gd name="f87" fmla="val 113125"/>
                <a:gd name="f88" fmla="val 69266"/>
                <a:gd name="f89" fmla="val 75908"/>
                <a:gd name="f90" fmla="val 82550"/>
                <a:gd name="f91" fmla="val 92039"/>
                <a:gd name="f92" fmla="val 92987"/>
                <a:gd name="f93" fmla="val 84878"/>
                <a:gd name="f94" fmla="val 42508"/>
                <a:gd name="f95" fmla="val 38742"/>
                <a:gd name="f96" fmla="val 95834"/>
                <a:gd name="f97" fmla="val 27444"/>
                <a:gd name="f98" fmla="val 106271"/>
                <a:gd name="f99" fmla="val 117657"/>
                <a:gd name="f100" fmla="val 22736"/>
                <a:gd name="f101" fmla="val 129044"/>
                <a:gd name="f102" fmla="val 133788"/>
                <a:gd name="f103" fmla="val 41567"/>
                <a:gd name="f104" fmla="val 45333"/>
                <a:gd name="f105" fmla="val 47216"/>
                <a:gd name="f106" fmla="val 56632"/>
                <a:gd name="f107" fmla="val 65106"/>
                <a:gd name="f108" fmla="val 74521"/>
                <a:gd name="f109" fmla="val 86761"/>
                <a:gd name="f110" fmla="val 98060"/>
                <a:gd name="f111" fmla="val 137583"/>
                <a:gd name="f112" fmla="val 143276"/>
                <a:gd name="f113" fmla="val 149918"/>
                <a:gd name="f114" fmla="val 155611"/>
                <a:gd name="f115" fmla="val 158458"/>
                <a:gd name="f116" fmla="val 159407"/>
                <a:gd name="f117" fmla="val 61339"/>
                <a:gd name="f118" fmla="val 160356"/>
                <a:gd name="f119" fmla="val 31210"/>
                <a:gd name="f120" fmla="*/ f0 1 159779"/>
                <a:gd name="f121" fmla="*/ f1 1 114066"/>
                <a:gd name="f122" fmla="+- f4 0 f2"/>
                <a:gd name="f123" fmla="+- f3 0 f2"/>
                <a:gd name="f124" fmla="*/ f123 1 159779"/>
                <a:gd name="f125" fmla="*/ f122 1 114066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159779" h="11406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4"/>
                    <a:pt x="f16" y="f14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3" y="f25"/>
                    <a:pt x="f26" y="f25"/>
                  </a:cubicBezTo>
                  <a:cubicBezTo>
                    <a:pt x="f27" y="f28"/>
                    <a:pt x="f29" y="f30"/>
                    <a:pt x="f31" y="f12"/>
                  </a:cubicBezTo>
                  <a:cubicBezTo>
                    <a:pt x="f32" y="f18"/>
                    <a:pt x="f33" y="f20"/>
                    <a:pt x="f34" y="f35"/>
                  </a:cubicBezTo>
                  <a:cubicBezTo>
                    <a:pt x="f34" y="f36"/>
                    <a:pt x="f37" y="f38"/>
                    <a:pt x="f37" y="f39"/>
                  </a:cubicBezTo>
                  <a:cubicBezTo>
                    <a:pt x="f37" y="f20"/>
                    <a:pt x="f40" y="f30"/>
                    <a:pt x="f41" y="f30"/>
                  </a:cubicBezTo>
                  <a:cubicBezTo>
                    <a:pt x="f42" y="f30"/>
                    <a:pt x="f43" y="f30"/>
                    <a:pt x="f44" y="f30"/>
                  </a:cubicBezTo>
                  <a:cubicBezTo>
                    <a:pt x="f45" y="f30"/>
                    <a:pt x="f2" y="f20"/>
                    <a:pt x="f2" y="f10"/>
                  </a:cubicBezTo>
                  <a:cubicBezTo>
                    <a:pt x="f2" y="f28"/>
                    <a:pt x="f2" y="f46"/>
                    <a:pt x="f2" y="f47"/>
                  </a:cubicBezTo>
                  <a:cubicBezTo>
                    <a:pt x="f2" y="f48"/>
                    <a:pt x="f2" y="f49"/>
                    <a:pt x="f2" y="f50"/>
                  </a:cubicBezTo>
                  <a:cubicBezTo>
                    <a:pt x="f2" y="f51"/>
                    <a:pt x="f2" y="f52"/>
                    <a:pt x="f2" y="f53"/>
                  </a:cubicBezTo>
                  <a:cubicBezTo>
                    <a:pt x="f2" y="f54"/>
                    <a:pt x="f45" y="f55"/>
                    <a:pt x="f56" y="f55"/>
                  </a:cubicBezTo>
                  <a:cubicBezTo>
                    <a:pt x="f43" y="f55"/>
                    <a:pt x="f42" y="f55"/>
                    <a:pt x="f57" y="f55"/>
                  </a:cubicBezTo>
                  <a:cubicBezTo>
                    <a:pt x="f34" y="f55"/>
                    <a:pt x="f58" y="f55"/>
                    <a:pt x="f58" y="f59"/>
                  </a:cubicBezTo>
                  <a:cubicBezTo>
                    <a:pt x="f58" y="f52"/>
                    <a:pt x="f58" y="f51"/>
                    <a:pt x="f58" y="f60"/>
                  </a:cubicBezTo>
                  <a:cubicBezTo>
                    <a:pt x="f58" y="f61"/>
                    <a:pt x="f58" y="f62"/>
                    <a:pt x="f58" y="f63"/>
                  </a:cubicBezTo>
                  <a:cubicBezTo>
                    <a:pt x="f58" y="f64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31" y="f75"/>
                    <a:pt x="f76" y="f77"/>
                    <a:pt x="f78" y="f64"/>
                  </a:cubicBezTo>
                  <a:cubicBezTo>
                    <a:pt x="f79" y="f80"/>
                    <a:pt x="f79" y="f81"/>
                    <a:pt x="f79" y="f82"/>
                  </a:cubicBezTo>
                  <a:cubicBezTo>
                    <a:pt x="f79" y="f83"/>
                    <a:pt x="f79" y="f84"/>
                    <a:pt x="f79" y="f51"/>
                  </a:cubicBezTo>
                  <a:cubicBezTo>
                    <a:pt x="f79" y="f52"/>
                    <a:pt x="f79" y="f53"/>
                    <a:pt x="f79" y="f85"/>
                  </a:cubicBezTo>
                  <a:cubicBezTo>
                    <a:pt x="f79" y="f55"/>
                    <a:pt x="f86" y="f87"/>
                    <a:pt x="f88" y="f87"/>
                  </a:cubicBezTo>
                  <a:cubicBezTo>
                    <a:pt x="f89" y="f87"/>
                    <a:pt x="f90" y="f87"/>
                    <a:pt x="f21" y="f87"/>
                  </a:cubicBezTo>
                  <a:cubicBezTo>
                    <a:pt x="f91" y="f87"/>
                    <a:pt x="f92" y="f55"/>
                    <a:pt x="f92" y="f85"/>
                  </a:cubicBezTo>
                  <a:cubicBezTo>
                    <a:pt x="f92" y="f53"/>
                    <a:pt x="f92" y="f52"/>
                    <a:pt x="f92" y="f51"/>
                  </a:cubicBezTo>
                  <a:cubicBezTo>
                    <a:pt x="f92" y="f93"/>
                    <a:pt x="f92" y="f83"/>
                    <a:pt x="f92" y="f94"/>
                  </a:cubicBezTo>
                  <a:cubicBezTo>
                    <a:pt x="f92" y="f48"/>
                    <a:pt x="f92" y="f95"/>
                    <a:pt x="f92" y="f63"/>
                  </a:cubicBezTo>
                  <a:cubicBezTo>
                    <a:pt x="f96" y="f97"/>
                    <a:pt x="f98" y="f6"/>
                    <a:pt x="f99" y="f100"/>
                  </a:cubicBezTo>
                  <a:cubicBezTo>
                    <a:pt x="f101" y="f74"/>
                    <a:pt x="f102" y="f66"/>
                    <a:pt x="f102" y="f103"/>
                  </a:cubicBezTo>
                  <a:cubicBezTo>
                    <a:pt x="f102" y="f82"/>
                    <a:pt x="f102" y="f104"/>
                    <a:pt x="f102" y="f105"/>
                  </a:cubicBezTo>
                  <a:cubicBezTo>
                    <a:pt x="f102" y="f106"/>
                    <a:pt x="f102" y="f107"/>
                    <a:pt x="f102" y="f108"/>
                  </a:cubicBezTo>
                  <a:cubicBezTo>
                    <a:pt x="f102" y="f109"/>
                    <a:pt x="f102" y="f110"/>
                    <a:pt x="f102" y="f85"/>
                  </a:cubicBezTo>
                  <a:cubicBezTo>
                    <a:pt x="f102" y="f87"/>
                    <a:pt x="f11" y="f4"/>
                    <a:pt x="f111" y="f4"/>
                  </a:cubicBezTo>
                  <a:cubicBezTo>
                    <a:pt x="f112" y="f4"/>
                    <a:pt x="f113" y="f4"/>
                    <a:pt x="f114" y="f4"/>
                  </a:cubicBezTo>
                  <a:cubicBezTo>
                    <a:pt x="f115" y="f4"/>
                    <a:pt x="f116" y="f87"/>
                    <a:pt x="f116" y="f85"/>
                  </a:cubicBezTo>
                  <a:cubicBezTo>
                    <a:pt x="f116" y="f84"/>
                    <a:pt x="f116" y="f117"/>
                    <a:pt x="f116" y="f63"/>
                  </a:cubicBezTo>
                  <a:cubicBezTo>
                    <a:pt x="f118" y="f119"/>
                    <a:pt x="f116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Google Shape;218;p58">
              <a:extLst>
                <a:ext uri="{FF2B5EF4-FFF2-40B4-BE49-F238E27FC236}">
                  <a16:creationId xmlns:a16="http://schemas.microsoft.com/office/drawing/2014/main" id="{08657431-F1DD-CC61-A076-2BAD7CBAACCC}"/>
                </a:ext>
              </a:extLst>
            </p:cNvPr>
            <p:cNvSpPr/>
            <p:nvPr/>
          </p:nvSpPr>
          <p:spPr>
            <a:xfrm>
              <a:off x="8491968" y="4985080"/>
              <a:ext cx="40343" cy="643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7"/>
                <a:gd name="f4" fmla="val 159261"/>
                <a:gd name="f5" fmla="val 96132"/>
                <a:gd name="f6" fmla="val 90439"/>
                <a:gd name="f7" fmla="val 83797"/>
                <a:gd name="f8" fmla="val 78103"/>
                <a:gd name="f9" fmla="val 73359"/>
                <a:gd name="f10" fmla="val 4708"/>
                <a:gd name="f11" fmla="val 19773"/>
                <a:gd name="f12" fmla="val 35779"/>
                <a:gd name="f13" fmla="val 50844"/>
                <a:gd name="f14" fmla="val 55552"/>
                <a:gd name="f15" fmla="val 71462"/>
                <a:gd name="f16" fmla="val 54610"/>
                <a:gd name="f17" fmla="val 53668"/>
                <a:gd name="f18" fmla="val 70513"/>
                <a:gd name="f19" fmla="val 57229"/>
                <a:gd name="f20" fmla="val 40487"/>
                <a:gd name="f21" fmla="val 25917"/>
                <a:gd name="f22" fmla="val 38604"/>
                <a:gd name="f23" fmla="val 10735"/>
                <a:gd name="f24" fmla="val 61201"/>
                <a:gd name="f25" fmla="val 6940"/>
                <a:gd name="f26" fmla="val 65909"/>
                <a:gd name="f27" fmla="val 4093"/>
                <a:gd name="f28" fmla="val 71558"/>
                <a:gd name="f29" fmla="val 3144"/>
                <a:gd name="f30" fmla="val 77207"/>
                <a:gd name="f31" fmla="+- 0 0 651"/>
                <a:gd name="f32" fmla="val 90389"/>
                <a:gd name="f33" fmla="val 103571"/>
                <a:gd name="f34" fmla="val 1246"/>
                <a:gd name="f35" fmla="val 116752"/>
                <a:gd name="f36" fmla="val 127109"/>
                <a:gd name="f37" fmla="val 137467"/>
                <a:gd name="f38" fmla="val 14530"/>
                <a:gd name="f39" fmla="val 145941"/>
                <a:gd name="f40" fmla="val 24019"/>
                <a:gd name="f41" fmla="val 156298"/>
                <a:gd name="f42" fmla="val 36354"/>
                <a:gd name="f43" fmla="val 160064"/>
                <a:gd name="f44" fmla="val 50587"/>
                <a:gd name="f45" fmla="val 159122"/>
                <a:gd name="f46" fmla="val 60075"/>
                <a:gd name="f47" fmla="val 158181"/>
                <a:gd name="f48" fmla="val 67666"/>
                <a:gd name="f49" fmla="val 154414"/>
                <a:gd name="f50" fmla="val 75257"/>
                <a:gd name="f51" fmla="val 146882"/>
                <a:gd name="f52" fmla="val 76206"/>
                <a:gd name="f53" fmla="val 149707"/>
                <a:gd name="f54" fmla="val 152531"/>
                <a:gd name="f55" fmla="val 157239"/>
                <a:gd name="f56" fmla="val 77155"/>
                <a:gd name="f57" fmla="val 80001"/>
                <a:gd name="f58" fmla="val 84745"/>
                <a:gd name="f59" fmla="val 89490"/>
                <a:gd name="f60" fmla="val 94234"/>
                <a:gd name="f61" fmla="val 151590"/>
                <a:gd name="f62" fmla="val 150648"/>
                <a:gd name="f63" fmla="val 102629"/>
                <a:gd name="f64" fmla="val 6591"/>
                <a:gd name="f65" fmla="val 5649"/>
                <a:gd name="f66" fmla="val 2825"/>
                <a:gd name="f67" fmla="val 98978"/>
                <a:gd name="f68" fmla="val 942"/>
                <a:gd name="f69" fmla="val 98029"/>
                <a:gd name="f70" fmla="val 74308"/>
                <a:gd name="f71" fmla="val 84740"/>
                <a:gd name="f72" fmla="val 96038"/>
                <a:gd name="f73" fmla="val 101688"/>
                <a:gd name="f74" fmla="val 108278"/>
                <a:gd name="f75" fmla="val 114869"/>
                <a:gd name="f76" fmla="val 121460"/>
                <a:gd name="f77" fmla="val 124285"/>
                <a:gd name="f78" fmla="val 126168"/>
                <a:gd name="f79" fmla="val 128993"/>
                <a:gd name="f80" fmla="val 62922"/>
                <a:gd name="f81" fmla="val 141233"/>
                <a:gd name="f82" fmla="val 38252"/>
                <a:gd name="f83" fmla="val 143116"/>
                <a:gd name="f84" fmla="val 29712"/>
                <a:gd name="f85" fmla="val 125226"/>
                <a:gd name="f86" fmla="val 27814"/>
                <a:gd name="f87" fmla="val 26866"/>
                <a:gd name="f88" fmla="val 117694"/>
                <a:gd name="f89" fmla="val 113928"/>
                <a:gd name="f90" fmla="val 24968"/>
                <a:gd name="f91" fmla="val 92272"/>
                <a:gd name="f92" fmla="val 28763"/>
                <a:gd name="f93" fmla="val 81915"/>
                <a:gd name="f94" fmla="val 34456"/>
                <a:gd name="f95" fmla="val 64967"/>
                <a:gd name="f96" fmla="val 51536"/>
                <a:gd name="f97" fmla="val 63084"/>
                <a:gd name="f98" fmla="val 68733"/>
                <a:gd name="f99" fmla="val 69564"/>
                <a:gd name="f100" fmla="val 76266"/>
                <a:gd name="f101" fmla="*/ f0 1 99927"/>
                <a:gd name="f102" fmla="*/ f1 1 159261"/>
                <a:gd name="f103" fmla="+- f4 0 f2"/>
                <a:gd name="f104" fmla="+- f3 0 f2"/>
                <a:gd name="f105" fmla="*/ f104 1 99927"/>
                <a:gd name="f106" fmla="*/ f103 1 159261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9927" h="1592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lnTo>
                    <a:pt x="f9" y="f14"/>
                  </a:lnTo>
                  <a:cubicBezTo>
                    <a:pt x="f15" y="f16"/>
                    <a:pt x="f15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1" y="f33"/>
                    <a:pt x="f34" y="f35"/>
                  </a:cubicBezTo>
                  <a:cubicBezTo>
                    <a:pt x="f29" y="f36"/>
                    <a:pt x="f25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2" y="f54"/>
                    <a:pt x="f52" y="f49"/>
                  </a:cubicBezTo>
                  <a:cubicBezTo>
                    <a:pt x="f52" y="f55"/>
                    <a:pt x="f56" y="f55"/>
                    <a:pt x="f57" y="f55"/>
                  </a:cubicBezTo>
                  <a:cubicBezTo>
                    <a:pt x="f58" y="f55"/>
                    <a:pt x="f59" y="f55"/>
                    <a:pt x="f60" y="f55"/>
                  </a:cubicBezTo>
                  <a:cubicBezTo>
                    <a:pt x="f3" y="f55"/>
                    <a:pt x="f3" y="f55"/>
                    <a:pt x="f3" y="f61"/>
                  </a:cubicBezTo>
                  <a:cubicBezTo>
                    <a:pt x="f3" y="f61"/>
                    <a:pt x="f3" y="f62"/>
                    <a:pt x="f3" y="f62"/>
                  </a:cubicBezTo>
                  <a:cubicBezTo>
                    <a:pt x="f3" y="f63"/>
                    <a:pt x="f3" y="f16"/>
                    <a:pt x="f3" y="f64"/>
                  </a:cubicBezTo>
                  <a:cubicBezTo>
                    <a:pt x="f3" y="f65"/>
                    <a:pt x="f3" y="f10"/>
                    <a:pt x="f3" y="f66"/>
                  </a:cubicBezTo>
                  <a:cubicBezTo>
                    <a:pt x="f67" y="f68"/>
                    <a:pt x="f69" y="f2"/>
                    <a:pt x="f5" y="f2"/>
                  </a:cubicBezTo>
                  <a:moveTo>
                    <a:pt x="f70" y="f71"/>
                  </a:moveTo>
                  <a:cubicBezTo>
                    <a:pt x="f9" y="f32"/>
                    <a:pt x="f70" y="f72"/>
                    <a:pt x="f70" y="f73"/>
                  </a:cubicBezTo>
                  <a:cubicBezTo>
                    <a:pt x="f70" y="f74"/>
                    <a:pt x="f70" y="f75"/>
                    <a:pt x="f70" y="f76"/>
                  </a:cubicBezTo>
                  <a:cubicBezTo>
                    <a:pt x="f70" y="f77"/>
                    <a:pt x="f9" y="f78"/>
                    <a:pt x="f15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76"/>
                    <a:pt x="f87" y="f88"/>
                    <a:pt x="f21" y="f89"/>
                  </a:cubicBezTo>
                  <a:cubicBezTo>
                    <a:pt x="f90" y="f33"/>
                    <a:pt x="f90" y="f91"/>
                    <a:pt x="f92" y="f93"/>
                  </a:cubicBezTo>
                  <a:cubicBezTo>
                    <a:pt x="f94" y="f95"/>
                    <a:pt x="f96" y="f97"/>
                    <a:pt x="f80" y="f98"/>
                  </a:cubicBezTo>
                  <a:cubicBezTo>
                    <a:pt x="f99" y="f28"/>
                    <a:pt x="f70" y="f100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Google Shape;219;p58">
              <a:extLst>
                <a:ext uri="{FF2B5EF4-FFF2-40B4-BE49-F238E27FC236}">
                  <a16:creationId xmlns:a16="http://schemas.microsoft.com/office/drawing/2014/main" id="{C0712661-6A4B-C1DF-A74C-148FC407F3B5}"/>
                </a:ext>
              </a:extLst>
            </p:cNvPr>
            <p:cNvSpPr/>
            <p:nvPr/>
          </p:nvSpPr>
          <p:spPr>
            <a:xfrm>
              <a:off x="8184483" y="4887385"/>
              <a:ext cx="45582" cy="60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913"/>
                <a:gd name="f4" fmla="val 148811"/>
                <a:gd name="f5" fmla="val 111964"/>
                <a:gd name="f6" fmla="val 43311"/>
                <a:gd name="f7" fmla="val 111015"/>
                <a:gd name="f8" fmla="val 31071"/>
                <a:gd name="f9" fmla="val 106271"/>
                <a:gd name="f10" fmla="val 21656"/>
                <a:gd name="f11" fmla="val 97732"/>
                <a:gd name="f12" fmla="val 13182"/>
                <a:gd name="f13" fmla="val 89192"/>
                <a:gd name="f14" fmla="val 5649"/>
                <a:gd name="f15" fmla="val 79703"/>
                <a:gd name="f16" fmla="val 2825"/>
                <a:gd name="f17" fmla="val 69266"/>
                <a:gd name="f18" fmla="val 942"/>
                <a:gd name="f19" fmla="val 59778"/>
                <a:gd name="f20" fmla="val 50289"/>
                <a:gd name="f21" fmla="val 40801"/>
                <a:gd name="f22" fmla="val 28466"/>
                <a:gd name="f23" fmla="val 16130"/>
                <a:gd name="f24" fmla="val 3795"/>
                <a:gd name="f25" fmla="val 949"/>
                <a:gd name="f26" fmla="val 3766"/>
                <a:gd name="f27" fmla="val 4708"/>
                <a:gd name="f28" fmla="val 7532"/>
                <a:gd name="f29" fmla="val 30130"/>
                <a:gd name="f30" fmla="val 52727"/>
                <a:gd name="f31" fmla="val 75324"/>
                <a:gd name="f32" fmla="val 93214"/>
                <a:gd name="f33" fmla="val 112045"/>
                <a:gd name="f34" fmla="val 129934"/>
                <a:gd name="f35" fmla="val 134642"/>
                <a:gd name="f36" fmla="val 140291"/>
                <a:gd name="f37" fmla="val 144999"/>
                <a:gd name="f38" fmla="val 148765"/>
                <a:gd name="f39" fmla="val 9489"/>
                <a:gd name="f40" fmla="val 15182"/>
                <a:gd name="f41" fmla="val 20875"/>
                <a:gd name="f42" fmla="val 26568"/>
                <a:gd name="f43" fmla="val 149707"/>
                <a:gd name="f44" fmla="val 143116"/>
                <a:gd name="f45" fmla="val 128051"/>
                <a:gd name="f46" fmla="val 112986"/>
                <a:gd name="f47" fmla="val 97921"/>
                <a:gd name="f48" fmla="val 94155"/>
                <a:gd name="f49" fmla="val 30363"/>
                <a:gd name="f50" fmla="val 39852"/>
                <a:gd name="f51" fmla="val 48391"/>
                <a:gd name="f52" fmla="val 57880"/>
                <a:gd name="f53" fmla="val 64522"/>
                <a:gd name="f54" fmla="val 71164"/>
                <a:gd name="f55" fmla="val 77806"/>
                <a:gd name="f56" fmla="val 92272"/>
                <a:gd name="f57" fmla="val 95834"/>
                <a:gd name="f58" fmla="val 87564"/>
                <a:gd name="f59" fmla="val 109118"/>
                <a:gd name="f60" fmla="val 77207"/>
                <a:gd name="f61" fmla="val 58376"/>
                <a:gd name="f62" fmla="val 48019"/>
                <a:gd name="f63" fmla="val 83499"/>
                <a:gd name="f64" fmla="val 59318"/>
                <a:gd name="f65" fmla="val 66850"/>
                <a:gd name="f66" fmla="val 74010"/>
                <a:gd name="f67" fmla="val 70616"/>
                <a:gd name="f68" fmla="val 66420"/>
                <a:gd name="f69" fmla="val 71558"/>
                <a:gd name="f70" fmla="val 62624"/>
                <a:gd name="f71" fmla="val 72499"/>
                <a:gd name="f72" fmla="val 55982"/>
                <a:gd name="f73" fmla="val 47443"/>
                <a:gd name="f74" fmla="val 37954"/>
                <a:gd name="f75" fmla="val 29414"/>
                <a:gd name="f76" fmla="val 25619"/>
                <a:gd name="f77" fmla="val 68733"/>
                <a:gd name="f78" fmla="val 61201"/>
                <a:gd name="f79" fmla="val 53668"/>
                <a:gd name="f80" fmla="val 47078"/>
                <a:gd name="f81" fmla="val 39545"/>
                <a:gd name="f82" fmla="val 32013"/>
                <a:gd name="f83" fmla="val 24480"/>
                <a:gd name="f84" fmla="val 22597"/>
                <a:gd name="f85" fmla="val 52187"/>
                <a:gd name="f86" fmla="val 20714"/>
                <a:gd name="f87" fmla="val 63573"/>
                <a:gd name="f88" fmla="val 81601"/>
                <a:gd name="f89" fmla="val 91090"/>
                <a:gd name="f90" fmla="val 42370"/>
                <a:gd name="f91" fmla="*/ f0 1 112913"/>
                <a:gd name="f92" fmla="*/ f1 1 148811"/>
                <a:gd name="f93" fmla="+- f4 0 f2"/>
                <a:gd name="f94" fmla="+- f3 0 f2"/>
                <a:gd name="f95" fmla="*/ f94 1 112913"/>
                <a:gd name="f96" fmla="*/ f93 1 148811"/>
                <a:gd name="f97" fmla="*/ f2 1 f95"/>
                <a:gd name="f98" fmla="*/ f3 1 f95"/>
                <a:gd name="f99" fmla="*/ f2 1 f96"/>
                <a:gd name="f100" fmla="*/ f4 1 f96"/>
                <a:gd name="f101" fmla="*/ f97 f91 1"/>
                <a:gd name="f102" fmla="*/ f98 f91 1"/>
                <a:gd name="f103" fmla="*/ f100 f92 1"/>
                <a:gd name="f104" fmla="*/ f99 f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1" t="f104" r="f102" b="f103"/>
              <a:pathLst>
                <a:path w="112913" h="14881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"/>
                    <a:pt x="f20" y="f2"/>
                    <a:pt x="f21" y="f2"/>
                  </a:cubicBezTo>
                  <a:cubicBezTo>
                    <a:pt x="f22" y="f2"/>
                    <a:pt x="f23" y="f2"/>
                    <a:pt x="f24" y="f2"/>
                  </a:cubicBezTo>
                  <a:cubicBezTo>
                    <a:pt x="f25" y="f2"/>
                    <a:pt x="f2" y="f18"/>
                    <a:pt x="f2" y="f26"/>
                  </a:cubicBezTo>
                  <a:cubicBezTo>
                    <a:pt x="f2" y="f27"/>
                    <a:pt x="f2" y="f14"/>
                    <a:pt x="f2" y="f28"/>
                  </a:cubicBezTo>
                  <a:cubicBezTo>
                    <a:pt x="f2" y="f29"/>
                    <a:pt x="f2" y="f30"/>
                    <a:pt x="f2" y="f31"/>
                  </a:cubicBezTo>
                  <a:cubicBezTo>
                    <a:pt x="f2" y="f32"/>
                    <a:pt x="f2" y="f33"/>
                    <a:pt x="f2" y="f34"/>
                  </a:cubicBezTo>
                  <a:cubicBezTo>
                    <a:pt x="f2" y="f35"/>
                    <a:pt x="f2" y="f36"/>
                    <a:pt x="f2" y="f37"/>
                  </a:cubicBezTo>
                  <a:cubicBezTo>
                    <a:pt x="f2" y="f38"/>
                    <a:pt x="f2" y="f38"/>
                    <a:pt x="f24" y="f38"/>
                  </a:cubicBezTo>
                  <a:cubicBezTo>
                    <a:pt x="f39" y="f38"/>
                    <a:pt x="f40" y="f38"/>
                    <a:pt x="f41" y="f38"/>
                  </a:cubicBezTo>
                  <a:cubicBezTo>
                    <a:pt x="f42" y="f38"/>
                    <a:pt x="f42" y="f43"/>
                    <a:pt x="f42" y="f44"/>
                  </a:cubicBezTo>
                  <a:cubicBezTo>
                    <a:pt x="f42" y="f45"/>
                    <a:pt x="f42" y="f46"/>
                    <a:pt x="f42" y="f47"/>
                  </a:cubicBezTo>
                  <a:cubicBezTo>
                    <a:pt x="f42" y="f48"/>
                    <a:pt x="f42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54" y="f32"/>
                    <a:pt x="f55" y="f56"/>
                  </a:cubicBezTo>
                  <a:cubicBezTo>
                    <a:pt x="f57" y="f58"/>
                    <a:pt x="f59" y="f60"/>
                    <a:pt x="f3" y="f61"/>
                  </a:cubicBezTo>
                  <a:cubicBezTo>
                    <a:pt x="f5" y="f30"/>
                    <a:pt x="f5" y="f62"/>
                    <a:pt x="f5" y="f6"/>
                  </a:cubicBezTo>
                  <a:moveTo>
                    <a:pt x="f63" y="f64"/>
                  </a:moveTo>
                  <a:cubicBezTo>
                    <a:pt x="f15" y="f65"/>
                    <a:pt x="f66" y="f67"/>
                    <a:pt x="f68" y="f69"/>
                  </a:cubicBezTo>
                  <a:cubicBezTo>
                    <a:pt x="f70" y="f71"/>
                    <a:pt x="f19" y="f71"/>
                    <a:pt x="f72" y="f71"/>
                  </a:cubicBezTo>
                  <a:cubicBezTo>
                    <a:pt x="f73" y="f71"/>
                    <a:pt x="f74" y="f71"/>
                    <a:pt x="f75" y="f71"/>
                  </a:cubicBezTo>
                  <a:cubicBezTo>
                    <a:pt x="f42" y="f71"/>
                    <a:pt x="f76" y="f69"/>
                    <a:pt x="f76" y="f77"/>
                  </a:cubicBezTo>
                  <a:cubicBezTo>
                    <a:pt x="f76" y="f78"/>
                    <a:pt x="f76" y="f79"/>
                    <a:pt x="f76" y="f80"/>
                  </a:cubicBezTo>
                  <a:cubicBezTo>
                    <a:pt x="f76" y="f81"/>
                    <a:pt x="f76" y="f82"/>
                    <a:pt x="f76" y="f83"/>
                  </a:cubicBezTo>
                  <a:cubicBezTo>
                    <a:pt x="f76" y="f84"/>
                    <a:pt x="f76" y="f10"/>
                    <a:pt x="f22" y="f10"/>
                  </a:cubicBezTo>
                  <a:cubicBezTo>
                    <a:pt x="f50" y="f10"/>
                    <a:pt x="f85" y="f86"/>
                    <a:pt x="f87" y="f84"/>
                  </a:cubicBezTo>
                  <a:cubicBezTo>
                    <a:pt x="f88" y="f83"/>
                    <a:pt x="f89" y="f90"/>
                    <a:pt x="f63" y="f6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220;p58">
              <a:extLst>
                <a:ext uri="{FF2B5EF4-FFF2-40B4-BE49-F238E27FC236}">
                  <a16:creationId xmlns:a16="http://schemas.microsoft.com/office/drawing/2014/main" id="{5C0FC876-E32E-D412-6DC3-96FEA2AEFA68}"/>
                </a:ext>
              </a:extLst>
            </p:cNvPr>
            <p:cNvSpPr/>
            <p:nvPr/>
          </p:nvSpPr>
          <p:spPr>
            <a:xfrm>
              <a:off x="8138132" y="5002627"/>
              <a:ext cx="40050" cy="626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07"/>
                <a:gd name="f4" fmla="val 155205"/>
                <a:gd name="f5" fmla="val 92038"/>
                <a:gd name="f6" fmla="val 23388"/>
                <a:gd name="f7" fmla="val 79703"/>
                <a:gd name="f8" fmla="+- 0 0 2034"/>
                <a:gd name="f9" fmla="val 47443"/>
                <a:gd name="f10" fmla="+- 0 0 7683"/>
                <a:gd name="f11" fmla="val 26568"/>
                <a:gd name="f12" fmla="val 11148"/>
                <a:gd name="f13" fmla="val 25619"/>
                <a:gd name="f14" fmla="val 12090"/>
                <a:gd name="f15" fmla="val 24670"/>
                <a:gd name="f16" fmla="val 10206"/>
                <a:gd name="f17" fmla="val 23721"/>
                <a:gd name="f18" fmla="val 7382"/>
                <a:gd name="f19" fmla="val 5499"/>
                <a:gd name="f20" fmla="val 3616"/>
                <a:gd name="f21" fmla="val 22772"/>
                <a:gd name="f22" fmla="val 2674"/>
                <a:gd name="f23" fmla="val 20875"/>
                <a:gd name="f24" fmla="val 15182"/>
                <a:gd name="f25" fmla="val 8540"/>
                <a:gd name="f26" fmla="val 2847"/>
                <a:gd name="f27" fmla="val 949"/>
                <a:gd name="f28" fmla="val 6440"/>
                <a:gd name="f29" fmla="val 8323"/>
                <a:gd name="f30" fmla="val 9265"/>
                <a:gd name="f31" fmla="val 55401"/>
                <a:gd name="f32" fmla="val 102479"/>
                <a:gd name="f33" fmla="val 148615"/>
                <a:gd name="f34" fmla="val 149556"/>
                <a:gd name="f35" fmla="val 150498"/>
                <a:gd name="f36" fmla="val 151439"/>
                <a:gd name="f37" fmla="val 154264"/>
                <a:gd name="f38" fmla="val 3795"/>
                <a:gd name="f39" fmla="val 9489"/>
                <a:gd name="f40" fmla="val 135433"/>
                <a:gd name="f41" fmla="val 120368"/>
                <a:gd name="f42" fmla="val 104362"/>
                <a:gd name="f43" fmla="val 27517"/>
                <a:gd name="f44" fmla="val 28466"/>
                <a:gd name="f45" fmla="val 105303"/>
                <a:gd name="f46" fmla="val 51238"/>
                <a:gd name="f47" fmla="val 123193"/>
                <a:gd name="f48" fmla="val 80652"/>
                <a:gd name="f49" fmla="val 115660"/>
                <a:gd name="f50" fmla="val 92987"/>
                <a:gd name="f51" fmla="val 90238"/>
                <a:gd name="f52" fmla="val 93936"/>
                <a:gd name="f53" fmla="val 87414"/>
                <a:gd name="f54" fmla="val 94885"/>
                <a:gd name="f55" fmla="val 85531"/>
                <a:gd name="f56" fmla="val 95834"/>
                <a:gd name="f57" fmla="val 82706"/>
                <a:gd name="f58" fmla="val 99629"/>
                <a:gd name="f59" fmla="val 70466"/>
                <a:gd name="f60" fmla="val 58226"/>
                <a:gd name="f61" fmla="val 98680"/>
                <a:gd name="f62" fmla="val 45985"/>
                <a:gd name="f63" fmla="val 96783"/>
                <a:gd name="f64" fmla="val 38453"/>
                <a:gd name="f65" fmla="val 30921"/>
                <a:gd name="f66" fmla="val 70215"/>
                <a:gd name="f67" fmla="val 77998"/>
                <a:gd name="f68" fmla="val 65471"/>
                <a:gd name="f69" fmla="val 92121"/>
                <a:gd name="f70" fmla="val 53136"/>
                <a:gd name="f71" fmla="val 98712"/>
                <a:gd name="f72" fmla="val 38903"/>
                <a:gd name="f73" fmla="val 94005"/>
                <a:gd name="f74" fmla="val 34159"/>
                <a:gd name="f75" fmla="val 93063"/>
                <a:gd name="f76" fmla="val 30363"/>
                <a:gd name="f77" fmla="val 86472"/>
                <a:gd name="f78" fmla="val 83647"/>
                <a:gd name="f79" fmla="val 81764"/>
                <a:gd name="f80" fmla="val 71407"/>
                <a:gd name="f81" fmla="val 64816"/>
                <a:gd name="f82" fmla="val 57284"/>
                <a:gd name="f83" fmla="val 50693"/>
                <a:gd name="f84" fmla="val 43161"/>
                <a:gd name="f85" fmla="val 36570"/>
                <a:gd name="f86" fmla="val 33745"/>
                <a:gd name="f87" fmla="val 29037"/>
                <a:gd name="f88" fmla="val 35107"/>
                <a:gd name="f89" fmla="val 18680"/>
                <a:gd name="f90" fmla="val 57880"/>
                <a:gd name="f91" fmla="val 15856"/>
                <a:gd name="f92" fmla="val 67368"/>
                <a:gd name="f93" fmla="val 34687"/>
                <a:gd name="f94" fmla="val 72113"/>
                <a:gd name="f95" fmla="val 39395"/>
                <a:gd name="f96" fmla="val 44102"/>
                <a:gd name="f97" fmla="val 74010"/>
                <a:gd name="f98" fmla="val 56342"/>
                <a:gd name="f99" fmla="val 67641"/>
                <a:gd name="f100" fmla="*/ f0 1 99207"/>
                <a:gd name="f101" fmla="*/ f1 1 155205"/>
                <a:gd name="f102" fmla="+- f4 0 f2"/>
                <a:gd name="f103" fmla="+- f3 0 f2"/>
                <a:gd name="f104" fmla="*/ f103 1 99207"/>
                <a:gd name="f105" fmla="*/ f102 1 155205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9207" h="155205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4"/>
                    <a:pt x="f15" y="f14"/>
                  </a:cubicBezTo>
                  <a:cubicBezTo>
                    <a:pt x="f15" y="f16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2"/>
                    <a:pt x="f26" y="f22"/>
                  </a:cubicBezTo>
                  <a:cubicBezTo>
                    <a:pt x="f27" y="f22"/>
                    <a:pt x="f2" y="f20"/>
                    <a:pt x="f2" y="f19"/>
                  </a:cubicBezTo>
                  <a:cubicBezTo>
                    <a:pt x="f2" y="f28"/>
                    <a:pt x="f2" y="f29"/>
                    <a:pt x="f2" y="f30"/>
                  </a:cubicBezTo>
                  <a:cubicBezTo>
                    <a:pt x="f2" y="f31"/>
                    <a:pt x="f2" y="f32"/>
                    <a:pt x="f2" y="f33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7" y="f4"/>
                    <a:pt x="f38" y="f4"/>
                  </a:cubicBezTo>
                  <a:cubicBezTo>
                    <a:pt x="f39" y="f4"/>
                    <a:pt x="f24" y="f4"/>
                    <a:pt x="f23" y="f4"/>
                  </a:cubicBezTo>
                  <a:cubicBezTo>
                    <a:pt x="f13" y="f4"/>
                    <a:pt x="f13" y="f4"/>
                    <a:pt x="f13" y="f35"/>
                  </a:cubicBezTo>
                  <a:cubicBezTo>
                    <a:pt x="f13" y="f40"/>
                    <a:pt x="f13" y="f41"/>
                    <a:pt x="f13" y="f42"/>
                  </a:cubicBezTo>
                  <a:cubicBezTo>
                    <a:pt x="f43" y="f42"/>
                    <a:pt x="f43" y="f42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58" y="f60"/>
                    <a:pt x="f61" y="f62"/>
                  </a:cubicBezTo>
                  <a:cubicBezTo>
                    <a:pt x="f63" y="f64"/>
                    <a:pt x="f54" y="f65"/>
                    <a:pt x="f5" y="f6"/>
                  </a:cubicBezTo>
                  <a:moveTo>
                    <a:pt x="f66" y="f67"/>
                  </a:move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51"/>
                    <a:pt x="f43" y="f77"/>
                  </a:cubicBezTo>
                  <a:cubicBezTo>
                    <a:pt x="f13" y="f78"/>
                    <a:pt x="f15" y="f79"/>
                    <a:pt x="f15" y="f67"/>
                  </a:cubicBezTo>
                  <a:cubicBezTo>
                    <a:pt x="f15" y="f80"/>
                    <a:pt x="f15" y="f81"/>
                    <a:pt x="f15" y="f82"/>
                  </a:cubicBezTo>
                  <a:cubicBezTo>
                    <a:pt x="f15" y="f83"/>
                    <a:pt x="f15" y="f84"/>
                    <a:pt x="f15" y="f85"/>
                  </a:cubicBezTo>
                  <a:cubicBezTo>
                    <a:pt x="f15" y="f86"/>
                    <a:pt x="f13" y="f65"/>
                    <a:pt x="f43" y="f87"/>
                  </a:cubicBezTo>
                  <a:cubicBezTo>
                    <a:pt x="f88" y="f89"/>
                    <a:pt x="f90" y="f91"/>
                    <a:pt x="f92" y="f65"/>
                  </a:cubicBezTo>
                  <a:cubicBezTo>
                    <a:pt x="f66" y="f93"/>
                    <a:pt x="f94" y="f95"/>
                    <a:pt x="f94" y="f96"/>
                  </a:cubicBezTo>
                  <a:cubicBezTo>
                    <a:pt x="f97" y="f98"/>
                    <a:pt x="f97" y="f99"/>
                    <a:pt x="f66" y="f67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5" name="Google Shape;221;p58">
              <a:extLst>
                <a:ext uri="{FF2B5EF4-FFF2-40B4-BE49-F238E27FC236}">
                  <a16:creationId xmlns:a16="http://schemas.microsoft.com/office/drawing/2014/main" id="{BEF4A3BE-3DC3-99D9-CDA6-90A756F99957}"/>
                </a:ext>
              </a:extLst>
            </p:cNvPr>
            <p:cNvSpPr/>
            <p:nvPr/>
          </p:nvSpPr>
          <p:spPr>
            <a:xfrm>
              <a:off x="8397081" y="4985080"/>
              <a:ext cx="39858" cy="643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727"/>
                <a:gd name="f4" fmla="val 159394"/>
                <a:gd name="f5" fmla="val 94885"/>
                <a:gd name="f6" fmla="val 89192"/>
                <a:gd name="f7" fmla="val 82550"/>
                <a:gd name="f8" fmla="val 76857"/>
                <a:gd name="f9" fmla="val 73061"/>
                <a:gd name="f10" fmla="val 4708"/>
                <a:gd name="f11" fmla="val 19773"/>
                <a:gd name="f12" fmla="val 34837"/>
                <a:gd name="f13" fmla="val 49902"/>
                <a:gd name="f14" fmla="val 51785"/>
                <a:gd name="f15" fmla="val 74010"/>
                <a:gd name="f16" fmla="val 53668"/>
                <a:gd name="f17" fmla="val 55552"/>
                <a:gd name="f18" fmla="val 72113"/>
                <a:gd name="f19" fmla="val 71164"/>
                <a:gd name="f20" fmla="val 54610"/>
                <a:gd name="f21" fmla="val 50289"/>
                <a:gd name="f22" fmla="val 37662"/>
                <a:gd name="f23" fmla="val 22772"/>
                <a:gd name="f24" fmla="val 42370"/>
                <a:gd name="f25" fmla="val 8540"/>
                <a:gd name="f26" fmla="val 64967"/>
                <a:gd name="f27" fmla="val 6642"/>
                <a:gd name="f28" fmla="val 68733"/>
                <a:gd name="f29" fmla="val 4744"/>
                <a:gd name="f30" fmla="val 72499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1898"/>
                <a:gd name="f39" fmla="val 126168"/>
                <a:gd name="f40" fmla="val 5693"/>
                <a:gd name="f41" fmla="val 134642"/>
                <a:gd name="f42" fmla="val 11386"/>
                <a:gd name="f43" fmla="val 143116"/>
                <a:gd name="f44" fmla="val 27517"/>
                <a:gd name="f45" fmla="val 164772"/>
                <a:gd name="f46" fmla="val 57880"/>
                <a:gd name="f47" fmla="val 162888"/>
                <a:gd name="f48" fmla="val 148765"/>
                <a:gd name="f49" fmla="val 147824"/>
                <a:gd name="f50" fmla="val 146882"/>
                <a:gd name="f51" fmla="val 74959"/>
                <a:gd name="f52" fmla="val 149707"/>
                <a:gd name="f53" fmla="val 151590"/>
                <a:gd name="f54" fmla="val 75908"/>
                <a:gd name="f55" fmla="val 154414"/>
                <a:gd name="f56" fmla="val 157239"/>
                <a:gd name="f57" fmla="val 158181"/>
                <a:gd name="f58" fmla="val 79703"/>
                <a:gd name="f59" fmla="val 84448"/>
                <a:gd name="f60" fmla="val 88243"/>
                <a:gd name="f61" fmla="val 92987"/>
                <a:gd name="f62" fmla="val 99629"/>
                <a:gd name="f63" fmla="val 98680"/>
                <a:gd name="f64" fmla="val 159122"/>
                <a:gd name="f65" fmla="val 152531"/>
                <a:gd name="f66" fmla="val 104512"/>
                <a:gd name="f67" fmla="val 7532"/>
                <a:gd name="f68" fmla="val 6591"/>
                <a:gd name="f69" fmla="val 5649"/>
                <a:gd name="f70" fmla="val 942"/>
                <a:gd name="f71" fmla="val 97732"/>
                <a:gd name="f72" fmla="val 70215"/>
                <a:gd name="f73" fmla="val 128993"/>
                <a:gd name="f74" fmla="val 61675"/>
                <a:gd name="f75" fmla="val 141233"/>
                <a:gd name="f76" fmla="val 37954"/>
                <a:gd name="f77" fmla="val 29414"/>
                <a:gd name="f78" fmla="val 125226"/>
                <a:gd name="f79" fmla="val 26568"/>
                <a:gd name="f80" fmla="val 119577"/>
                <a:gd name="f81" fmla="val 25619"/>
                <a:gd name="f82" fmla="val 113928"/>
                <a:gd name="f83" fmla="val 107337"/>
                <a:gd name="f84" fmla="val 24670"/>
                <a:gd name="f85" fmla="val 97921"/>
                <a:gd name="f86" fmla="val 88506"/>
                <a:gd name="f87" fmla="val 79090"/>
                <a:gd name="f88" fmla="val 60259"/>
                <a:gd name="f89" fmla="val 62624"/>
                <a:gd name="f90" fmla="val 63084"/>
                <a:gd name="f91" fmla="val 75324"/>
                <a:gd name="f92" fmla="val 77207"/>
                <a:gd name="f93" fmla="val 80032"/>
                <a:gd name="f94" fmla="val 82857"/>
                <a:gd name="f95" fmla="val 96038"/>
                <a:gd name="f96" fmla="val 109220"/>
                <a:gd name="f97" fmla="val 114869"/>
                <a:gd name="f98" fmla="val 121460"/>
                <a:gd name="f99" fmla="val 124285"/>
                <a:gd name="f100" fmla="*/ f0 1 98727"/>
                <a:gd name="f101" fmla="*/ f1 1 159394"/>
                <a:gd name="f102" fmla="+- f4 0 f2"/>
                <a:gd name="f103" fmla="+- f3 0 f2"/>
                <a:gd name="f104" fmla="*/ f103 1 98727"/>
                <a:gd name="f105" fmla="*/ f102 1 159394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8727" h="159394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cubicBezTo>
                    <a:pt x="f9" y="f14"/>
                    <a:pt x="f15" y="f16"/>
                    <a:pt x="f9" y="f17"/>
                  </a:cubicBezTo>
                  <a:cubicBezTo>
                    <a:pt x="f18" y="f17"/>
                    <a:pt x="f19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45"/>
                    <a:pt x="f46" y="f47"/>
                    <a:pt x="f18" y="f48"/>
                  </a:cubicBezTo>
                  <a:cubicBezTo>
                    <a:pt x="f9" y="f49"/>
                    <a:pt x="f9" y="f50"/>
                    <a:pt x="f51" y="f49"/>
                  </a:cubicBezTo>
                  <a:cubicBezTo>
                    <a:pt x="f51" y="f52"/>
                    <a:pt x="f51" y="f53"/>
                    <a:pt x="f54" y="f55"/>
                  </a:cubicBezTo>
                  <a:cubicBezTo>
                    <a:pt x="f54" y="f56"/>
                    <a:pt x="f8" y="f57"/>
                    <a:pt x="f58" y="f57"/>
                  </a:cubicBezTo>
                  <a:cubicBezTo>
                    <a:pt x="f59" y="f57"/>
                    <a:pt x="f60" y="f57"/>
                    <a:pt x="f61" y="f57"/>
                  </a:cubicBezTo>
                  <a:cubicBezTo>
                    <a:pt x="f62" y="f57"/>
                    <a:pt x="f63" y="f64"/>
                    <a:pt x="f63" y="f65"/>
                  </a:cubicBezTo>
                  <a:cubicBezTo>
                    <a:pt x="f63" y="f66"/>
                    <a:pt x="f63" y="f17"/>
                    <a:pt x="f63" y="f67"/>
                  </a:cubicBezTo>
                  <a:cubicBezTo>
                    <a:pt x="f63" y="f68"/>
                    <a:pt x="f63" y="f69"/>
                    <a:pt x="f63" y="f10"/>
                  </a:cubicBezTo>
                  <a:cubicBezTo>
                    <a:pt x="f63" y="f70"/>
                    <a:pt x="f71" y="f2"/>
                    <a:pt x="f5" y="f2"/>
                  </a:cubicBezTo>
                  <a:moveTo>
                    <a:pt x="f72" y="f73"/>
                  </a:moveTo>
                  <a:cubicBezTo>
                    <a:pt x="f74" y="f75"/>
                    <a:pt x="f76" y="f43"/>
                    <a:pt x="f77" y="f78"/>
                  </a:cubicBezTo>
                  <a:cubicBezTo>
                    <a:pt x="f79" y="f80"/>
                    <a:pt x="f81" y="f82"/>
                    <a:pt x="f81" y="f83"/>
                  </a:cubicBezTo>
                  <a:cubicBezTo>
                    <a:pt x="f84" y="f85"/>
                    <a:pt x="f81" y="f86"/>
                    <a:pt x="f77" y="f87"/>
                  </a:cubicBezTo>
                  <a:cubicBezTo>
                    <a:pt x="f76" y="f88"/>
                    <a:pt x="f89" y="f90"/>
                    <a:pt x="f19" y="f91"/>
                  </a:cubicBezTo>
                  <a:cubicBezTo>
                    <a:pt x="f9" y="f92"/>
                    <a:pt x="f15" y="f93"/>
                    <a:pt x="f15" y="f94"/>
                  </a:cubicBezTo>
                  <a:cubicBezTo>
                    <a:pt x="f15" y="f33"/>
                    <a:pt x="f15" y="f95"/>
                    <a:pt x="f15" y="f35"/>
                  </a:cubicBezTo>
                  <a:cubicBezTo>
                    <a:pt x="f15" y="f96"/>
                    <a:pt x="f15" y="f97"/>
                    <a:pt x="f15" y="f98"/>
                  </a:cubicBezTo>
                  <a:cubicBezTo>
                    <a:pt x="f9" y="f99"/>
                    <a:pt x="f18" y="f39"/>
                    <a:pt x="f72" y="f7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6" name="Google Shape;222;p58">
              <a:extLst>
                <a:ext uri="{FF2B5EF4-FFF2-40B4-BE49-F238E27FC236}">
                  <a16:creationId xmlns:a16="http://schemas.microsoft.com/office/drawing/2014/main" id="{8E7A7134-4C08-2782-3BF2-016CC0112026}"/>
                </a:ext>
              </a:extLst>
            </p:cNvPr>
            <p:cNvSpPr/>
            <p:nvPr/>
          </p:nvSpPr>
          <p:spPr>
            <a:xfrm>
              <a:off x="7839718" y="4985080"/>
              <a:ext cx="39840" cy="641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680"/>
                <a:gd name="f4" fmla="val 158892"/>
                <a:gd name="f5" fmla="val 94885"/>
                <a:gd name="f6" fmla="val 89192"/>
                <a:gd name="f7" fmla="val 83499"/>
                <a:gd name="f8" fmla="val 77806"/>
                <a:gd name="f9" fmla="val 74010"/>
                <a:gd name="f10" fmla="val 73061"/>
                <a:gd name="f11" fmla="val 4708"/>
                <a:gd name="f12" fmla="val 19773"/>
                <a:gd name="f13" fmla="val 34837"/>
                <a:gd name="f14" fmla="val 49902"/>
                <a:gd name="f15" fmla="val 51785"/>
                <a:gd name="f16" fmla="val 53668"/>
                <a:gd name="f17" fmla="val 54610"/>
                <a:gd name="f18" fmla="val 71164"/>
                <a:gd name="f19" fmla="val 55552"/>
                <a:gd name="f20" fmla="val 70215"/>
                <a:gd name="f21" fmla="val 52187"/>
                <a:gd name="f22" fmla="val 38604"/>
                <a:gd name="f23" fmla="val 25619"/>
                <a:gd name="f24" fmla="val 42370"/>
                <a:gd name="f25" fmla="val 11386"/>
                <a:gd name="f26" fmla="val 61201"/>
                <a:gd name="f27" fmla="val 7591"/>
                <a:gd name="f28" fmla="val 65909"/>
                <a:gd name="f29" fmla="val 5693"/>
                <a:gd name="f30" fmla="val 70616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2847"/>
                <a:gd name="f39" fmla="val 126168"/>
                <a:gd name="f40" fmla="val 136525"/>
                <a:gd name="f41" fmla="val 13284"/>
                <a:gd name="f42" fmla="val 144057"/>
                <a:gd name="f43" fmla="val 27517"/>
                <a:gd name="f44" fmla="val 161947"/>
                <a:gd name="f45" fmla="val 55033"/>
                <a:gd name="f46" fmla="val 163830"/>
                <a:gd name="f47" fmla="val 72113"/>
                <a:gd name="f48" fmla="val 148765"/>
                <a:gd name="f49" fmla="val 147824"/>
                <a:gd name="f50" fmla="val 146882"/>
                <a:gd name="f51" fmla="val 74959"/>
                <a:gd name="f52" fmla="val 75908"/>
                <a:gd name="f53" fmla="val 151590"/>
                <a:gd name="f54" fmla="val 154414"/>
                <a:gd name="f55" fmla="val 156298"/>
                <a:gd name="f56" fmla="val 76857"/>
                <a:gd name="f57" fmla="val 157239"/>
                <a:gd name="f58" fmla="val 78755"/>
                <a:gd name="f59" fmla="val 93936"/>
                <a:gd name="f60" fmla="val 97732"/>
                <a:gd name="f61" fmla="val 153473"/>
                <a:gd name="f62" fmla="val 152531"/>
                <a:gd name="f63" fmla="val 103571"/>
                <a:gd name="f64" fmla="val 7532"/>
                <a:gd name="f65" fmla="val 6591"/>
                <a:gd name="f66" fmla="val 5649"/>
                <a:gd name="f67" fmla="val 3766"/>
                <a:gd name="f68" fmla="val 942"/>
                <a:gd name="f69" fmla="val 101688"/>
                <a:gd name="f70" fmla="val 108278"/>
                <a:gd name="f71" fmla="val 114869"/>
                <a:gd name="f72" fmla="val 121460"/>
                <a:gd name="f73" fmla="val 124285"/>
                <a:gd name="f74" fmla="val 128051"/>
                <a:gd name="f75" fmla="val 62624"/>
                <a:gd name="f76" fmla="val 141233"/>
                <a:gd name="f77" fmla="val 37954"/>
                <a:gd name="f78" fmla="val 143116"/>
                <a:gd name="f79" fmla="val 29414"/>
                <a:gd name="f80" fmla="val 26568"/>
                <a:gd name="f81" fmla="val 118636"/>
                <a:gd name="f82" fmla="val 112986"/>
                <a:gd name="f83" fmla="val 106395"/>
                <a:gd name="f84" fmla="val 96980"/>
                <a:gd name="f85" fmla="val 87564"/>
                <a:gd name="f86" fmla="val 79090"/>
                <a:gd name="f87" fmla="val 60259"/>
                <a:gd name="f88" fmla="val 63084"/>
                <a:gd name="f89" fmla="val 74383"/>
                <a:gd name="f90" fmla="val 81915"/>
                <a:gd name="f91" fmla="val 88506"/>
                <a:gd name="f92" fmla="val 95097"/>
                <a:gd name="f93" fmla="*/ f0 1 98680"/>
                <a:gd name="f94" fmla="*/ f1 1 158892"/>
                <a:gd name="f95" fmla="+- f4 0 f2"/>
                <a:gd name="f96" fmla="+- f3 0 f2"/>
                <a:gd name="f97" fmla="*/ f96 1 98680"/>
                <a:gd name="f98" fmla="*/ f95 1 158892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98680" h="158892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10" y="f2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8" y="f19"/>
                    <a:pt x="f20" y="f16"/>
                    <a:pt x="f20" y="f16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2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10" y="f49"/>
                    <a:pt x="f10" y="f50"/>
                    <a:pt x="f51" y="f50"/>
                  </a:cubicBezTo>
                  <a:cubicBezTo>
                    <a:pt x="f51" y="f48"/>
                    <a:pt x="f52" y="f53"/>
                    <a:pt x="f52" y="f54"/>
                  </a:cubicBezTo>
                  <a:cubicBezTo>
                    <a:pt x="f52" y="f55"/>
                    <a:pt x="f56" y="f57"/>
                    <a:pt x="f58" y="f57"/>
                  </a:cubicBezTo>
                  <a:cubicBezTo>
                    <a:pt x="f7" y="f57"/>
                    <a:pt x="f6" y="f57"/>
                    <a:pt x="f59" y="f57"/>
                  </a:cubicBezTo>
                  <a:cubicBezTo>
                    <a:pt x="f60" y="f57"/>
                    <a:pt x="f60" y="f57"/>
                    <a:pt x="f3" y="f61"/>
                  </a:cubicBezTo>
                  <a:cubicBezTo>
                    <a:pt x="f3" y="f62"/>
                    <a:pt x="f3" y="f53"/>
                    <a:pt x="f3" y="f53"/>
                  </a:cubicBezTo>
                  <a:cubicBezTo>
                    <a:pt x="f3" y="f63"/>
                    <a:pt x="f3" y="f19"/>
                    <a:pt x="f3" y="f64"/>
                  </a:cubicBezTo>
                  <a:cubicBezTo>
                    <a:pt x="f3" y="f65"/>
                    <a:pt x="f3" y="f66"/>
                    <a:pt x="f3" y="f67"/>
                  </a:cubicBezTo>
                  <a:cubicBezTo>
                    <a:pt x="f3" y="f68"/>
                    <a:pt x="f60" y="f2"/>
                    <a:pt x="f5" y="f2"/>
                  </a:cubicBezTo>
                  <a:moveTo>
                    <a:pt x="f10" y="f69"/>
                  </a:moveTo>
                  <a:cubicBezTo>
                    <a:pt x="f10" y="f70"/>
                    <a:pt x="f10" y="f71"/>
                    <a:pt x="f10" y="f72"/>
                  </a:cubicBezTo>
                  <a:cubicBezTo>
                    <a:pt x="f10" y="f73"/>
                    <a:pt x="f47" y="f39"/>
                    <a:pt x="f18" y="f74"/>
                  </a:cubicBezTo>
                  <a:cubicBezTo>
                    <a:pt x="f75" y="f76"/>
                    <a:pt x="f77" y="f78"/>
                    <a:pt x="f79" y="f73"/>
                  </a:cubicBezTo>
                  <a:cubicBezTo>
                    <a:pt x="f80" y="f81"/>
                    <a:pt x="f23" y="f82"/>
                    <a:pt x="f23" y="f83"/>
                  </a:cubicBezTo>
                  <a:cubicBezTo>
                    <a:pt x="f23" y="f84"/>
                    <a:pt x="f23" y="f85"/>
                    <a:pt x="f79" y="f86"/>
                  </a:cubicBezTo>
                  <a:cubicBezTo>
                    <a:pt x="f77" y="f87"/>
                    <a:pt x="f75" y="f88"/>
                    <a:pt x="f18" y="f89"/>
                  </a:cubicBezTo>
                  <a:cubicBezTo>
                    <a:pt x="f10" y="f32"/>
                    <a:pt x="f9" y="f86"/>
                    <a:pt x="f9" y="f90"/>
                  </a:cubicBezTo>
                  <a:cubicBezTo>
                    <a:pt x="f10" y="f91"/>
                    <a:pt x="f10" y="f92"/>
                    <a:pt x="f10" y="f6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7" name="Google Shape;223;p58">
              <a:extLst>
                <a:ext uri="{FF2B5EF4-FFF2-40B4-BE49-F238E27FC236}">
                  <a16:creationId xmlns:a16="http://schemas.microsoft.com/office/drawing/2014/main" id="{D313E7DB-E286-4E80-9710-A3D8978CD790}"/>
                </a:ext>
              </a:extLst>
            </p:cNvPr>
            <p:cNvSpPr/>
            <p:nvPr/>
          </p:nvSpPr>
          <p:spPr>
            <a:xfrm>
              <a:off x="8377933" y="4883965"/>
              <a:ext cx="39483" cy="643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790"/>
                <a:gd name="f4" fmla="val 159364"/>
                <a:gd name="f5" fmla="val 74010"/>
                <a:gd name="f6" fmla="val 146882"/>
                <a:gd name="f7" fmla="val 148765"/>
                <a:gd name="f8" fmla="val 150648"/>
                <a:gd name="f9" fmla="val 74959"/>
                <a:gd name="f10" fmla="val 153473"/>
                <a:gd name="f11" fmla="val 156298"/>
                <a:gd name="f12" fmla="val 75908"/>
                <a:gd name="f13" fmla="val 157239"/>
                <a:gd name="f14" fmla="val 78755"/>
                <a:gd name="f15" fmla="val 83499"/>
                <a:gd name="f16" fmla="val 88243"/>
                <a:gd name="f17" fmla="val 92987"/>
                <a:gd name="f18" fmla="val 98680"/>
                <a:gd name="f19" fmla="val 97732"/>
                <a:gd name="f20" fmla="val 152531"/>
                <a:gd name="f21" fmla="val 151590"/>
                <a:gd name="f22" fmla="val 102629"/>
                <a:gd name="f23" fmla="val 54610"/>
                <a:gd name="f24" fmla="val 6591"/>
                <a:gd name="f25" fmla="val 5649"/>
                <a:gd name="f26" fmla="val 4708"/>
                <a:gd name="f27" fmla="val 2825"/>
                <a:gd name="f28" fmla="val 96783"/>
                <a:gd name="f29" fmla="val 94885"/>
                <a:gd name="f30" fmla="val 89192"/>
                <a:gd name="f31" fmla="val 82550"/>
                <a:gd name="f32" fmla="val 76857"/>
                <a:gd name="f33" fmla="val 73061"/>
                <a:gd name="f34" fmla="val 19773"/>
                <a:gd name="f35" fmla="val 34837"/>
                <a:gd name="f36" fmla="val 49902"/>
                <a:gd name="f37" fmla="val 56493"/>
                <a:gd name="f38" fmla="val 70215"/>
                <a:gd name="f39" fmla="val 68317"/>
                <a:gd name="f40" fmla="val 52727"/>
                <a:gd name="f41" fmla="val 66420"/>
                <a:gd name="f42" fmla="val 50844"/>
                <a:gd name="f43" fmla="val 53136"/>
                <a:gd name="f44" fmla="val 41428"/>
                <a:gd name="f45" fmla="val 28466"/>
                <a:gd name="f46" fmla="val 14233"/>
                <a:gd name="f47" fmla="val 57435"/>
                <a:gd name="f48" fmla="val 9489"/>
                <a:gd name="f49" fmla="val 63084"/>
                <a:gd name="f50" fmla="val 5693"/>
                <a:gd name="f51" fmla="val 68733"/>
                <a:gd name="f52" fmla="val 3795"/>
                <a:gd name="f53" fmla="val 76266"/>
                <a:gd name="f54" fmla="val 89447"/>
                <a:gd name="f55" fmla="+- 0 0 949"/>
                <a:gd name="f56" fmla="val 949"/>
                <a:gd name="f57" fmla="val 115811"/>
                <a:gd name="f58" fmla="val 1898"/>
                <a:gd name="f59" fmla="val 125226"/>
                <a:gd name="f60" fmla="val 4744"/>
                <a:gd name="f61" fmla="val 133700"/>
                <a:gd name="f62" fmla="val 10437"/>
                <a:gd name="f63" fmla="val 141233"/>
                <a:gd name="f64" fmla="val 16130"/>
                <a:gd name="f65" fmla="val 149707"/>
                <a:gd name="f66" fmla="val 23721"/>
                <a:gd name="f67" fmla="val 34159"/>
                <a:gd name="f68" fmla="val 158181"/>
                <a:gd name="f69" fmla="val 48391"/>
                <a:gd name="f70" fmla="val 161005"/>
                <a:gd name="f71" fmla="val 61675"/>
                <a:gd name="f72" fmla="val 159122"/>
                <a:gd name="f73" fmla="val 72113"/>
                <a:gd name="f74" fmla="val 147824"/>
                <a:gd name="f75" fmla="val 124285"/>
                <a:gd name="f76" fmla="val 25619"/>
                <a:gd name="f77" fmla="val 118636"/>
                <a:gd name="f78" fmla="val 24670"/>
                <a:gd name="f79" fmla="val 112986"/>
                <a:gd name="f80" fmla="val 106395"/>
                <a:gd name="f81" fmla="val 96980"/>
                <a:gd name="f82" fmla="val 87564"/>
                <a:gd name="f83" fmla="val 78149"/>
                <a:gd name="f84" fmla="val 37005"/>
                <a:gd name="f85" fmla="val 59318"/>
                <a:gd name="f86" fmla="val 62142"/>
                <a:gd name="f87" fmla="val 69266"/>
                <a:gd name="f88" fmla="val 73441"/>
                <a:gd name="f89" fmla="val 71164"/>
                <a:gd name="f90" fmla="val 81915"/>
                <a:gd name="f91" fmla="val 88506"/>
                <a:gd name="f92" fmla="val 95097"/>
                <a:gd name="f93" fmla="val 101688"/>
                <a:gd name="f94" fmla="val 108278"/>
                <a:gd name="f95" fmla="val 114869"/>
                <a:gd name="f96" fmla="val 120519"/>
                <a:gd name="f97" fmla="val 123343"/>
                <a:gd name="f98" fmla="val 128051"/>
                <a:gd name="f99" fmla="val 140291"/>
                <a:gd name="f100" fmla="val 143116"/>
                <a:gd name="f101" fmla="*/ f0 1 97790"/>
                <a:gd name="f102" fmla="*/ f1 1 159364"/>
                <a:gd name="f103" fmla="+- f4 0 f2"/>
                <a:gd name="f104" fmla="+- f3 0 f2"/>
                <a:gd name="f105" fmla="*/ f104 1 97790"/>
                <a:gd name="f106" fmla="*/ f103 1 159364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7790" h="159364">
                  <a:moveTo>
                    <a:pt x="f5" y="f6"/>
                  </a:moveTo>
                  <a:cubicBezTo>
                    <a:pt x="f5" y="f7"/>
                    <a:pt x="f5" y="f8"/>
                    <a:pt x="f9" y="f10"/>
                  </a:cubicBezTo>
                  <a:cubicBezTo>
                    <a:pt x="f9" y="f11"/>
                    <a:pt x="f12" y="f13"/>
                    <a:pt x="f14" y="f13"/>
                  </a:cubicBezTo>
                  <a:cubicBezTo>
                    <a:pt x="f15" y="f13"/>
                    <a:pt x="f16" y="f13"/>
                    <a:pt x="f17" y="f13"/>
                  </a:cubicBezTo>
                  <a:cubicBezTo>
                    <a:pt x="f18" y="f13"/>
                    <a:pt x="f19" y="f13"/>
                    <a:pt x="f19" y="f20"/>
                  </a:cubicBezTo>
                  <a:cubicBezTo>
                    <a:pt x="f19" y="f21"/>
                    <a:pt x="f19" y="f21"/>
                    <a:pt x="f19" y="f8"/>
                  </a:cubicBezTo>
                  <a:cubicBezTo>
                    <a:pt x="f19" y="f22"/>
                    <a:pt x="f19" y="f23"/>
                    <a:pt x="f19" y="f24"/>
                  </a:cubicBezTo>
                  <a:cubicBezTo>
                    <a:pt x="f19" y="f25"/>
                    <a:pt x="f19" y="f26"/>
                    <a:pt x="f19" y="f27"/>
                  </a:cubicBezTo>
                  <a:cubicBezTo>
                    <a:pt x="f19" y="f2"/>
                    <a:pt x="f28" y="f2"/>
                    <a:pt x="f29" y="f2"/>
                  </a:cubicBezTo>
                  <a:cubicBezTo>
                    <a:pt x="f30" y="f2"/>
                    <a:pt x="f31" y="f2"/>
                    <a:pt x="f32" y="f2"/>
                  </a:cubicBezTo>
                  <a:cubicBezTo>
                    <a:pt x="f33" y="f2"/>
                    <a:pt x="f33" y="f2"/>
                    <a:pt x="f33" y="f26"/>
                  </a:cubicBezTo>
                  <a:cubicBezTo>
                    <a:pt x="f33" y="f34"/>
                    <a:pt x="f33" y="f35"/>
                    <a:pt x="f33" y="f36"/>
                  </a:cubicBezTo>
                  <a:lnTo>
                    <a:pt x="f33" y="f37"/>
                  </a:lnTo>
                  <a:cubicBezTo>
                    <a:pt x="f38" y="f23"/>
                    <a:pt x="f39" y="f40"/>
                    <a:pt x="f41" y="f42"/>
                  </a:cubicBezTo>
                  <a:cubicBezTo>
                    <a:pt x="f43" y="f44"/>
                    <a:pt x="f45" y="f44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2" y="f54"/>
                    <a:pt x="f55" y="f22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11"/>
                    <a:pt x="f67" y="f68"/>
                  </a:cubicBezTo>
                  <a:cubicBezTo>
                    <a:pt x="f69" y="f70"/>
                    <a:pt x="f71" y="f72"/>
                    <a:pt x="f33" y="f7"/>
                  </a:cubicBezTo>
                  <a:cubicBezTo>
                    <a:pt x="f73" y="f74"/>
                    <a:pt x="f73" y="f6"/>
                    <a:pt x="f5" y="f6"/>
                  </a:cubicBezTo>
                  <a:moveTo>
                    <a:pt x="f45" y="f75"/>
                  </a:moveTo>
                  <a:cubicBezTo>
                    <a:pt x="f76" y="f77"/>
                    <a:pt x="f78" y="f79"/>
                    <a:pt x="f78" y="f80"/>
                  </a:cubicBezTo>
                  <a:cubicBezTo>
                    <a:pt x="f66" y="f81"/>
                    <a:pt x="f78" y="f82"/>
                    <a:pt x="f45" y="f83"/>
                  </a:cubicBezTo>
                  <a:cubicBezTo>
                    <a:pt x="f84" y="f85"/>
                    <a:pt x="f71" y="f86"/>
                    <a:pt x="f87" y="f88"/>
                  </a:cubicBezTo>
                  <a:cubicBezTo>
                    <a:pt x="f89" y="f53"/>
                    <a:pt x="f73" y="f83"/>
                    <a:pt x="f73" y="f90"/>
                  </a:cubicBezTo>
                  <a:cubicBezTo>
                    <a:pt x="f73" y="f91"/>
                    <a:pt x="f73" y="f92"/>
                    <a:pt x="f73" y="f93"/>
                  </a:cubicBezTo>
                  <a:cubicBezTo>
                    <a:pt x="f73" y="f94"/>
                    <a:pt x="f73" y="f95"/>
                    <a:pt x="f73" y="f96"/>
                  </a:cubicBezTo>
                  <a:cubicBezTo>
                    <a:pt x="f73" y="f97"/>
                    <a:pt x="f89" y="f59"/>
                    <a:pt x="f38" y="f98"/>
                  </a:cubicBezTo>
                  <a:cubicBezTo>
                    <a:pt x="f71" y="f99"/>
                    <a:pt x="f84" y="f100"/>
                    <a:pt x="f45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8" name="Google Shape;224;p58">
              <a:extLst>
                <a:ext uri="{FF2B5EF4-FFF2-40B4-BE49-F238E27FC236}">
                  <a16:creationId xmlns:a16="http://schemas.microsoft.com/office/drawing/2014/main" id="{AABAF3AC-43DE-26D8-BBAE-56C5B5877BA9}"/>
                </a:ext>
              </a:extLst>
            </p:cNvPr>
            <p:cNvSpPr/>
            <p:nvPr/>
          </p:nvSpPr>
          <p:spPr>
            <a:xfrm>
              <a:off x="7957117" y="4988116"/>
              <a:ext cx="48463" cy="61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0"/>
                <a:gd name="f4" fmla="val 152649"/>
                <a:gd name="f5" fmla="val 102972"/>
                <a:gd name="f6" fmla="val 100746"/>
                <a:gd name="f7" fmla="val 100125"/>
                <a:gd name="f8" fmla="val 96330"/>
                <a:gd name="f9" fmla="val 99804"/>
                <a:gd name="f10" fmla="val 94432"/>
                <a:gd name="f11" fmla="val 101688"/>
                <a:gd name="f12" fmla="val 92534"/>
                <a:gd name="f13" fmla="val 102629"/>
                <a:gd name="f14" fmla="val 93483"/>
                <a:gd name="f15" fmla="val 106395"/>
                <a:gd name="f16" fmla="val 109220"/>
                <a:gd name="f17" fmla="val 91585"/>
                <a:gd name="f18" fmla="val 112045"/>
                <a:gd name="f19" fmla="val 90637"/>
                <a:gd name="f20" fmla="val 113928"/>
                <a:gd name="f21" fmla="val 89688"/>
                <a:gd name="f22" fmla="val 116752"/>
                <a:gd name="f23" fmla="val 86841"/>
                <a:gd name="f24" fmla="val 122402"/>
                <a:gd name="f25" fmla="val 82097"/>
                <a:gd name="f26" fmla="val 127109"/>
                <a:gd name="f27" fmla="val 76404"/>
                <a:gd name="f28" fmla="val 128993"/>
                <a:gd name="f29" fmla="val 56478"/>
                <a:gd name="f30" fmla="val 134642"/>
                <a:gd name="f31" fmla="val 35603"/>
                <a:gd name="f32" fmla="val 131817"/>
                <a:gd name="f33" fmla="val 28961"/>
                <a:gd name="f34" fmla="val 103571"/>
                <a:gd name="f35" fmla="val 26115"/>
                <a:gd name="f36" fmla="val 88506"/>
                <a:gd name="f37" fmla="val 73441"/>
                <a:gd name="f38" fmla="val 27064"/>
                <a:gd name="f39" fmla="val 59318"/>
                <a:gd name="f40" fmla="val 54610"/>
                <a:gd name="f41" fmla="val 28012"/>
                <a:gd name="f42" fmla="val 49902"/>
                <a:gd name="f43" fmla="val 29910"/>
                <a:gd name="f44" fmla="val 46136"/>
                <a:gd name="f45" fmla="val 36552"/>
                <a:gd name="f46" fmla="val 25422"/>
                <a:gd name="f47" fmla="val 51734"/>
                <a:gd name="f48" fmla="val 18831"/>
                <a:gd name="f49" fmla="val 71660"/>
                <a:gd name="f50" fmla="val 21656"/>
                <a:gd name="f51" fmla="val 83046"/>
                <a:gd name="f52" fmla="val 23539"/>
                <a:gd name="f53" fmla="val 30130"/>
                <a:gd name="f54" fmla="val 40487"/>
                <a:gd name="f55" fmla="val 43311"/>
                <a:gd name="f56" fmla="val 48961"/>
                <a:gd name="f57" fmla="val 95381"/>
                <a:gd name="f58" fmla="val 50844"/>
                <a:gd name="f59" fmla="val 103921"/>
                <a:gd name="f60" fmla="val 112460"/>
                <a:gd name="f61" fmla="val 120051"/>
                <a:gd name="f62" fmla="val 31071"/>
                <a:gd name="f63" fmla="val 107716"/>
                <a:gd name="f64" fmla="val 12240"/>
                <a:gd name="f65" fmla="val 88739"/>
                <a:gd name="f66" fmla="val 4708"/>
                <a:gd name="f67" fmla="val 80199"/>
                <a:gd name="f68" fmla="val 942"/>
                <a:gd name="f69" fmla="val 62171"/>
                <a:gd name="f70" fmla="val 33706"/>
                <a:gd name="f71" fmla="val 12831"/>
                <a:gd name="f72" fmla="val 15065"/>
                <a:gd name="f73" fmla="val 4291"/>
                <a:gd name="f74" fmla="val 42370"/>
                <a:gd name="f75" fmla="+- 0 0 453"/>
                <a:gd name="f76" fmla="val 58376"/>
                <a:gd name="f77" fmla="val 74383"/>
                <a:gd name="f78" fmla="val 496"/>
                <a:gd name="f79" fmla="val 90389"/>
                <a:gd name="f80" fmla="val 96038"/>
                <a:gd name="f81" fmla="val 1445"/>
                <a:gd name="f82" fmla="val 3342"/>
                <a:gd name="f83" fmla="val 107337"/>
                <a:gd name="f84" fmla="val 9035"/>
                <a:gd name="f85" fmla="val 128051"/>
                <a:gd name="f86" fmla="val 21371"/>
                <a:gd name="f87" fmla="val 143116"/>
                <a:gd name="f88" fmla="val 42245"/>
                <a:gd name="f89" fmla="val 149707"/>
                <a:gd name="f90" fmla="val 154414"/>
                <a:gd name="f91" fmla="val 73557"/>
                <a:gd name="f92" fmla="val 153473"/>
                <a:gd name="f93" fmla="val 146882"/>
                <a:gd name="f94" fmla="val 106767"/>
                <a:gd name="f95" fmla="val 139350"/>
                <a:gd name="f96" fmla="val 120519"/>
                <a:gd name="f97" fmla="val 114358"/>
                <a:gd name="f98" fmla="val 108665"/>
                <a:gd name="f99" fmla="*/ f0 1 120050"/>
                <a:gd name="f100" fmla="*/ f1 1 152649"/>
                <a:gd name="f101" fmla="+- f4 0 f2"/>
                <a:gd name="f102" fmla="+- f3 0 f2"/>
                <a:gd name="f103" fmla="*/ f102 1 120050"/>
                <a:gd name="f104" fmla="*/ f101 1 152649"/>
                <a:gd name="f105" fmla="*/ f2 1 f103"/>
                <a:gd name="f106" fmla="*/ f3 1 f103"/>
                <a:gd name="f107" fmla="*/ f2 1 f104"/>
                <a:gd name="f108" fmla="*/ f4 1 f104"/>
                <a:gd name="f109" fmla="*/ f105 f99 1"/>
                <a:gd name="f110" fmla="*/ f106 f99 1"/>
                <a:gd name="f111" fmla="*/ f108 f100 1"/>
                <a:gd name="f112" fmla="*/ f107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120050" h="1526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2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3" y="f34"/>
                    <a:pt x="f33" y="f13"/>
                    <a:pt x="f33" y="f13"/>
                  </a:cubicBezTo>
                  <a:cubicBezTo>
                    <a:pt x="f35" y="f36"/>
                    <a:pt x="f35" y="f37"/>
                    <a:pt x="f38" y="f39"/>
                  </a:cubicBezTo>
                  <a:cubicBezTo>
                    <a:pt x="f38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21" y="f53"/>
                    <a:pt x="f12" y="f54"/>
                  </a:cubicBezTo>
                  <a:cubicBezTo>
                    <a:pt x="f14" y="f55"/>
                    <a:pt x="f14" y="f44"/>
                    <a:pt x="f10" y="f56"/>
                  </a:cubicBezTo>
                  <a:cubicBezTo>
                    <a:pt x="f10" y="f42"/>
                    <a:pt x="f57" y="f58"/>
                    <a:pt x="f8" y="f58"/>
                  </a:cubicBezTo>
                  <a:cubicBezTo>
                    <a:pt x="f59" y="f58"/>
                    <a:pt x="f60" y="f58"/>
                    <a:pt x="f61" y="f58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49" y="f2"/>
                    <a:pt x="f69" y="f2"/>
                  </a:cubicBezTo>
                  <a:cubicBezTo>
                    <a:pt x="f70" y="f2"/>
                    <a:pt x="f71" y="f72"/>
                    <a:pt x="f73" y="f74"/>
                  </a:cubicBezTo>
                  <a:cubicBezTo>
                    <a:pt x="f75" y="f76"/>
                    <a:pt x="f75" y="f77"/>
                    <a:pt x="f78" y="f79"/>
                  </a:cubicBezTo>
                  <a:cubicBezTo>
                    <a:pt x="f78" y="f80"/>
                    <a:pt x="f81" y="f1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76" y="f90"/>
                    <a:pt x="f91" y="f92"/>
                    <a:pt x="f65" y="f93"/>
                  </a:cubicBezTo>
                  <a:cubicBezTo>
                    <a:pt x="f94" y="f95"/>
                    <a:pt x="f61" y="f96"/>
                    <a:pt x="f61" y="f11"/>
                  </a:cubicBezTo>
                  <a:cubicBezTo>
                    <a:pt x="f97" y="f6"/>
                    <a:pt x="f98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9" name="Google Shape;225;p58">
              <a:extLst>
                <a:ext uri="{FF2B5EF4-FFF2-40B4-BE49-F238E27FC236}">
                  <a16:creationId xmlns:a16="http://schemas.microsoft.com/office/drawing/2014/main" id="{2E1619FA-BF0A-8DA8-E6FC-1661E3850B0F}"/>
                </a:ext>
              </a:extLst>
            </p:cNvPr>
            <p:cNvSpPr/>
            <p:nvPr/>
          </p:nvSpPr>
          <p:spPr>
            <a:xfrm>
              <a:off x="7845753" y="4886160"/>
              <a:ext cx="48609" cy="61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393"/>
                <a:gd name="f4" fmla="val 152967"/>
                <a:gd name="f5" fmla="val 99867"/>
                <a:gd name="f6" fmla="val 102830"/>
                <a:gd name="f7" fmla="val 95122"/>
                <a:gd name="f8" fmla="val 94173"/>
                <a:gd name="f9" fmla="val 107538"/>
                <a:gd name="f10" fmla="val 93225"/>
                <a:gd name="f11" fmla="val 110363"/>
                <a:gd name="f12" fmla="val 112246"/>
                <a:gd name="f13" fmla="val 92276"/>
                <a:gd name="f14" fmla="val 115070"/>
                <a:gd name="f15" fmla="val 89429"/>
                <a:gd name="f16" fmla="val 123544"/>
                <a:gd name="f17" fmla="val 82787"/>
                <a:gd name="f18" fmla="val 129194"/>
                <a:gd name="f19" fmla="val 74248"/>
                <a:gd name="f20" fmla="val 131077"/>
                <a:gd name="f21" fmla="val 69503"/>
                <a:gd name="f22" fmla="val 132018"/>
                <a:gd name="f23" fmla="val 64759"/>
                <a:gd name="f24" fmla="val 60015"/>
                <a:gd name="f25" fmla="val 49577"/>
                <a:gd name="f26" fmla="val 41038"/>
                <a:gd name="f27" fmla="val 126369"/>
                <a:gd name="f28" fmla="val 35345"/>
                <a:gd name="f29" fmla="val 117895"/>
                <a:gd name="f30" fmla="val 32498"/>
                <a:gd name="f31" fmla="val 113187"/>
                <a:gd name="f32" fmla="val 30600"/>
                <a:gd name="f33" fmla="val 29652"/>
                <a:gd name="f34" fmla="val 100947"/>
                <a:gd name="f35" fmla="val 26805"/>
                <a:gd name="f36" fmla="val 86824"/>
                <a:gd name="f37" fmla="val 27754"/>
                <a:gd name="f38" fmla="val 71759"/>
                <a:gd name="f39" fmla="val 28703"/>
                <a:gd name="f40" fmla="val 57636"/>
                <a:gd name="f41" fmla="val 51045"/>
                <a:gd name="f42" fmla="val 45396"/>
                <a:gd name="f43" fmla="val 34396"/>
                <a:gd name="f44" fmla="val 38805"/>
                <a:gd name="f45" fmla="val 38191"/>
                <a:gd name="f46" fmla="val 30331"/>
                <a:gd name="f47" fmla="val 44833"/>
                <a:gd name="f48" fmla="val 24681"/>
                <a:gd name="f49" fmla="val 53373"/>
                <a:gd name="f50" fmla="val 22798"/>
                <a:gd name="f51" fmla="val 60964"/>
                <a:gd name="f52" fmla="val 20915"/>
                <a:gd name="f53" fmla="val 68554"/>
                <a:gd name="f54" fmla="val 76145"/>
                <a:gd name="f55" fmla="val 83736"/>
                <a:gd name="f56" fmla="val 88480"/>
                <a:gd name="f57" fmla="val 29389"/>
                <a:gd name="f58" fmla="val 91327"/>
                <a:gd name="f59" fmla="val 35980"/>
                <a:gd name="f60" fmla="val 39746"/>
                <a:gd name="f61" fmla="val 43512"/>
                <a:gd name="f62" fmla="val 47279"/>
                <a:gd name="f63" fmla="val 50103"/>
                <a:gd name="f64" fmla="val 96071"/>
                <a:gd name="f65" fmla="val 97969"/>
                <a:gd name="f66" fmla="val 102713"/>
                <a:gd name="f67" fmla="val 108406"/>
                <a:gd name="f68" fmla="val 113150"/>
                <a:gd name="f69" fmla="val 122639"/>
                <a:gd name="f70" fmla="val 120741"/>
                <a:gd name="f71" fmla="val 118844"/>
                <a:gd name="f72" fmla="val 115048"/>
                <a:gd name="f73" fmla="val 8675"/>
                <a:gd name="f74" fmla="val 81838"/>
                <a:gd name="f75" fmla="val 2084"/>
                <a:gd name="f76" fmla="val 77094"/>
                <a:gd name="f77" fmla="val 1143"/>
                <a:gd name="f78" fmla="val 72350"/>
                <a:gd name="f79" fmla="val 201"/>
                <a:gd name="f80" fmla="val 41987"/>
                <a:gd name="f81" fmla="+- 0 0 1682"/>
                <a:gd name="f82" fmla="val 17317"/>
                <a:gd name="f83" fmla="val 9617"/>
                <a:gd name="f84" fmla="val 5930"/>
                <a:gd name="f85" fmla="val 3084"/>
                <a:gd name="f86" fmla="val 41629"/>
                <a:gd name="f87" fmla="val 2135"/>
                <a:gd name="f88" fmla="val 48220"/>
                <a:gd name="f89" fmla="val 1186"/>
                <a:gd name="f90" fmla="val 53870"/>
                <a:gd name="f91" fmla="+- 0 0 712"/>
                <a:gd name="f92" fmla="val 65168"/>
                <a:gd name="f93" fmla="val 237"/>
                <a:gd name="f94" fmla="val 77408"/>
                <a:gd name="f95" fmla="val 88707"/>
                <a:gd name="f96" fmla="val 97181"/>
                <a:gd name="f97" fmla="val 105655"/>
                <a:gd name="f98" fmla="val 4981"/>
                <a:gd name="f99" fmla="val 11623"/>
                <a:gd name="f100" fmla="val 24907"/>
                <a:gd name="f101" fmla="val 145200"/>
                <a:gd name="f102" fmla="val 150849"/>
                <a:gd name="f103" fmla="val 55271"/>
                <a:gd name="f104" fmla="val 153674"/>
                <a:gd name="f105" fmla="val 66657"/>
                <a:gd name="f106" fmla="val 101764"/>
                <a:gd name="f107" fmla="val 146142"/>
                <a:gd name="f108" fmla="val 127311"/>
                <a:gd name="f109" fmla="val 119792"/>
                <a:gd name="f110" fmla="val 101889"/>
                <a:gd name="f111" fmla="val 114099"/>
                <a:gd name="f112" fmla="val 106508"/>
                <a:gd name="f113" fmla="*/ f0 1 120393"/>
                <a:gd name="f114" fmla="*/ f1 1 152967"/>
                <a:gd name="f115" fmla="+- f4 0 f2"/>
                <a:gd name="f116" fmla="+- f3 0 f2"/>
                <a:gd name="f117" fmla="*/ f116 1 120393"/>
                <a:gd name="f118" fmla="*/ f115 1 152967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20393" h="152967">
                  <a:moveTo>
                    <a:pt x="f5" y="f6"/>
                  </a:moveTo>
                  <a:cubicBezTo>
                    <a:pt x="f7" y="f6"/>
                    <a:pt x="f7" y="f6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2"/>
                    <a:pt x="f24" y="f22"/>
                  </a:cubicBezTo>
                  <a:cubicBezTo>
                    <a:pt x="f25" y="f22"/>
                    <a:pt x="f26" y="f27"/>
                    <a:pt x="f28" y="f29"/>
                  </a:cubicBezTo>
                  <a:cubicBezTo>
                    <a:pt x="f30" y="f31"/>
                    <a:pt x="f32" y="f9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33" y="f41"/>
                    <a:pt x="f32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2"/>
                    <a:pt x="f54" y="f50"/>
                  </a:cubicBezTo>
                  <a:cubicBezTo>
                    <a:pt x="f55" y="f48"/>
                    <a:pt x="f56" y="f57"/>
                    <a:pt x="f58" y="f59"/>
                  </a:cubicBezTo>
                  <a:cubicBezTo>
                    <a:pt x="f10" y="f60"/>
                    <a:pt x="f8" y="f61"/>
                    <a:pt x="f8" y="f62"/>
                  </a:cubicBezTo>
                  <a:cubicBezTo>
                    <a:pt x="f8" y="f63"/>
                    <a:pt x="f64" y="f41"/>
                    <a:pt x="f65" y="f41"/>
                  </a:cubicBezTo>
                  <a:cubicBezTo>
                    <a:pt x="f66" y="f41"/>
                    <a:pt x="f67" y="f41"/>
                    <a:pt x="f68" y="f41"/>
                  </a:cubicBezTo>
                  <a:cubicBezTo>
                    <a:pt x="f69" y="f41"/>
                    <a:pt x="f70" y="f41"/>
                    <a:pt x="f71" y="f61"/>
                  </a:cubicBezTo>
                  <a:cubicBezTo>
                    <a:pt x="f72" y="f50"/>
                    <a:pt x="f66" y="f73"/>
                    <a:pt x="f74" y="f75"/>
                  </a:cubicBezTo>
                  <a:cubicBezTo>
                    <a:pt x="f76" y="f77"/>
                    <a:pt x="f78" y="f79"/>
                    <a:pt x="f53" y="f79"/>
                  </a:cubicBezTo>
                  <a:cubicBezTo>
                    <a:pt x="f80" y="f81"/>
                    <a:pt x="f82" y="f83"/>
                    <a:pt x="f84" y="f59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3" y="f95"/>
                  </a:cubicBezTo>
                  <a:cubicBezTo>
                    <a:pt x="f93" y="f96"/>
                    <a:pt x="f87" y="f97"/>
                    <a:pt x="f98" y="f31"/>
                  </a:cubicBezTo>
                  <a:cubicBezTo>
                    <a:pt x="f99" y="f22"/>
                    <a:pt x="f100" y="f101"/>
                    <a:pt x="f47" y="f102"/>
                  </a:cubicBezTo>
                  <a:cubicBezTo>
                    <a:pt x="f103" y="f104"/>
                    <a:pt x="f105" y="f104"/>
                    <a:pt x="f76" y="f102"/>
                  </a:cubicBezTo>
                  <a:cubicBezTo>
                    <a:pt x="f106" y="f107"/>
                    <a:pt x="f71" y="f108"/>
                    <a:pt x="f109" y="f110"/>
                  </a:cubicBezTo>
                  <a:cubicBezTo>
                    <a:pt x="f111" y="f6"/>
                    <a:pt x="f112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Google Shape;226;p58">
              <a:extLst>
                <a:ext uri="{FF2B5EF4-FFF2-40B4-BE49-F238E27FC236}">
                  <a16:creationId xmlns:a16="http://schemas.microsoft.com/office/drawing/2014/main" id="{5694F429-C43C-26BF-250E-7ECE5062383C}"/>
                </a:ext>
              </a:extLst>
            </p:cNvPr>
            <p:cNvSpPr/>
            <p:nvPr/>
          </p:nvSpPr>
          <p:spPr>
            <a:xfrm>
              <a:off x="8445736" y="5003176"/>
              <a:ext cx="39072" cy="465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82"/>
                <a:gd name="f4" fmla="val 115399"/>
                <a:gd name="f5" fmla="val 92987"/>
                <a:gd name="f6" fmla="val 81344"/>
                <a:gd name="f7" fmla="val 67221"/>
                <a:gd name="f8" fmla="val 52156"/>
                <a:gd name="f9" fmla="val 38033"/>
                <a:gd name="f10" fmla="val 20143"/>
                <a:gd name="f11" fmla="val 83499"/>
                <a:gd name="f12" fmla="val 7903"/>
                <a:gd name="f13" fmla="val 66420"/>
                <a:gd name="f14" fmla="val 2254"/>
                <a:gd name="f15" fmla="val 56931"/>
                <a:gd name="f16" fmla="+- 0 0 571"/>
                <a:gd name="f17" fmla="val 46494"/>
                <a:gd name="f18" fmla="val 37005"/>
                <a:gd name="f19" fmla="val 1312"/>
                <a:gd name="f20" fmla="val 25619"/>
                <a:gd name="f21" fmla="val 3196"/>
                <a:gd name="f22" fmla="val 15182"/>
                <a:gd name="f23" fmla="val 7591"/>
                <a:gd name="f24" fmla="val 18260"/>
                <a:gd name="f25" fmla="val 4744"/>
                <a:gd name="f26" fmla="val 22968"/>
                <a:gd name="f27" fmla="val 1898"/>
                <a:gd name="f28" fmla="val 27676"/>
                <a:gd name="f29" fmla="val 2847"/>
                <a:gd name="f30" fmla="val 34267"/>
                <a:gd name="f31" fmla="val 10437"/>
                <a:gd name="f32" fmla="val 18028"/>
                <a:gd name="f33" fmla="val 27517"/>
                <a:gd name="f34" fmla="val 33325"/>
                <a:gd name="f35" fmla="val 28466"/>
                <a:gd name="f36" fmla="val 32384"/>
                <a:gd name="f37" fmla="val 29559"/>
                <a:gd name="f38" fmla="val 30363"/>
                <a:gd name="f39" fmla="val 26734"/>
                <a:gd name="f40" fmla="val 32261"/>
                <a:gd name="f41" fmla="val 24851"/>
                <a:gd name="f42" fmla="val 39852"/>
                <a:gd name="f43" fmla="val 48391"/>
                <a:gd name="f44" fmla="val 21085"/>
                <a:gd name="f45" fmla="val 65471"/>
                <a:gd name="f46" fmla="val 23910"/>
                <a:gd name="f47" fmla="val 67368"/>
                <a:gd name="f48" fmla="val 31442"/>
                <a:gd name="f49" fmla="val 38974"/>
                <a:gd name="f50" fmla="val 39916"/>
                <a:gd name="f51" fmla="val 40858"/>
                <a:gd name="f52" fmla="val 41799"/>
                <a:gd name="f53" fmla="val 44624"/>
                <a:gd name="f54" fmla="val 45565"/>
                <a:gd name="f55" fmla="val 63573"/>
                <a:gd name="f56" fmla="val 50289"/>
                <a:gd name="f57" fmla="val 43647"/>
                <a:gd name="f58" fmla="val 35107"/>
                <a:gd name="f59" fmla="val 47448"/>
                <a:gd name="f60" fmla="val 5693"/>
                <a:gd name="f61" fmla="val 58747"/>
                <a:gd name="f62" fmla="val 69104"/>
                <a:gd name="f63" fmla="val 82286"/>
                <a:gd name="f64" fmla="val 95468"/>
                <a:gd name="f65" fmla="val 6642"/>
                <a:gd name="f66" fmla="val 104883"/>
                <a:gd name="f67" fmla="val 110532"/>
                <a:gd name="f68" fmla="val 34159"/>
                <a:gd name="f69" fmla="val 118065"/>
                <a:gd name="f70" fmla="val 49340"/>
                <a:gd name="f71" fmla="val 117123"/>
                <a:gd name="f72" fmla="val 64522"/>
                <a:gd name="f73" fmla="val 105825"/>
                <a:gd name="f74" fmla="val 103942"/>
                <a:gd name="f75" fmla="val 68317"/>
                <a:gd name="f76" fmla="val 103000"/>
                <a:gd name="f77" fmla="val 69266"/>
                <a:gd name="f78" fmla="val 107708"/>
                <a:gd name="f79" fmla="val 70215"/>
                <a:gd name="f80" fmla="val 109591"/>
                <a:gd name="f81" fmla="val 111474"/>
                <a:gd name="f82" fmla="val 71164"/>
                <a:gd name="f83" fmla="val 112416"/>
                <a:gd name="f84" fmla="val 73061"/>
                <a:gd name="f85" fmla="val 80652"/>
                <a:gd name="f86" fmla="val 88243"/>
                <a:gd name="f87" fmla="val 96783"/>
                <a:gd name="f88" fmla="val 101117"/>
                <a:gd name="f89" fmla="val 90760"/>
                <a:gd name="f90" fmla="val 61675"/>
                <a:gd name="f91" fmla="val 87935"/>
                <a:gd name="f92" fmla="val 55033"/>
                <a:gd name="f93" fmla="val 93584"/>
                <a:gd name="f94" fmla="val 37954"/>
                <a:gd name="f95" fmla="val 31312"/>
                <a:gd name="f96" fmla="val 91701"/>
                <a:gd name="f97" fmla="val 88877"/>
                <a:gd name="f98" fmla="val 24670"/>
                <a:gd name="f99" fmla="val 75695"/>
                <a:gd name="f100" fmla="val 70046"/>
                <a:gd name="f101" fmla="val 65338"/>
                <a:gd name="f102" fmla="val 62513"/>
                <a:gd name="f103" fmla="val 60630"/>
                <a:gd name="f104" fmla="val 45545"/>
                <a:gd name="f105" fmla="val 52187"/>
                <a:gd name="f106" fmla="val 57880"/>
                <a:gd name="f107" fmla="val 61572"/>
                <a:gd name="f108" fmla="val 63455"/>
                <a:gd name="f109" fmla="val 66279"/>
                <a:gd name="f110" fmla="val 71929"/>
                <a:gd name="f111" fmla="val 72870"/>
                <a:gd name="f112" fmla="val 74753"/>
                <a:gd name="f113" fmla="val 85111"/>
                <a:gd name="f114" fmla="*/ f0 1 96782"/>
                <a:gd name="f115" fmla="*/ f1 1 115399"/>
                <a:gd name="f116" fmla="+- f4 0 f2"/>
                <a:gd name="f117" fmla="+- f3 0 f2"/>
                <a:gd name="f118" fmla="*/ f117 1 96782"/>
                <a:gd name="f119" fmla="*/ f116 1 115399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96782" h="115399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21"/>
                    <a:pt x="f22" y="f1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0"/>
                    <a:pt x="f32" y="f30"/>
                    <a:pt x="f20" y="f30"/>
                  </a:cubicBezTo>
                  <a:cubicBezTo>
                    <a:pt x="f33" y="f30"/>
                    <a:pt x="f33" y="f34"/>
                    <a:pt x="f35" y="f36"/>
                  </a:cubicBezTo>
                  <a:cubicBezTo>
                    <a:pt x="f35" y="f37"/>
                    <a:pt x="f38" y="f39"/>
                    <a:pt x="f40" y="f41"/>
                  </a:cubicBezTo>
                  <a:cubicBezTo>
                    <a:pt x="f42" y="f24"/>
                    <a:pt x="f43" y="f24"/>
                    <a:pt x="f15" y="f44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47" y="f50"/>
                    <a:pt x="f47" y="f51"/>
                    <a:pt x="f47" y="f52"/>
                  </a:cubicBezTo>
                  <a:cubicBezTo>
                    <a:pt x="f47" y="f53"/>
                    <a:pt x="f13" y="f54"/>
                    <a:pt x="f55" y="f54"/>
                  </a:cubicBezTo>
                  <a:cubicBezTo>
                    <a:pt x="f15" y="f54"/>
                    <a:pt x="f56" y="f54"/>
                    <a:pt x="f57" y="f54"/>
                  </a:cubicBezTo>
                  <a:cubicBezTo>
                    <a:pt x="f58" y="f54"/>
                    <a:pt x="f20" y="f59"/>
                    <a:pt x="f32" y="f8"/>
                  </a:cubicBezTo>
                  <a:cubicBezTo>
                    <a:pt x="f60" y="f61"/>
                    <a:pt x="f2" y="f62"/>
                    <a:pt x="f2" y="f63"/>
                  </a:cubicBezTo>
                  <a:cubicBezTo>
                    <a:pt x="f2" y="f64"/>
                    <a:pt x="f65" y="f66"/>
                    <a:pt x="f32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45" y="f66"/>
                    <a:pt x="f13" y="f74"/>
                    <a:pt x="f75" y="f76"/>
                  </a:cubicBezTo>
                  <a:cubicBezTo>
                    <a:pt x="f77" y="f66"/>
                    <a:pt x="f77" y="f78"/>
                    <a:pt x="f79" y="f80"/>
                  </a:cubicBezTo>
                  <a:cubicBezTo>
                    <a:pt x="f79" y="f81"/>
                    <a:pt x="f82" y="f83"/>
                    <a:pt x="f84" y="f83"/>
                  </a:cubicBezTo>
                  <a:cubicBezTo>
                    <a:pt x="f85" y="f83"/>
                    <a:pt x="f86" y="f83"/>
                    <a:pt x="f87" y="f83"/>
                  </a:cubicBezTo>
                  <a:cubicBezTo>
                    <a:pt x="f87" y="f81"/>
                    <a:pt x="f87" y="f67"/>
                    <a:pt x="f87" y="f67"/>
                  </a:cubicBezTo>
                  <a:cubicBezTo>
                    <a:pt x="f5" y="f88"/>
                    <a:pt x="f5" y="f89"/>
                    <a:pt x="f5" y="f6"/>
                  </a:cubicBezTo>
                  <a:moveTo>
                    <a:pt x="f90" y="f91"/>
                  </a:moveTo>
                  <a:cubicBezTo>
                    <a:pt x="f92" y="f93"/>
                    <a:pt x="f17" y="f64"/>
                    <a:pt x="f94" y="f93"/>
                  </a:cubicBezTo>
                  <a:cubicBezTo>
                    <a:pt x="f95" y="f96"/>
                    <a:pt x="f33" y="f97"/>
                    <a:pt x="f20" y="f63"/>
                  </a:cubicBezTo>
                  <a:cubicBezTo>
                    <a:pt x="f98" y="f99"/>
                    <a:pt x="f20" y="f100"/>
                    <a:pt x="f95" y="f101"/>
                  </a:cubicBezTo>
                  <a:cubicBezTo>
                    <a:pt x="f58" y="f102"/>
                    <a:pt x="f42" y="f103"/>
                    <a:pt x="f104" y="f103"/>
                  </a:cubicBezTo>
                  <a:cubicBezTo>
                    <a:pt x="f105" y="f103"/>
                    <a:pt x="f106" y="f103"/>
                    <a:pt x="f72" y="f103"/>
                  </a:cubicBezTo>
                  <a:cubicBezTo>
                    <a:pt x="f13" y="f103"/>
                    <a:pt x="f47" y="f107"/>
                    <a:pt x="f47" y="f108"/>
                  </a:cubicBezTo>
                  <a:cubicBezTo>
                    <a:pt x="f47" y="f109"/>
                    <a:pt x="f47" y="f62"/>
                    <a:pt x="f47" y="f110"/>
                  </a:cubicBezTo>
                  <a:cubicBezTo>
                    <a:pt x="f47" y="f111"/>
                    <a:pt x="f47" y="f112"/>
                    <a:pt x="f47" y="f99"/>
                  </a:cubicBezTo>
                  <a:cubicBezTo>
                    <a:pt x="f77" y="f6"/>
                    <a:pt x="f45" y="f113"/>
                    <a:pt x="f90" y="f9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Google Shape;227;p58">
              <a:extLst>
                <a:ext uri="{FF2B5EF4-FFF2-40B4-BE49-F238E27FC236}">
                  <a16:creationId xmlns:a16="http://schemas.microsoft.com/office/drawing/2014/main" id="{094F4DAB-2D98-B9D5-4FF3-669F2F2D7A81}"/>
                </a:ext>
              </a:extLst>
            </p:cNvPr>
            <p:cNvSpPr/>
            <p:nvPr/>
          </p:nvSpPr>
          <p:spPr>
            <a:xfrm>
              <a:off x="8331665" y="4901906"/>
              <a:ext cx="39374" cy="467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525"/>
                <a:gd name="f4" fmla="val 115681"/>
                <a:gd name="f5" fmla="val 91832"/>
                <a:gd name="f6" fmla="val 69475"/>
                <a:gd name="f7" fmla="val 58176"/>
                <a:gd name="f8" fmla="val 46878"/>
                <a:gd name="f9" fmla="val 36521"/>
                <a:gd name="f10" fmla="val 19573"/>
                <a:gd name="f11" fmla="val 82344"/>
                <a:gd name="f12" fmla="val 7333"/>
                <a:gd name="f13" fmla="val 66213"/>
                <a:gd name="f14" fmla="val 2625"/>
                <a:gd name="f15" fmla="val 52929"/>
                <a:gd name="f16" fmla="+- 0 0 1141"/>
                <a:gd name="f17" fmla="val 39645"/>
                <a:gd name="f18" fmla="val 26361"/>
                <a:gd name="f19" fmla="val 4508"/>
                <a:gd name="f20" fmla="val 18771"/>
                <a:gd name="f21" fmla="val 11180"/>
                <a:gd name="f22" fmla="val 12040"/>
                <a:gd name="f23" fmla="val 6436"/>
                <a:gd name="f24" fmla="val 3589"/>
                <a:gd name="f25" fmla="val 24281"/>
                <a:gd name="f26" fmla="val 1691"/>
                <a:gd name="f27" fmla="val 28988"/>
                <a:gd name="f28" fmla="val 34638"/>
                <a:gd name="f29" fmla="val 9282"/>
                <a:gd name="f30" fmla="val 16873"/>
                <a:gd name="f31" fmla="val 24464"/>
                <a:gd name="f32" fmla="val 32754"/>
                <a:gd name="f33" fmla="val 27310"/>
                <a:gd name="f34" fmla="val 31813"/>
                <a:gd name="f35" fmla="val 28259"/>
                <a:gd name="f36" fmla="val 26164"/>
                <a:gd name="f37" fmla="val 32055"/>
                <a:gd name="f38" fmla="val 23339"/>
                <a:gd name="f39" fmla="val 37748"/>
                <a:gd name="f40" fmla="val 21456"/>
                <a:gd name="f41" fmla="val 53878"/>
                <a:gd name="f42" fmla="val 14865"/>
                <a:gd name="f43" fmla="val 67162"/>
                <a:gd name="f44" fmla="val 41228"/>
                <a:gd name="f45" fmla="val 42170"/>
                <a:gd name="f46" fmla="val 43112"/>
                <a:gd name="f47" fmla="val 44995"/>
                <a:gd name="f48" fmla="val 45936"/>
                <a:gd name="f49" fmla="val 64315"/>
                <a:gd name="f50" fmla="val 59571"/>
                <a:gd name="f51" fmla="val 54827"/>
                <a:gd name="f52" fmla="val 50083"/>
                <a:gd name="f53" fmla="val 38697"/>
                <a:gd name="f54" fmla="val 47819"/>
                <a:gd name="f55" fmla="val 53469"/>
                <a:gd name="f56" fmla="+- 0 0 4002"/>
                <a:gd name="f57" fmla="val 63826"/>
                <a:gd name="f58" fmla="+- 0 0 6848"/>
                <a:gd name="f59" fmla="val 96780"/>
                <a:gd name="f60" fmla="val 15924"/>
                <a:gd name="f61" fmla="val 109962"/>
                <a:gd name="f62" fmla="val 30157"/>
                <a:gd name="f63" fmla="val 118436"/>
                <a:gd name="f64" fmla="val 117494"/>
                <a:gd name="f65" fmla="val 63367"/>
                <a:gd name="f66" fmla="val 107137"/>
                <a:gd name="f67" fmla="val 106196"/>
                <a:gd name="f68" fmla="val 104312"/>
                <a:gd name="f69" fmla="val 68111"/>
                <a:gd name="f70" fmla="val 69060"/>
                <a:gd name="f71" fmla="val 109020"/>
                <a:gd name="f72" fmla="val 70009"/>
                <a:gd name="f73" fmla="val 110903"/>
                <a:gd name="f74" fmla="val 112786"/>
                <a:gd name="f75" fmla="val 71906"/>
                <a:gd name="f76" fmla="val 113728"/>
                <a:gd name="f77" fmla="val 73804"/>
                <a:gd name="f78" fmla="val 81395"/>
                <a:gd name="f79" fmla="val 88986"/>
                <a:gd name="f80" fmla="val 90883"/>
                <a:gd name="f81" fmla="val 97722"/>
                <a:gd name="f82" fmla="val 83598"/>
                <a:gd name="f83" fmla="val 89248"/>
                <a:gd name="f84" fmla="val 93955"/>
                <a:gd name="f85" fmla="val 46287"/>
                <a:gd name="f86" fmla="val 95838"/>
                <a:gd name="f87" fmla="val 93014"/>
                <a:gd name="f88" fmla="val 25413"/>
                <a:gd name="f89" fmla="val 82657"/>
                <a:gd name="f90" fmla="val 23515"/>
                <a:gd name="f91" fmla="val 76066"/>
                <a:gd name="f92" fmla="val 31106"/>
                <a:gd name="f93" fmla="val 65709"/>
                <a:gd name="f94" fmla="val 33952"/>
                <a:gd name="f95" fmla="val 62884"/>
                <a:gd name="f96" fmla="val 61943"/>
                <a:gd name="f97" fmla="val 42492"/>
                <a:gd name="f98" fmla="val 61001"/>
                <a:gd name="f99" fmla="val 60059"/>
                <a:gd name="f100" fmla="val 56725"/>
                <a:gd name="f101" fmla="val 68533"/>
                <a:gd name="f102" fmla="val 71358"/>
                <a:gd name="f103" fmla="val 72300"/>
                <a:gd name="f104" fmla="val 74183"/>
                <a:gd name="f105" fmla="val 75124"/>
                <a:gd name="f106" fmla="val 81715"/>
                <a:gd name="f107" fmla="val 85481"/>
                <a:gd name="f108" fmla="*/ f0 1 97525"/>
                <a:gd name="f109" fmla="*/ f1 1 115681"/>
                <a:gd name="f110" fmla="+- f4 0 f2"/>
                <a:gd name="f111" fmla="+- f3 0 f2"/>
                <a:gd name="f112" fmla="*/ f111 1 97525"/>
                <a:gd name="f113" fmla="*/ f110 1 115681"/>
                <a:gd name="f114" fmla="*/ f2 1 f112"/>
                <a:gd name="f115" fmla="*/ f3 1 f112"/>
                <a:gd name="f116" fmla="*/ f2 1 f113"/>
                <a:gd name="f117" fmla="*/ f4 1 f113"/>
                <a:gd name="f118" fmla="*/ f114 f108 1"/>
                <a:gd name="f119" fmla="*/ f115 f108 1"/>
                <a:gd name="f120" fmla="*/ f117 f109 1"/>
                <a:gd name="f121" fmla="*/ f116 f1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8" t="f121" r="f119" b="f120"/>
              <a:pathLst>
                <a:path w="97525" h="11568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12"/>
                    <a:pt x="f21" y="f22"/>
                    <a:pt x="f23" y="f10"/>
                  </a:cubicBezTo>
                  <a:cubicBezTo>
                    <a:pt x="f24" y="f25"/>
                    <a:pt x="f26" y="f27"/>
                    <a:pt x="f26" y="f28"/>
                  </a:cubicBezTo>
                  <a:cubicBezTo>
                    <a:pt x="f29" y="f28"/>
                    <a:pt x="f30" y="f28"/>
                    <a:pt x="f31" y="f28"/>
                  </a:cubicBezTo>
                  <a:cubicBezTo>
                    <a:pt x="f18" y="f28"/>
                    <a:pt x="f18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25"/>
                    <a:pt x="f43" y="f44"/>
                  </a:cubicBezTo>
                  <a:cubicBezTo>
                    <a:pt x="f43" y="f45"/>
                    <a:pt x="f43" y="f45"/>
                    <a:pt x="f43" y="f46"/>
                  </a:cubicBezTo>
                  <a:cubicBezTo>
                    <a:pt x="f43" y="f47"/>
                    <a:pt x="f13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33" y="f54"/>
                    <a:pt x="f30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52" y="f64"/>
                    <a:pt x="f65" y="f66"/>
                  </a:cubicBezTo>
                  <a:cubicBezTo>
                    <a:pt x="f49" y="f67"/>
                    <a:pt x="f13" y="f68"/>
                    <a:pt x="f69" y="f68"/>
                  </a:cubicBezTo>
                  <a:cubicBezTo>
                    <a:pt x="f70" y="f67"/>
                    <a:pt x="f70" y="f71"/>
                    <a:pt x="f72" y="f73"/>
                  </a:cubicBezTo>
                  <a:cubicBezTo>
                    <a:pt x="f72" y="f74"/>
                    <a:pt x="f75" y="f76"/>
                    <a:pt x="f77" y="f76"/>
                  </a:cubicBezTo>
                  <a:cubicBezTo>
                    <a:pt x="f78" y="f76"/>
                    <a:pt x="f79" y="f76"/>
                    <a:pt x="f3" y="f76"/>
                  </a:cubicBezTo>
                  <a:cubicBezTo>
                    <a:pt x="f80" y="f81"/>
                    <a:pt x="f5" y="f82"/>
                    <a:pt x="f5" y="f6"/>
                  </a:cubicBezTo>
                  <a:moveTo>
                    <a:pt x="f50" y="f83"/>
                  </a:moveTo>
                  <a:cubicBezTo>
                    <a:pt x="f15" y="f84"/>
                    <a:pt x="f85" y="f86"/>
                    <a:pt x="f53" y="f84"/>
                  </a:cubicBezTo>
                  <a:cubicBezTo>
                    <a:pt x="f37" y="f87"/>
                    <a:pt x="f33" y="f83"/>
                    <a:pt x="f88" y="f89"/>
                  </a:cubicBezTo>
                  <a:cubicBezTo>
                    <a:pt x="f90" y="f91"/>
                    <a:pt x="f88" y="f6"/>
                    <a:pt x="f92" y="f93"/>
                  </a:cubicBezTo>
                  <a:cubicBezTo>
                    <a:pt x="f94" y="f95"/>
                    <a:pt x="f53" y="f96"/>
                    <a:pt x="f97" y="f98"/>
                  </a:cubicBezTo>
                  <a:cubicBezTo>
                    <a:pt x="f52" y="f99"/>
                    <a:pt x="f100" y="f99"/>
                    <a:pt x="f49" y="f99"/>
                  </a:cubicBezTo>
                  <a:cubicBezTo>
                    <a:pt x="f13" y="f99"/>
                    <a:pt x="f43" y="f98"/>
                    <a:pt x="f43" y="f95"/>
                  </a:cubicBezTo>
                  <a:cubicBezTo>
                    <a:pt x="f43" y="f93"/>
                    <a:pt x="f43" y="f101"/>
                    <a:pt x="f43" y="f102"/>
                  </a:cubicBezTo>
                  <a:cubicBezTo>
                    <a:pt x="f43" y="f103"/>
                    <a:pt x="f43" y="f104"/>
                    <a:pt x="f43" y="f105"/>
                  </a:cubicBezTo>
                  <a:cubicBezTo>
                    <a:pt x="f69" y="f106"/>
                    <a:pt x="f49" y="f107"/>
                    <a:pt x="f50" y="f8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Google Shape;228;p58">
              <a:extLst>
                <a:ext uri="{FF2B5EF4-FFF2-40B4-BE49-F238E27FC236}">
                  <a16:creationId xmlns:a16="http://schemas.microsoft.com/office/drawing/2014/main" id="{D54A3557-D899-B9B8-9649-A24E140E7BE3}"/>
                </a:ext>
              </a:extLst>
            </p:cNvPr>
            <p:cNvSpPr/>
            <p:nvPr/>
          </p:nvSpPr>
          <p:spPr>
            <a:xfrm>
              <a:off x="8042340" y="4902089"/>
              <a:ext cx="4062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623"/>
                <a:gd name="f4" fmla="val 114353"/>
                <a:gd name="f5" fmla="val 74055"/>
                <a:gd name="f6" fmla="val 111398"/>
                <a:gd name="f7" fmla="val 83544"/>
                <a:gd name="f8" fmla="val 108574"/>
                <a:gd name="f9" fmla="val 91135"/>
                <a:gd name="f10" fmla="val 103866"/>
                <a:gd name="f11" fmla="val 96828"/>
                <a:gd name="f12" fmla="val 96334"/>
                <a:gd name="f13" fmla="val 97777"/>
                <a:gd name="f14" fmla="val 94451"/>
                <a:gd name="f15" fmla="val 98725"/>
                <a:gd name="f16" fmla="val 93509"/>
                <a:gd name="f17" fmla="val 91626"/>
                <a:gd name="f18" fmla="val 93032"/>
                <a:gd name="f19" fmla="val 87860"/>
                <a:gd name="f20" fmla="val 89237"/>
                <a:gd name="f21" fmla="val 85035"/>
                <a:gd name="f22" fmla="val 85442"/>
                <a:gd name="f23" fmla="val 81269"/>
                <a:gd name="f24" fmla="val 60771"/>
                <a:gd name="f25" fmla="val 98217"/>
                <a:gd name="f26" fmla="val 44641"/>
                <a:gd name="f27" fmla="val 92567"/>
                <a:gd name="f28" fmla="val 33255"/>
                <a:gd name="f29" fmla="val 28510"/>
                <a:gd name="f30" fmla="val 78444"/>
                <a:gd name="f31" fmla="val 26613"/>
                <a:gd name="f32" fmla="val 66204"/>
                <a:gd name="f33" fmla="val 65262"/>
                <a:gd name="f34" fmla="val 30408"/>
                <a:gd name="f35" fmla="val 53181"/>
                <a:gd name="f36" fmla="val 93981"/>
                <a:gd name="f37" fmla="val 94930"/>
                <a:gd name="f38" fmla="val 99674"/>
                <a:gd name="f39" fmla="val 62438"/>
                <a:gd name="f40" fmla="val 50198"/>
                <a:gd name="f41" fmla="val 38899"/>
                <a:gd name="f42" fmla="val 95879"/>
                <a:gd name="f43" fmla="val 27600"/>
                <a:gd name="f44" fmla="val 16302"/>
                <a:gd name="f45" fmla="val 6886"/>
                <a:gd name="f46" fmla="val 71209"/>
                <a:gd name="f47" fmla="val 3120"/>
                <a:gd name="f48" fmla="val 61720"/>
                <a:gd name="f49" fmla="+- 0 0 646"/>
                <a:gd name="f50" fmla="val 52232"/>
                <a:gd name="f51" fmla="val 42743"/>
                <a:gd name="f52" fmla="val 1237"/>
                <a:gd name="f53" fmla="val 22817"/>
                <a:gd name="f54" fmla="val 5003"/>
                <a:gd name="f55" fmla="val 10482"/>
                <a:gd name="f56" fmla="val 17243"/>
                <a:gd name="f57" fmla="val 3840"/>
                <a:gd name="f58" fmla="val 36074"/>
                <a:gd name="f59" fmla="+- 0 0 904"/>
                <a:gd name="f60" fmla="val 49256"/>
                <a:gd name="f61" fmla="val 1943"/>
                <a:gd name="f62" fmla="val 75620"/>
                <a:gd name="f63" fmla="val 5738"/>
                <a:gd name="f64" fmla="val 17124"/>
                <a:gd name="f65" fmla="val 105749"/>
                <a:gd name="f66" fmla="val 35152"/>
                <a:gd name="f67" fmla="val 112340"/>
                <a:gd name="f68" fmla="val 48436"/>
                <a:gd name="f69" fmla="val 115165"/>
                <a:gd name="f70" fmla="val 37050"/>
                <a:gd name="f71" fmla="val 24776"/>
                <a:gd name="f72" fmla="val 49385"/>
                <a:gd name="f73" fmla="val 14419"/>
                <a:gd name="f74" fmla="val 68362"/>
                <a:gd name="f75" fmla="val 19126"/>
                <a:gd name="f76" fmla="val 73106"/>
                <a:gd name="f77" fmla="val 34191"/>
                <a:gd name="f78" fmla="val 37957"/>
                <a:gd name="f79" fmla="val 75004"/>
                <a:gd name="f80" fmla="val 41724"/>
                <a:gd name="f81" fmla="val 45490"/>
                <a:gd name="f82" fmla="val 27562"/>
                <a:gd name="f83" fmla="val 31357"/>
                <a:gd name="f84" fmla="val 30425"/>
                <a:gd name="f85" fmla="*/ f0 1 100623"/>
                <a:gd name="f86" fmla="*/ f1 1 114353"/>
                <a:gd name="f87" fmla="+- f4 0 f2"/>
                <a:gd name="f88" fmla="+- f3 0 f2"/>
                <a:gd name="f89" fmla="*/ f88 1 100623"/>
                <a:gd name="f90" fmla="*/ f87 1 114353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0623" h="114353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1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5" y="f16"/>
                    <a:pt x="f24" y="f25"/>
                    <a:pt x="f26" y="f27"/>
                  </a:cubicBezTo>
                  <a:cubicBezTo>
                    <a:pt x="f28" y="f19"/>
                    <a:pt x="f29" y="f30"/>
                    <a:pt x="f31" y="f32"/>
                  </a:cubicBezTo>
                  <a:cubicBezTo>
                    <a:pt x="f29" y="f33"/>
                    <a:pt x="f34" y="f33"/>
                    <a:pt x="f28" y="f33"/>
                  </a:cubicBezTo>
                  <a:cubicBezTo>
                    <a:pt x="f35" y="f33"/>
                    <a:pt x="f5" y="f33"/>
                    <a:pt x="f36" y="f33"/>
                  </a:cubicBezTo>
                  <a:cubicBezTo>
                    <a:pt x="f37" y="f33"/>
                    <a:pt x="f11" y="f33"/>
                    <a:pt x="f13" y="f33"/>
                  </a:cubicBezTo>
                  <a:cubicBezTo>
                    <a:pt x="f38" y="f33"/>
                    <a:pt x="f3" y="f33"/>
                    <a:pt x="f3" y="f39"/>
                  </a:cubicBezTo>
                  <a:cubicBezTo>
                    <a:pt x="f3" y="f40"/>
                    <a:pt x="f3" y="f41"/>
                    <a:pt x="f42" y="f43"/>
                  </a:cubicBezTo>
                  <a:cubicBezTo>
                    <a:pt x="f9" y="f44"/>
                    <a:pt x="f7" y="f45"/>
                    <a:pt x="f46" y="f47"/>
                  </a:cubicBezTo>
                  <a:cubicBezTo>
                    <a:pt x="f48" y="f49"/>
                    <a:pt x="f50" y="f49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59" y="f39"/>
                    <a:pt x="f61" y="f62"/>
                  </a:cubicBezTo>
                  <a:cubicBezTo>
                    <a:pt x="f63" y="f16"/>
                    <a:pt x="f64" y="f65"/>
                    <a:pt x="f66" y="f67"/>
                  </a:cubicBezTo>
                  <a:cubicBezTo>
                    <a:pt x="f68" y="f69"/>
                    <a:pt x="f48" y="f69"/>
                    <a:pt x="f5" y="f6"/>
                  </a:cubicBezTo>
                  <a:moveTo>
                    <a:pt x="f70" y="f71"/>
                  </a:moveTo>
                  <a:cubicBezTo>
                    <a:pt x="f72" y="f73"/>
                    <a:pt x="f74" y="f75"/>
                    <a:pt x="f76" y="f77"/>
                  </a:cubicBezTo>
                  <a:cubicBezTo>
                    <a:pt x="f5" y="f78"/>
                    <a:pt x="f79" y="f80"/>
                    <a:pt x="f79" y="f81"/>
                  </a:cubicBezTo>
                  <a:lnTo>
                    <a:pt x="f82" y="f81"/>
                  </a:lnTo>
                  <a:cubicBezTo>
                    <a:pt x="f29" y="f78"/>
                    <a:pt x="f83" y="f84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Google Shape;229;p58">
              <a:extLst>
                <a:ext uri="{FF2B5EF4-FFF2-40B4-BE49-F238E27FC236}">
                  <a16:creationId xmlns:a16="http://schemas.microsoft.com/office/drawing/2014/main" id="{21727DE2-4CBF-7D91-1794-779E5F6645EA}"/>
                </a:ext>
              </a:extLst>
            </p:cNvPr>
            <p:cNvSpPr/>
            <p:nvPr/>
          </p:nvSpPr>
          <p:spPr>
            <a:xfrm>
              <a:off x="7888291" y="5003048"/>
              <a:ext cx="40297" cy="46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820"/>
                <a:gd name="f4" fmla="val 115920"/>
                <a:gd name="f5" fmla="val 71355"/>
                <a:gd name="f6" fmla="val 3516"/>
                <a:gd name="f7" fmla="val 44787"/>
                <a:gd name="f8" fmla="+- 0 0 5899"/>
                <a:gd name="f9" fmla="val 15373"/>
                <a:gd name="f10" fmla="val 4935"/>
                <a:gd name="f11" fmla="val 32704"/>
                <a:gd name="f12" fmla="+- 0 0 758"/>
                <a:gd name="f13" fmla="val 47769"/>
                <a:gd name="f14" fmla="+- 0 0 1707"/>
                <a:gd name="f15" fmla="val 63776"/>
                <a:gd name="f16" fmla="val 3038"/>
                <a:gd name="f17" fmla="val 79782"/>
                <a:gd name="f18" fmla="val 7782"/>
                <a:gd name="f19" fmla="val 94847"/>
                <a:gd name="f20" fmla="val 17270"/>
                <a:gd name="f21" fmla="val 106145"/>
                <a:gd name="f22" fmla="val 32452"/>
                <a:gd name="f23" fmla="val 111795"/>
                <a:gd name="f24" fmla="val 47634"/>
                <a:gd name="f25" fmla="val 117444"/>
                <a:gd name="f26" fmla="val 61866"/>
                <a:gd name="f27" fmla="val 77048"/>
                <a:gd name="f28" fmla="val 110853"/>
                <a:gd name="f29" fmla="val 84639"/>
                <a:gd name="f30" fmla="val 108028"/>
                <a:gd name="f31" fmla="val 91281"/>
                <a:gd name="f32" fmla="val 103321"/>
                <a:gd name="f33" fmla="val 96025"/>
                <a:gd name="f34" fmla="val 96730"/>
                <a:gd name="f35" fmla="val 96974"/>
                <a:gd name="f36" fmla="val 95788"/>
                <a:gd name="f37" fmla="val 97923"/>
                <a:gd name="f38" fmla="val 92964"/>
                <a:gd name="f39" fmla="val 92230"/>
                <a:gd name="f40" fmla="val 89197"/>
                <a:gd name="f41" fmla="val 88434"/>
                <a:gd name="f42" fmla="val 85431"/>
                <a:gd name="f43" fmla="val 83690"/>
                <a:gd name="f44" fmla="val 81665"/>
                <a:gd name="f45" fmla="val 72304"/>
                <a:gd name="f46" fmla="val 93905"/>
                <a:gd name="f47" fmla="val 59020"/>
                <a:gd name="f48" fmla="val 98613"/>
                <a:gd name="f49" fmla="val 43838"/>
                <a:gd name="f50" fmla="val 88256"/>
                <a:gd name="f51" fmla="val 26759"/>
                <a:gd name="f52" fmla="val 78840"/>
                <a:gd name="f53" fmla="val 25810"/>
                <a:gd name="f54" fmla="val 66600"/>
                <a:gd name="f55" fmla="val 28657"/>
                <a:gd name="f56" fmla="val 65659"/>
                <a:gd name="f57" fmla="val 30554"/>
                <a:gd name="f58" fmla="val 52378"/>
                <a:gd name="f59" fmla="val 73253"/>
                <a:gd name="f60" fmla="val 93178"/>
                <a:gd name="f61" fmla="val 94127"/>
                <a:gd name="f62" fmla="val 98872"/>
                <a:gd name="f63" fmla="val 50594"/>
                <a:gd name="f64" fmla="val 38354"/>
                <a:gd name="f65" fmla="val 26114"/>
                <a:gd name="f66" fmla="val 89383"/>
                <a:gd name="f67" fmla="val 14815"/>
                <a:gd name="f68" fmla="val 82741"/>
                <a:gd name="f69" fmla="val 7282"/>
                <a:gd name="f70" fmla="val 65662"/>
                <a:gd name="f71" fmla="val 46828"/>
                <a:gd name="f72" fmla="val 27708"/>
                <a:gd name="f73" fmla="val 40237"/>
                <a:gd name="f74" fmla="val 35529"/>
                <a:gd name="f75" fmla="val 31503"/>
                <a:gd name="f76" fmla="val 30821"/>
                <a:gd name="f77" fmla="val 37196"/>
                <a:gd name="f78" fmla="val 22347"/>
                <a:gd name="f79" fmla="val 19523"/>
                <a:gd name="f80" fmla="val 54276"/>
                <a:gd name="f81" fmla="val 20464"/>
                <a:gd name="f82" fmla="val 64713"/>
                <a:gd name="f83" fmla="val 21406"/>
                <a:gd name="f84" fmla="val 70406"/>
                <a:gd name="f85" fmla="val 27055"/>
                <a:gd name="f86" fmla="val 37412"/>
                <a:gd name="f87" fmla="val 76099"/>
                <a:gd name="f88" fmla="*/ f0 1 99820"/>
                <a:gd name="f89" fmla="*/ f1 1 115920"/>
                <a:gd name="f90" fmla="+- f4 0 f2"/>
                <a:gd name="f91" fmla="+- f3 0 f2"/>
                <a:gd name="f92" fmla="*/ f91 1 99820"/>
                <a:gd name="f93" fmla="*/ f90 1 115920"/>
                <a:gd name="f94" fmla="*/ f2 1 f92"/>
                <a:gd name="f95" fmla="*/ f3 1 f92"/>
                <a:gd name="f96" fmla="*/ f2 1 f93"/>
                <a:gd name="f97" fmla="*/ f4 1 f93"/>
                <a:gd name="f98" fmla="*/ f94 f88 1"/>
                <a:gd name="f99" fmla="*/ f95 f88 1"/>
                <a:gd name="f100" fmla="*/ f97 f89 1"/>
                <a:gd name="f101" fmla="*/ f96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99820" h="115920">
                  <a:moveTo>
                    <a:pt x="f5" y="f6"/>
                  </a:moveTo>
                  <a:cubicBezTo>
                    <a:pt x="f7" y="f8"/>
                    <a:pt x="f9" y="f6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19"/>
                    <a:pt x="f33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38"/>
                  </a:cubicBezTo>
                  <a:cubicBezTo>
                    <a:pt x="f22" y="f50"/>
                    <a:pt x="f51" y="f52"/>
                    <a:pt x="f53" y="f54"/>
                  </a:cubicBezTo>
                  <a:cubicBezTo>
                    <a:pt x="f55" y="f56"/>
                    <a:pt x="f57" y="f56"/>
                    <a:pt x="f22" y="f56"/>
                  </a:cubicBezTo>
                  <a:cubicBezTo>
                    <a:pt x="f58" y="f56"/>
                    <a:pt x="f59" y="f56"/>
                    <a:pt x="f60" y="f56"/>
                  </a:cubicBezTo>
                  <a:cubicBezTo>
                    <a:pt x="f61" y="f56"/>
                    <a:pt x="f33" y="f56"/>
                    <a:pt x="f35" y="f56"/>
                  </a:cubicBezTo>
                  <a:cubicBezTo>
                    <a:pt x="f62" y="f56"/>
                    <a:pt x="f3" y="f56"/>
                    <a:pt x="f3" y="f15"/>
                  </a:cubicBezTo>
                  <a:cubicBezTo>
                    <a:pt x="f3" y="f63"/>
                    <a:pt x="f3" y="f64"/>
                    <a:pt x="f61" y="f65"/>
                  </a:cubicBezTo>
                  <a:cubicBezTo>
                    <a:pt x="f66" y="f67"/>
                    <a:pt x="f68" y="f69"/>
                    <a:pt x="f5" y="f6"/>
                  </a:cubicBezTo>
                  <a:moveTo>
                    <a:pt x="f70" y="f71"/>
                  </a:moveTo>
                  <a:lnTo>
                    <a:pt x="f22" y="f71"/>
                  </a:lnTo>
                  <a:lnTo>
                    <a:pt x="f51" y="f71"/>
                  </a:lnTo>
                  <a:cubicBezTo>
                    <a:pt x="f72" y="f73"/>
                    <a:pt x="f55" y="f74"/>
                    <a:pt x="f75" y="f76"/>
                  </a:cubicBezTo>
                  <a:cubicBezTo>
                    <a:pt x="f77" y="f78"/>
                    <a:pt x="f7" y="f79"/>
                    <a:pt x="f80" y="f81"/>
                  </a:cubicBezTo>
                  <a:cubicBezTo>
                    <a:pt x="f82" y="f83"/>
                    <a:pt x="f84" y="f85"/>
                    <a:pt x="f59" y="f86"/>
                  </a:cubicBezTo>
                  <a:cubicBezTo>
                    <a:pt x="f59" y="f86"/>
                    <a:pt x="f59" y="f86"/>
                    <a:pt x="f59" y="f64"/>
                  </a:cubicBezTo>
                  <a:cubicBezTo>
                    <a:pt x="f87" y="f71"/>
                    <a:pt x="f87" y="f71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Google Shape;230;p58">
              <a:extLst>
                <a:ext uri="{FF2B5EF4-FFF2-40B4-BE49-F238E27FC236}">
                  <a16:creationId xmlns:a16="http://schemas.microsoft.com/office/drawing/2014/main" id="{8D48E835-02BE-1103-7A06-A0102CBC75D3}"/>
                </a:ext>
              </a:extLst>
            </p:cNvPr>
            <p:cNvSpPr/>
            <p:nvPr/>
          </p:nvSpPr>
          <p:spPr>
            <a:xfrm>
              <a:off x="8184739" y="5003020"/>
              <a:ext cx="40343" cy="46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6"/>
                <a:gd name="f4" fmla="val 114491"/>
                <a:gd name="f5" fmla="val 68615"/>
                <a:gd name="f6" fmla="val 2625"/>
                <a:gd name="f7" fmla="val 41098"/>
                <a:gd name="f8" fmla="+- 0 0 5849"/>
                <a:gd name="f9" fmla="val 12633"/>
                <a:gd name="f10" fmla="val 6391"/>
                <a:gd name="f11" fmla="val 3144"/>
                <a:gd name="f12" fmla="val 36521"/>
                <a:gd name="f13" fmla="+- 0 0 651"/>
                <a:gd name="f14" fmla="val 47819"/>
                <a:gd name="f15" fmla="val 59118"/>
                <a:gd name="f16" fmla="val 1246"/>
                <a:gd name="f17" fmla="val 70416"/>
                <a:gd name="f18" fmla="val 4093"/>
                <a:gd name="f19" fmla="val 91131"/>
                <a:gd name="f20" fmla="val 16428"/>
                <a:gd name="f21" fmla="val 105254"/>
                <a:gd name="f22" fmla="val 36354"/>
                <a:gd name="f23" fmla="val 111845"/>
                <a:gd name="f24" fmla="val 46791"/>
                <a:gd name="f25" fmla="val 114669"/>
                <a:gd name="f26" fmla="val 57229"/>
                <a:gd name="f27" fmla="val 115611"/>
                <a:gd name="f28" fmla="val 67666"/>
                <a:gd name="f29" fmla="val 112786"/>
                <a:gd name="f30" fmla="val 79052"/>
                <a:gd name="f31" fmla="val 109962"/>
                <a:gd name="f32" fmla="val 88541"/>
                <a:gd name="f33" fmla="val 96132"/>
                <a:gd name="f34" fmla="val 95838"/>
                <a:gd name="f35" fmla="val 97080"/>
                <a:gd name="f36" fmla="val 94897"/>
                <a:gd name="f37" fmla="val 98029"/>
                <a:gd name="f38" fmla="val 93014"/>
                <a:gd name="f39" fmla="val 92072"/>
                <a:gd name="f40" fmla="val 92336"/>
                <a:gd name="f41" fmla="val 88306"/>
                <a:gd name="f42" fmla="val 84540"/>
                <a:gd name="f43" fmla="val 84745"/>
                <a:gd name="f44" fmla="val 81715"/>
                <a:gd name="f45" fmla="val 83797"/>
                <a:gd name="f46" fmla="val 82848"/>
                <a:gd name="f47" fmla="val 82657"/>
                <a:gd name="f48" fmla="val 81899"/>
                <a:gd name="f49" fmla="val 83598"/>
                <a:gd name="f50" fmla="val 75257"/>
                <a:gd name="f51" fmla="val 90189"/>
                <a:gd name="f52" fmla="val 93955"/>
                <a:gd name="f53" fmla="val 59126"/>
                <a:gd name="f54" fmla="val 42996"/>
                <a:gd name="f55" fmla="val 96780"/>
                <a:gd name="f56" fmla="val 28763"/>
                <a:gd name="f57" fmla="val 85481"/>
                <a:gd name="f58" fmla="val 26865"/>
                <a:gd name="f59" fmla="val 25917"/>
                <a:gd name="f60" fmla="val 65709"/>
                <a:gd name="f61" fmla="val 30661"/>
                <a:gd name="f62" fmla="val 38252"/>
                <a:gd name="f63" fmla="val 45843"/>
                <a:gd name="f64" fmla="val 53433"/>
                <a:gd name="f65" fmla="val 99927"/>
                <a:gd name="f66" fmla="val 61001"/>
                <a:gd name="f67" fmla="val 53468"/>
                <a:gd name="f68" fmla="val 44994"/>
                <a:gd name="f69" fmla="val 37462"/>
                <a:gd name="f70" fmla="val 94234"/>
                <a:gd name="f71" fmla="val 20514"/>
                <a:gd name="f72" fmla="val 85694"/>
                <a:gd name="f73" fmla="val 8274"/>
                <a:gd name="f74" fmla="val 71461"/>
                <a:gd name="f75" fmla="val 46878"/>
                <a:gd name="f76" fmla="val 61973"/>
                <a:gd name="f77" fmla="val 52484"/>
                <a:gd name="f78" fmla="val 37303"/>
                <a:gd name="f79" fmla="val 32559"/>
                <a:gd name="f80" fmla="val 40287"/>
                <a:gd name="f81" fmla="val 34637"/>
                <a:gd name="f82" fmla="val 31610"/>
                <a:gd name="f83" fmla="val 29930"/>
                <a:gd name="f84" fmla="val 21456"/>
                <a:gd name="f85" fmla="val 18631"/>
                <a:gd name="f86" fmla="val 55331"/>
                <a:gd name="f87" fmla="val 64820"/>
                <a:gd name="f88" fmla="val 22397"/>
                <a:gd name="f89" fmla="val 70513"/>
                <a:gd name="f90" fmla="val 28047"/>
                <a:gd name="f91" fmla="val 72410"/>
                <a:gd name="f92" fmla="val 73359"/>
                <a:gd name="f93" fmla="val 39345"/>
                <a:gd name="f94" fmla="val 42170"/>
                <a:gd name="f95" fmla="val 44053"/>
                <a:gd name="f96" fmla="val 74308"/>
                <a:gd name="f97" fmla="*/ f0 1 99926"/>
                <a:gd name="f98" fmla="*/ f1 1 114491"/>
                <a:gd name="f99" fmla="+- f4 0 f2"/>
                <a:gd name="f100" fmla="+- f3 0 f2"/>
                <a:gd name="f101" fmla="*/ f100 1 99926"/>
                <a:gd name="f102" fmla="*/ f99 1 114491"/>
                <a:gd name="f103" fmla="*/ f2 1 f101"/>
                <a:gd name="f104" fmla="*/ f3 1 f101"/>
                <a:gd name="f105" fmla="*/ f2 1 f102"/>
                <a:gd name="f106" fmla="*/ f4 1 f102"/>
                <a:gd name="f107" fmla="*/ f103 f97 1"/>
                <a:gd name="f108" fmla="*/ f104 f97 1"/>
                <a:gd name="f109" fmla="*/ f106 f98 1"/>
                <a:gd name="f110" fmla="*/ f105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7" t="f110" r="f108" b="f109"/>
              <a:pathLst>
                <a:path w="99926" h="1144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21"/>
                    <a:pt x="f33" y="f34"/>
                  </a:cubicBezTo>
                  <a:cubicBezTo>
                    <a:pt x="f35" y="f36"/>
                    <a:pt x="f37" y="f38"/>
                    <a:pt x="f33" y="f39"/>
                  </a:cubicBezTo>
                  <a:cubicBezTo>
                    <a:pt x="f40" y="f41"/>
                    <a:pt x="f32" y="f42"/>
                    <a:pt x="f43" y="f44"/>
                  </a:cubicBezTo>
                  <a:cubicBezTo>
                    <a:pt x="f45" y="f44"/>
                    <a:pt x="f45" y="f44"/>
                    <a:pt x="f45" y="f44"/>
                  </a:cubicBezTo>
                  <a:cubicBezTo>
                    <a:pt x="f46" y="f47"/>
                    <a:pt x="f46" y="f47"/>
                    <a:pt x="f48" y="f49"/>
                  </a:cubicBezTo>
                  <a:cubicBezTo>
                    <a:pt x="f50" y="f51"/>
                    <a:pt x="f28" y="f52"/>
                    <a:pt x="f53" y="f36"/>
                  </a:cubicBezTo>
                  <a:cubicBezTo>
                    <a:pt x="f54" y="f55"/>
                    <a:pt x="f56" y="f57"/>
                    <a:pt x="f58" y="f17"/>
                  </a:cubicBezTo>
                  <a:cubicBezTo>
                    <a:pt x="f59" y="f60"/>
                    <a:pt x="f59" y="f60"/>
                    <a:pt x="f61" y="f60"/>
                  </a:cubicBezTo>
                  <a:cubicBezTo>
                    <a:pt x="f62" y="f60"/>
                    <a:pt x="f63" y="f60"/>
                    <a:pt x="f64" y="f60"/>
                  </a:cubicBezTo>
                  <a:cubicBezTo>
                    <a:pt x="f28" y="f60"/>
                    <a:pt x="f48" y="f60"/>
                    <a:pt x="f33" y="f60"/>
                  </a:cubicBezTo>
                  <a:cubicBezTo>
                    <a:pt x="f65" y="f60"/>
                    <a:pt x="f65" y="f60"/>
                    <a:pt x="f65" y="f66"/>
                  </a:cubicBezTo>
                  <a:cubicBezTo>
                    <a:pt x="f65" y="f67"/>
                    <a:pt x="f65" y="f68"/>
                    <a:pt x="f37" y="f69"/>
                  </a:cubicBezTo>
                  <a:cubicBezTo>
                    <a:pt x="f70" y="f71"/>
                    <a:pt x="f72" y="f73"/>
                    <a:pt x="f5" y="f6"/>
                  </a:cubicBezTo>
                  <a:moveTo>
                    <a:pt x="f74" y="f75"/>
                  </a:moveTo>
                  <a:cubicBezTo>
                    <a:pt x="f76" y="f75"/>
                    <a:pt x="f77" y="f75"/>
                    <a:pt x="f54" y="f75"/>
                  </a:cubicBezTo>
                  <a:cubicBezTo>
                    <a:pt x="f78" y="f75"/>
                    <a:pt x="f79" y="f75"/>
                    <a:pt x="f59" y="f75"/>
                  </a:cubicBezTo>
                  <a:cubicBezTo>
                    <a:pt x="f58" y="f80"/>
                    <a:pt x="f56" y="f81"/>
                    <a:pt x="f82" y="f83"/>
                  </a:cubicBezTo>
                  <a:cubicBezTo>
                    <a:pt x="f78" y="f84"/>
                    <a:pt x="f63" y="f85"/>
                    <a:pt x="f86" y="f71"/>
                  </a:cubicBezTo>
                  <a:cubicBezTo>
                    <a:pt x="f87" y="f88"/>
                    <a:pt x="f89" y="f90"/>
                    <a:pt x="f91" y="f69"/>
                  </a:cubicBezTo>
                  <a:cubicBezTo>
                    <a:pt x="f92" y="f93"/>
                    <a:pt x="f92" y="f94"/>
                    <a:pt x="f92" y="f95"/>
                  </a:cubicBezTo>
                  <a:cubicBezTo>
                    <a:pt x="f96" y="f75"/>
                    <a:pt x="f92" y="f75"/>
                    <a:pt x="f74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231;p58">
              <a:extLst>
                <a:ext uri="{FF2B5EF4-FFF2-40B4-BE49-F238E27FC236}">
                  <a16:creationId xmlns:a16="http://schemas.microsoft.com/office/drawing/2014/main" id="{8AE734DC-5443-F892-7322-7A48F2CF4E88}"/>
                </a:ext>
              </a:extLst>
            </p:cNvPr>
            <p:cNvSpPr/>
            <p:nvPr/>
          </p:nvSpPr>
          <p:spPr>
            <a:xfrm>
              <a:off x="8110398" y="4901833"/>
              <a:ext cx="42281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734"/>
                <a:gd name="f4" fmla="val 113927"/>
                <a:gd name="f5" fmla="val 99041"/>
                <a:gd name="f6" fmla="val 86623"/>
                <a:gd name="f7" fmla="val 103786"/>
                <a:gd name="f8" fmla="val 77207"/>
                <a:gd name="f9" fmla="val 104735"/>
                <a:gd name="f10" fmla="val 67792"/>
                <a:gd name="f11" fmla="val 58376"/>
                <a:gd name="f12" fmla="val 52727"/>
                <a:gd name="f13" fmla="val 48019"/>
                <a:gd name="f14" fmla="val 42370"/>
                <a:gd name="f15" fmla="val 99990"/>
                <a:gd name="f16" fmla="val 23539"/>
                <a:gd name="f17" fmla="val 89553"/>
                <a:gd name="f18" fmla="val 10357"/>
                <a:gd name="f19" fmla="val 71525"/>
                <a:gd name="f20" fmla="val 2825"/>
                <a:gd name="f21" fmla="val 63934"/>
                <a:gd name="f22" fmla="val 57292"/>
                <a:gd name="f23" fmla="val 49701"/>
                <a:gd name="f24" fmla="val 29775"/>
                <a:gd name="f25" fmla="val 942"/>
                <a:gd name="f26" fmla="val 14594"/>
                <a:gd name="f27" fmla="val 6054"/>
                <a:gd name="f28" fmla="val 29188"/>
                <a:gd name="f29" fmla="+- 0 0 2486"/>
                <a:gd name="f30" fmla="+- 0 0 1537"/>
                <a:gd name="f31" fmla="val 66850"/>
                <a:gd name="f32" fmla="val 84740"/>
                <a:gd name="f33" fmla="val 11747"/>
                <a:gd name="f34" fmla="val 98863"/>
                <a:gd name="f35" fmla="val 23133"/>
                <a:gd name="f36" fmla="val 108278"/>
                <a:gd name="f37" fmla="val 38315"/>
                <a:gd name="f38" fmla="val 112045"/>
                <a:gd name="f39" fmla="val 44957"/>
                <a:gd name="f40" fmla="val 113928"/>
                <a:gd name="f41" fmla="val 51599"/>
                <a:gd name="f42" fmla="val 58241"/>
                <a:gd name="f43" fmla="val 76269"/>
                <a:gd name="f44" fmla="val 112986"/>
                <a:gd name="f45" fmla="val 90502"/>
                <a:gd name="f46" fmla="val 103571"/>
                <a:gd name="f47" fmla="val 75320"/>
                <a:gd name="f48" fmla="val 80032"/>
                <a:gd name="f49" fmla="val 69627"/>
                <a:gd name="f50" fmla="val 93214"/>
                <a:gd name="f51" fmla="val 96980"/>
                <a:gd name="f52" fmla="val 44008"/>
                <a:gd name="f53" fmla="val 94155"/>
                <a:gd name="f54" fmla="val 92272"/>
                <a:gd name="f55" fmla="val 34520"/>
                <a:gd name="f56" fmla="val 88506"/>
                <a:gd name="f57" fmla="val 30724"/>
                <a:gd name="f58" fmla="val 83798"/>
                <a:gd name="f59" fmla="val 27878"/>
                <a:gd name="f60" fmla="val 79090"/>
                <a:gd name="f61" fmla="val 25980"/>
                <a:gd name="f62" fmla="val 74383"/>
                <a:gd name="f63" fmla="val 69675"/>
                <a:gd name="f64" fmla="val 25031"/>
                <a:gd name="f65" fmla="val 28827"/>
                <a:gd name="f66" fmla="val 37662"/>
                <a:gd name="f67" fmla="val 47804"/>
                <a:gd name="f68" fmla="val 18831"/>
                <a:gd name="f69" fmla="val 60139"/>
                <a:gd name="f70" fmla="val 22597"/>
                <a:gd name="f71" fmla="val 66781"/>
                <a:gd name="f72" fmla="val 24480"/>
                <a:gd name="f73" fmla="val 70576"/>
                <a:gd name="f74" fmla="val 74371"/>
                <a:gd name="f75" fmla="val 34837"/>
                <a:gd name="f76" fmla="val 79116"/>
                <a:gd name="f77" fmla="val 50844"/>
                <a:gd name="f78" fmla="val 65909"/>
                <a:gd name="f79" fmla="val 78167"/>
                <a:gd name="f80" fmla="val 73441"/>
                <a:gd name="f81" fmla="*/ f0 1 104734"/>
                <a:gd name="f82" fmla="*/ f1 1 113927"/>
                <a:gd name="f83" fmla="+- f4 0 f2"/>
                <a:gd name="f84" fmla="+- f3 0 f2"/>
                <a:gd name="f85" fmla="*/ f84 1 104734"/>
                <a:gd name="f86" fmla="*/ f83 1 113927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104734" h="113927">
                  <a:moveTo>
                    <a:pt x="f5" y="f6"/>
                  </a:moveTo>
                  <a:cubicBezTo>
                    <a:pt x="f7" y="f8"/>
                    <a:pt x="f9" y="f10"/>
                    <a:pt x="f9" y="f11"/>
                  </a:cubicBezTo>
                  <a:cubicBezTo>
                    <a:pt x="f9" y="f12"/>
                    <a:pt x="f9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"/>
                    <a:pt x="f22" y="f2"/>
                    <a:pt x="f23" y="f2"/>
                  </a:cubicBezTo>
                  <a:cubicBezTo>
                    <a:pt x="f24" y="f25"/>
                    <a:pt x="f26" y="f18"/>
                    <a:pt x="f27" y="f28"/>
                  </a:cubicBezTo>
                  <a:cubicBezTo>
                    <a:pt x="f29" y="f13"/>
                    <a:pt x="f30" y="f31"/>
                    <a:pt x="f27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0"/>
                    <a:pt x="f42" y="f40"/>
                  </a:cubicBezTo>
                  <a:cubicBezTo>
                    <a:pt x="f43" y="f44"/>
                    <a:pt x="f45" y="f46"/>
                    <a:pt x="f5" y="f6"/>
                  </a:cubicBezTo>
                  <a:moveTo>
                    <a:pt x="f47" y="f48"/>
                  </a:moveTo>
                  <a:cubicBezTo>
                    <a:pt x="f49" y="f50"/>
                    <a:pt x="f22" y="f51"/>
                    <a:pt x="f52" y="f53"/>
                  </a:cubicBezTo>
                  <a:cubicBezTo>
                    <a:pt x="f37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1" y="f63"/>
                  </a:cubicBezTo>
                  <a:cubicBezTo>
                    <a:pt x="f64" y="f11"/>
                    <a:pt x="f64" y="f13"/>
                    <a:pt x="f65" y="f66"/>
                  </a:cubicBezTo>
                  <a:cubicBezTo>
                    <a:pt x="f55" y="f16"/>
                    <a:pt x="f67" y="f68"/>
                    <a:pt x="f69" y="f70"/>
                  </a:cubicBezTo>
                  <a:cubicBezTo>
                    <a:pt x="f71" y="f72"/>
                    <a:pt x="f73" y="f28"/>
                    <a:pt x="f74" y="f75"/>
                  </a:cubicBezTo>
                  <a:cubicBezTo>
                    <a:pt x="f76" y="f14"/>
                    <a:pt x="f76" y="f77"/>
                    <a:pt x="f76" y="f11"/>
                  </a:cubicBezTo>
                  <a:cubicBezTo>
                    <a:pt x="f76" y="f78"/>
                    <a:pt x="f79" y="f80"/>
                    <a:pt x="f47" y="f48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Google Shape;232;p58">
              <a:extLst>
                <a:ext uri="{FF2B5EF4-FFF2-40B4-BE49-F238E27FC236}">
                  <a16:creationId xmlns:a16="http://schemas.microsoft.com/office/drawing/2014/main" id="{AF863596-BC3D-096A-4BDB-8ABA5A33D8CE}"/>
                </a:ext>
              </a:extLst>
            </p:cNvPr>
            <p:cNvSpPr/>
            <p:nvPr/>
          </p:nvSpPr>
          <p:spPr>
            <a:xfrm>
              <a:off x="8012283" y="5003240"/>
              <a:ext cx="4233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869"/>
                <a:gd name="f4" fmla="val 114359"/>
                <a:gd name="f5" fmla="val 49177"/>
                <a:gd name="f6" fmla="val 102972"/>
                <a:gd name="f7" fmla="val 22814"/>
                <a:gd name="f8" fmla="val 85892"/>
                <a:gd name="f9" fmla="val 2100"/>
                <a:gd name="f10" fmla="val 58376"/>
                <a:gd name="f11" fmla="val 216"/>
                <a:gd name="f12" fmla="val 35603"/>
                <a:gd name="f13" fmla="+- 0 0 1667"/>
                <a:gd name="f14" fmla="val 13780"/>
                <a:gd name="f15" fmla="val 8690"/>
                <a:gd name="f16" fmla="val 4291"/>
                <a:gd name="f17" fmla="val 33171"/>
                <a:gd name="f18" fmla="+- 0 0 453"/>
                <a:gd name="f19" fmla="val 44469"/>
                <a:gd name="f20" fmla="val 56710"/>
                <a:gd name="f21" fmla="val 496"/>
                <a:gd name="f22" fmla="val 68950"/>
                <a:gd name="f23" fmla="val 3342"/>
                <a:gd name="f24" fmla="val 88722"/>
                <a:gd name="f25" fmla="val 16626"/>
                <a:gd name="f26" fmla="val 112261"/>
                <a:gd name="f27" fmla="val 46989"/>
                <a:gd name="f28" fmla="val 114144"/>
                <a:gd name="f29" fmla="val 69762"/>
                <a:gd name="f30" fmla="val 116027"/>
                <a:gd name="f31" fmla="val 92534"/>
                <a:gd name="f32" fmla="val 105670"/>
                <a:gd name="f33" fmla="val 101074"/>
                <a:gd name="f34" fmla="val 78365"/>
                <a:gd name="f35" fmla="val 71774"/>
                <a:gd name="f36" fmla="val 103921"/>
                <a:gd name="f37" fmla="val 64242"/>
                <a:gd name="f38" fmla="val 57651"/>
                <a:gd name="f39" fmla="val 54826"/>
                <a:gd name="f40" fmla="val 52002"/>
                <a:gd name="f41" fmla="val 76404"/>
                <a:gd name="f42" fmla="val 77424"/>
                <a:gd name="f43" fmla="val 71660"/>
                <a:gd name="f44" fmla="val 90605"/>
                <a:gd name="f45" fmla="val 60273"/>
                <a:gd name="f46" fmla="val 96255"/>
                <a:gd name="f47" fmla="val 93430"/>
                <a:gd name="f48" fmla="val 39399"/>
                <a:gd name="f49" fmla="val 91547"/>
                <a:gd name="f50" fmla="val 33706"/>
                <a:gd name="f51" fmla="val 86839"/>
                <a:gd name="f52" fmla="val 29910"/>
                <a:gd name="f53" fmla="val 80248"/>
                <a:gd name="f54" fmla="val 26115"/>
                <a:gd name="f55" fmla="val 72716"/>
                <a:gd name="f56" fmla="val 25166"/>
                <a:gd name="f57" fmla="val 65183"/>
                <a:gd name="f58" fmla="val 51060"/>
                <a:gd name="f59" fmla="val 43528"/>
                <a:gd name="f60" fmla="val 28012"/>
                <a:gd name="f61" fmla="val 36937"/>
                <a:gd name="f62" fmla="val 31808"/>
                <a:gd name="f63" fmla="val 26580"/>
                <a:gd name="f64" fmla="val 40348"/>
                <a:gd name="f65" fmla="val 19989"/>
                <a:gd name="f66" fmla="val 50785"/>
                <a:gd name="f67" fmla="val 61222"/>
                <a:gd name="f68" fmla="val 25638"/>
                <a:gd name="f69" fmla="val 74506"/>
                <a:gd name="f70" fmla="val 35995"/>
                <a:gd name="f71" fmla="val 77353"/>
                <a:gd name="f72" fmla="val 41645"/>
                <a:gd name="f73" fmla="val 78302"/>
                <a:gd name="f74" fmla="val 47294"/>
                <a:gd name="f75" fmla="val 52943"/>
                <a:gd name="f76" fmla="val 80199"/>
                <a:gd name="f77" fmla="val 60476"/>
                <a:gd name="f78" fmla="val 79250"/>
                <a:gd name="f79" fmla="val 69891"/>
                <a:gd name="f80" fmla="*/ f0 1 104869"/>
                <a:gd name="f81" fmla="*/ f1 1 114359"/>
                <a:gd name="f82" fmla="+- f4 0 f2"/>
                <a:gd name="f83" fmla="+- f3 0 f2"/>
                <a:gd name="f84" fmla="*/ f83 1 104869"/>
                <a:gd name="f85" fmla="*/ f82 1 11435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4869" h="114359">
                  <a:moveTo>
                    <a:pt x="f3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18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6" y="f35"/>
                    <a:pt x="f36" y="f37"/>
                    <a:pt x="f36" y="f38"/>
                  </a:cubicBezTo>
                  <a:cubicBezTo>
                    <a:pt x="f3" y="f39"/>
                    <a:pt x="f3" y="f40"/>
                    <a:pt x="f3" y="f5"/>
                  </a:cubicBezTo>
                  <a:moveTo>
                    <a:pt x="f41" y="f42"/>
                  </a:moveTo>
                  <a:cubicBezTo>
                    <a:pt x="f43" y="f44"/>
                    <a:pt x="f45" y="f46"/>
                    <a:pt x="f27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6" y="f38"/>
                  </a:cubicBezTo>
                  <a:cubicBezTo>
                    <a:pt x="f56" y="f58"/>
                    <a:pt x="f54" y="f59"/>
                    <a:pt x="f60" y="f61"/>
                  </a:cubicBezTo>
                  <a:cubicBezTo>
                    <a:pt x="f62" y="f63"/>
                    <a:pt x="f64" y="f65"/>
                    <a:pt x="f66" y="f65"/>
                  </a:cubicBezTo>
                  <a:cubicBezTo>
                    <a:pt x="f67" y="f65"/>
                    <a:pt x="f29" y="f68"/>
                    <a:pt x="f69" y="f70"/>
                  </a:cubicBezTo>
                  <a:cubicBezTo>
                    <a:pt x="f71" y="f72"/>
                    <a:pt x="f73" y="f74"/>
                    <a:pt x="f73" y="f75"/>
                  </a:cubicBezTo>
                  <a:cubicBezTo>
                    <a:pt x="f76" y="f77"/>
                    <a:pt x="f78" y="f79"/>
                    <a:pt x="f41" y="f4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233;p58">
              <a:extLst>
                <a:ext uri="{FF2B5EF4-FFF2-40B4-BE49-F238E27FC236}">
                  <a16:creationId xmlns:a16="http://schemas.microsoft.com/office/drawing/2014/main" id="{8AE69255-C5D6-BAE0-4A1B-3E8510A75027}"/>
                </a:ext>
              </a:extLst>
            </p:cNvPr>
            <p:cNvSpPr/>
            <p:nvPr/>
          </p:nvSpPr>
          <p:spPr>
            <a:xfrm>
              <a:off x="7901321" y="4901833"/>
              <a:ext cx="42647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628"/>
                <a:gd name="f4" fmla="val 113927"/>
                <a:gd name="f5" fmla="val 67550"/>
                <a:gd name="f6" fmla="val 1883"/>
                <a:gd name="f7" fmla="val 60908"/>
                <a:gd name="f8" fmla="val 54266"/>
                <a:gd name="f9" fmla="val 47624"/>
                <a:gd name="f10" fmla="val 29596"/>
                <a:gd name="f11" fmla="val 942"/>
                <a:gd name="f12" fmla="val 15363"/>
                <a:gd name="f13" fmla="val 9416"/>
                <a:gd name="f14" fmla="val 6824"/>
                <a:gd name="f15" fmla="val 25422"/>
                <a:gd name="f16" fmla="val 2079"/>
                <a:gd name="f17" fmla="val 34837"/>
                <a:gd name="f18" fmla="+- 0 0 767"/>
                <a:gd name="f19" fmla="val 45194"/>
                <a:gd name="f20" fmla="val 182"/>
                <a:gd name="f21" fmla="val 56493"/>
                <a:gd name="f22" fmla="val 62142"/>
                <a:gd name="f23" fmla="val 67792"/>
                <a:gd name="f24" fmla="val 73441"/>
                <a:gd name="f25" fmla="val 93214"/>
                <a:gd name="f26" fmla="val 17261"/>
                <a:gd name="f27" fmla="val 106395"/>
                <a:gd name="f28" fmla="val 37187"/>
                <a:gd name="f29" fmla="val 112045"/>
                <a:gd name="f30" fmla="val 43829"/>
                <a:gd name="f31" fmla="val 113928"/>
                <a:gd name="f32" fmla="val 50471"/>
                <a:gd name="f33" fmla="val 57113"/>
                <a:gd name="f34" fmla="val 77039"/>
                <a:gd name="f35" fmla="val 112986"/>
                <a:gd name="f36" fmla="val 92220"/>
                <a:gd name="f37" fmla="val 103571"/>
                <a:gd name="f38" fmla="val 99811"/>
                <a:gd name="f39" fmla="val 84740"/>
                <a:gd name="f40" fmla="val 107402"/>
                <a:gd name="f41" fmla="val 66850"/>
                <a:gd name="f42" fmla="val 48019"/>
                <a:gd name="f43" fmla="val 100760"/>
                <a:gd name="f44" fmla="val 30130"/>
                <a:gd name="f45" fmla="val 94118"/>
                <a:gd name="f46" fmla="val 16006"/>
                <a:gd name="f47" fmla="val 83681"/>
                <a:gd name="f48" fmla="val 6591"/>
                <a:gd name="f49" fmla="val 79885"/>
                <a:gd name="f50" fmla="val 64026"/>
                <a:gd name="f51" fmla="val 78936"/>
                <a:gd name="f52" fmla="val 71558"/>
                <a:gd name="f53" fmla="val 76090"/>
                <a:gd name="f54" fmla="val 79090"/>
                <a:gd name="f55" fmla="val 70397"/>
                <a:gd name="f56" fmla="val 92272"/>
                <a:gd name="f57" fmla="val 58062"/>
                <a:gd name="f58" fmla="val 96980"/>
                <a:gd name="f59" fmla="val 44778"/>
                <a:gd name="f60" fmla="val 38136"/>
                <a:gd name="f61" fmla="val 91331"/>
                <a:gd name="f62" fmla="val 33392"/>
                <a:gd name="f63" fmla="val 86623"/>
                <a:gd name="f64" fmla="val 30545"/>
                <a:gd name="f65" fmla="val 80032"/>
                <a:gd name="f66" fmla="val 27698"/>
                <a:gd name="f67" fmla="val 74383"/>
                <a:gd name="f68" fmla="val 26750"/>
                <a:gd name="f69" fmla="val 68733"/>
                <a:gd name="f70" fmla="val 52727"/>
                <a:gd name="f71" fmla="val 43311"/>
                <a:gd name="f72" fmla="val 36238"/>
                <a:gd name="f73" fmla="val 21656"/>
                <a:gd name="f74" fmla="val 49522"/>
                <a:gd name="f75" fmla="val 16948"/>
                <a:gd name="f76" fmla="val 61857"/>
                <a:gd name="f77" fmla="val 20714"/>
                <a:gd name="f78" fmla="val 68499"/>
                <a:gd name="f79" fmla="val 22597"/>
                <a:gd name="f80" fmla="val 73243"/>
                <a:gd name="f81" fmla="val 27305"/>
                <a:gd name="f82" fmla="val 33896"/>
                <a:gd name="f83" fmla="val 41428"/>
                <a:gd name="f84" fmla="val 48961"/>
                <a:gd name="f85" fmla="*/ f0 1 105628"/>
                <a:gd name="f86" fmla="*/ f1 1 113927"/>
                <a:gd name="f87" fmla="+- f4 0 f2"/>
                <a:gd name="f88" fmla="+- f3 0 f2"/>
                <a:gd name="f89" fmla="*/ f88 1 105628"/>
                <a:gd name="f90" fmla="*/ f87 1 11392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5628" h="113927">
                  <a:moveTo>
                    <a:pt x="f5" y="f6"/>
                  </a:moveTo>
                  <a:cubicBezTo>
                    <a:pt x="f7" y="f2"/>
                    <a:pt x="f8" y="f2"/>
                    <a:pt x="f9" y="f2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0" y="f22"/>
                    <a:pt x="f20" y="f23"/>
                    <a:pt x="f16" y="f24"/>
                  </a:cubicBezTo>
                  <a:cubicBezTo>
                    <a:pt x="f14" y="f25"/>
                    <a:pt x="f26" y="f27"/>
                    <a:pt x="f28" y="f29"/>
                  </a:cubicBezTo>
                  <a:cubicBezTo>
                    <a:pt x="f30" y="f31"/>
                    <a:pt x="f32" y="f31"/>
                    <a:pt x="f33" y="f31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0" y="f42"/>
                    <a:pt x="f43" y="f44"/>
                  </a:cubicBezTo>
                  <a:cubicBezTo>
                    <a:pt x="f45" y="f46"/>
                    <a:pt x="f47" y="f48"/>
                    <a:pt x="f5" y="f6"/>
                  </a:cubicBezTo>
                  <a:moveTo>
                    <a:pt x="f49" y="f21"/>
                  </a:moveTo>
                  <a:cubicBezTo>
                    <a:pt x="f49" y="f50"/>
                    <a:pt x="f51" y="f52"/>
                    <a:pt x="f53" y="f54"/>
                  </a:cubicBezTo>
                  <a:cubicBezTo>
                    <a:pt x="f55" y="f56"/>
                    <a:pt x="f57" y="f58"/>
                    <a:pt x="f59" y="f25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68" y="f22"/>
                  </a:cubicBezTo>
                  <a:cubicBezTo>
                    <a:pt x="f68" y="f70"/>
                    <a:pt x="f68" y="f71"/>
                    <a:pt x="f64" y="f17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80" y="f81"/>
                    <a:pt x="f53" y="f82"/>
                  </a:cubicBezTo>
                  <a:cubicBezTo>
                    <a:pt x="f51" y="f83"/>
                    <a:pt x="f49" y="f84"/>
                    <a:pt x="f49" y="f2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Google Shape;234;p58">
              <a:extLst>
                <a:ext uri="{FF2B5EF4-FFF2-40B4-BE49-F238E27FC236}">
                  <a16:creationId xmlns:a16="http://schemas.microsoft.com/office/drawing/2014/main" id="{43685A52-4F57-DF6C-D08E-A8BD311F8A6F}"/>
                </a:ext>
              </a:extLst>
            </p:cNvPr>
            <p:cNvSpPr/>
            <p:nvPr/>
          </p:nvSpPr>
          <p:spPr>
            <a:xfrm>
              <a:off x="8426122" y="4902208"/>
              <a:ext cx="42592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504"/>
                <a:gd name="f4" fmla="val 113927"/>
                <a:gd name="f5" fmla="val 56164"/>
                <a:gd name="f6" fmla="val 113928"/>
                <a:gd name="f7" fmla="val 76090"/>
                <a:gd name="f8" fmla="val 112986"/>
                <a:gd name="f9" fmla="val 91271"/>
                <a:gd name="f10" fmla="val 103571"/>
                <a:gd name="f11" fmla="val 99811"/>
                <a:gd name="f12" fmla="val 84740"/>
                <a:gd name="f13" fmla="val 107402"/>
                <a:gd name="f14" fmla="val 66850"/>
                <a:gd name="f15" fmla="val 48019"/>
                <a:gd name="f16" fmla="val 30130"/>
                <a:gd name="f17" fmla="val 94118"/>
                <a:gd name="f18" fmla="val 16006"/>
                <a:gd name="f19" fmla="val 82732"/>
                <a:gd name="f20" fmla="val 5649"/>
                <a:gd name="f21" fmla="val 67550"/>
                <a:gd name="f22" fmla="val 1883"/>
                <a:gd name="f23" fmla="val 60908"/>
                <a:gd name="f24" fmla="val 54266"/>
                <a:gd name="f25" fmla="val 47624"/>
                <a:gd name="f26" fmla="val 29596"/>
                <a:gd name="f27" fmla="val 942"/>
                <a:gd name="f28" fmla="val 15363"/>
                <a:gd name="f29" fmla="val 9416"/>
                <a:gd name="f30" fmla="val 6824"/>
                <a:gd name="f31" fmla="val 26363"/>
                <a:gd name="f32" fmla="val 2079"/>
                <a:gd name="f33" fmla="val 35779"/>
                <a:gd name="f34" fmla="+- 0 0 767"/>
                <a:gd name="f35" fmla="val 46136"/>
                <a:gd name="f36" fmla="val 182"/>
                <a:gd name="f37" fmla="val 57435"/>
                <a:gd name="f38" fmla="val 63084"/>
                <a:gd name="f39" fmla="val 67792"/>
                <a:gd name="f40" fmla="val 1131"/>
                <a:gd name="f41" fmla="val 73441"/>
                <a:gd name="f42" fmla="val 5875"/>
                <a:gd name="f43" fmla="val 93214"/>
                <a:gd name="f44" fmla="val 16312"/>
                <a:gd name="f45" fmla="val 107337"/>
                <a:gd name="f46" fmla="val 36238"/>
                <a:gd name="f47" fmla="val 43829"/>
                <a:gd name="f48" fmla="val 49522"/>
                <a:gd name="f49" fmla="val 79090"/>
                <a:gd name="f50" fmla="val 26750"/>
                <a:gd name="f51" fmla="val 25801"/>
                <a:gd name="f52" fmla="val 62142"/>
                <a:gd name="f53" fmla="val 24852"/>
                <a:gd name="f54" fmla="val 52727"/>
                <a:gd name="f55" fmla="val 43311"/>
                <a:gd name="f56" fmla="val 34837"/>
                <a:gd name="f57" fmla="val 35289"/>
                <a:gd name="f58" fmla="val 21656"/>
                <a:gd name="f59" fmla="val 48573"/>
                <a:gd name="f60" fmla="val 16948"/>
                <a:gd name="f61" fmla="val 20714"/>
                <a:gd name="f62" fmla="val 22597"/>
                <a:gd name="f63" fmla="val 72294"/>
                <a:gd name="f64" fmla="val 27305"/>
                <a:gd name="f65" fmla="val 75141"/>
                <a:gd name="f66" fmla="val 33896"/>
                <a:gd name="f67" fmla="val 78936"/>
                <a:gd name="f68" fmla="val 41428"/>
                <a:gd name="f69" fmla="val 79885"/>
                <a:gd name="f70" fmla="val 48961"/>
                <a:gd name="f71" fmla="val 56493"/>
                <a:gd name="f72" fmla="val 64026"/>
                <a:gd name="f73" fmla="val 71558"/>
                <a:gd name="f74" fmla="val 70397"/>
                <a:gd name="f75" fmla="val 92272"/>
                <a:gd name="f76" fmla="val 58062"/>
                <a:gd name="f77" fmla="val 96980"/>
                <a:gd name="f78" fmla="val 44778"/>
                <a:gd name="f79" fmla="val 37187"/>
                <a:gd name="f80" fmla="val 90389"/>
                <a:gd name="f81" fmla="val 32443"/>
                <a:gd name="f82" fmla="val 85681"/>
                <a:gd name="f83" fmla="*/ f0 1 105504"/>
                <a:gd name="f84" fmla="*/ f1 1 113927"/>
                <a:gd name="f85" fmla="+- f4 0 f2"/>
                <a:gd name="f86" fmla="+- f3 0 f2"/>
                <a:gd name="f87" fmla="*/ f86 1 105504"/>
                <a:gd name="f88" fmla="*/ f85 1 113927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105504" h="11392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"/>
                    <a:pt x="f25" y="f2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8"/>
                    <a:pt x="f36" y="f39"/>
                    <a:pt x="f40" y="f41"/>
                  </a:cubicBezTo>
                  <a:cubicBezTo>
                    <a:pt x="f42" y="f43"/>
                    <a:pt x="f44" y="f45"/>
                    <a:pt x="f46" y="f8"/>
                  </a:cubicBezTo>
                  <a:cubicBezTo>
                    <a:pt x="f47" y="f6"/>
                    <a:pt x="f48" y="f6"/>
                    <a:pt x="f5" y="f6"/>
                  </a:cubicBezTo>
                  <a:moveTo>
                    <a:pt x="f26" y="f49"/>
                  </a:moveTo>
                  <a:cubicBezTo>
                    <a:pt x="f50" y="f41"/>
                    <a:pt x="f51" y="f39"/>
                    <a:pt x="f51" y="f52"/>
                  </a:cubicBezTo>
                  <a:cubicBezTo>
                    <a:pt x="f53" y="f54"/>
                    <a:pt x="f51" y="f55"/>
                    <a:pt x="f26" y="f56"/>
                  </a:cubicBezTo>
                  <a:cubicBezTo>
                    <a:pt x="f57" y="f58"/>
                    <a:pt x="f59" y="f60"/>
                    <a:pt x="f23" y="f61"/>
                  </a:cubicBezTo>
                  <a:cubicBezTo>
                    <a:pt x="f2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69" y="f71"/>
                  </a:cubicBezTo>
                  <a:cubicBezTo>
                    <a:pt x="f69" y="f72"/>
                    <a:pt x="f67" y="f73"/>
                    <a:pt x="f7" y="f49"/>
                  </a:cubicBezTo>
                  <a:cubicBezTo>
                    <a:pt x="f74" y="f75"/>
                    <a:pt x="f76" y="f77"/>
                    <a:pt x="f78" y="f43"/>
                  </a:cubicBezTo>
                  <a:cubicBezTo>
                    <a:pt x="f79" y="f80"/>
                    <a:pt x="f81" y="f82"/>
                    <a:pt x="f26" y="f4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Google Shape;235;p58">
              <a:extLst>
                <a:ext uri="{FF2B5EF4-FFF2-40B4-BE49-F238E27FC236}">
                  <a16:creationId xmlns:a16="http://schemas.microsoft.com/office/drawing/2014/main" id="{3C937526-6253-CBA2-8B7D-228EC0D7A139}"/>
                </a:ext>
              </a:extLst>
            </p:cNvPr>
            <p:cNvSpPr/>
            <p:nvPr/>
          </p:nvSpPr>
          <p:spPr>
            <a:xfrm>
              <a:off x="7951576" y="4901997"/>
              <a:ext cx="38304" cy="458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885"/>
                <a:gd name="f4" fmla="val 113509"/>
                <a:gd name="f5" fmla="val 23721"/>
                <a:gd name="f6" fmla="val 111626"/>
                <a:gd name="f7" fmla="val 25619"/>
                <a:gd name="f8" fmla="val 26568"/>
                <a:gd name="f9" fmla="val 110685"/>
                <a:gd name="f10" fmla="val 108802"/>
                <a:gd name="f11" fmla="val 107860"/>
                <a:gd name="f12" fmla="val 105977"/>
                <a:gd name="f13" fmla="val 105035"/>
                <a:gd name="f14" fmla="val 83380"/>
                <a:gd name="f15" fmla="val 60782"/>
                <a:gd name="f16" fmla="val 39127"/>
                <a:gd name="f17" fmla="val 35360"/>
                <a:gd name="f18" fmla="val 27517"/>
                <a:gd name="f19" fmla="val 32536"/>
                <a:gd name="f20" fmla="val 30363"/>
                <a:gd name="f21" fmla="val 29711"/>
                <a:gd name="f22" fmla="val 36056"/>
                <a:gd name="f23" fmla="val 22179"/>
                <a:gd name="f24" fmla="val 44596"/>
                <a:gd name="f25" fmla="val 20296"/>
                <a:gd name="f26" fmla="val 53136"/>
                <a:gd name="f27" fmla="val 21237"/>
                <a:gd name="f28" fmla="val 62624"/>
                <a:gd name="f29" fmla="val 67368"/>
                <a:gd name="f30" fmla="val 26887"/>
                <a:gd name="f31" fmla="val 69266"/>
                <a:gd name="f32" fmla="val 36302"/>
                <a:gd name="f33" fmla="val 40068"/>
                <a:gd name="f34" fmla="val 70215"/>
                <a:gd name="f35" fmla="val 43834"/>
                <a:gd name="f36" fmla="val 47601"/>
                <a:gd name="f37" fmla="val 68315"/>
                <a:gd name="f38" fmla="val 88087"/>
                <a:gd name="f39" fmla="val 112568"/>
                <a:gd name="f40" fmla="val 74010"/>
                <a:gd name="f41" fmla="val 79703"/>
                <a:gd name="f42" fmla="val 86345"/>
                <a:gd name="f43" fmla="val 92039"/>
                <a:gd name="f44" fmla="val 93936"/>
                <a:gd name="f45" fmla="val 86204"/>
                <a:gd name="f46" fmla="val 30653"/>
                <a:gd name="f47" fmla="val 92987"/>
                <a:gd name="f48" fmla="val 25003"/>
                <a:gd name="f49" fmla="val 91090"/>
                <a:gd name="f50" fmla="val 19354"/>
                <a:gd name="f51" fmla="val 87294"/>
                <a:gd name="f52" fmla="val 10880"/>
                <a:gd name="f53" fmla="val 81601"/>
                <a:gd name="f54" fmla="val 6172"/>
                <a:gd name="f55" fmla="val 73062"/>
                <a:gd name="f56" fmla="val 3348"/>
                <a:gd name="f57" fmla="val 64522"/>
                <a:gd name="f58" fmla="+- 0 0 418"/>
                <a:gd name="f59" fmla="val 56931"/>
                <a:gd name="f60" fmla="val 49340"/>
                <a:gd name="f61" fmla="val 523"/>
                <a:gd name="f62" fmla="val 40801"/>
                <a:gd name="f63" fmla="val 2406"/>
                <a:gd name="f64" fmla="val 33210"/>
                <a:gd name="f65" fmla="val 13705"/>
                <a:gd name="f66" fmla="val 9939"/>
                <a:gd name="f67" fmla="val 24670"/>
                <a:gd name="f68" fmla="val 7114"/>
                <a:gd name="f69" fmla="val 4289"/>
                <a:gd name="f70" fmla="val 1465"/>
                <a:gd name="f71" fmla="val 21824"/>
                <a:gd name="f72" fmla="val 15182"/>
                <a:gd name="f73" fmla="val 9489"/>
                <a:gd name="f74" fmla="val 2847"/>
                <a:gd name="f75" fmla="val 949"/>
                <a:gd name="f76" fmla="val 5231"/>
                <a:gd name="f77" fmla="val 8055"/>
                <a:gd name="f78" fmla="val 41010"/>
                <a:gd name="f79" fmla="val 73023"/>
                <a:gd name="f80" fmla="val 106918"/>
                <a:gd name="f81" fmla="val 109743"/>
                <a:gd name="f82" fmla="val 11386"/>
                <a:gd name="f83" fmla="val 17079"/>
                <a:gd name="f84" fmla="*/ f0 1 94885"/>
                <a:gd name="f85" fmla="*/ f1 1 113509"/>
                <a:gd name="f86" fmla="+- f4 0 f2"/>
                <a:gd name="f87" fmla="+- f3 0 f2"/>
                <a:gd name="f88" fmla="*/ f87 1 94885"/>
                <a:gd name="f89" fmla="*/ f86 1 11350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94885" h="1135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8" y="f12"/>
                    <a:pt x="f8" y="f13"/>
                  </a:cubicBezTo>
                  <a:cubicBezTo>
                    <a:pt x="f8" y="f14"/>
                    <a:pt x="f8" y="f15"/>
                    <a:pt x="f8" y="f16"/>
                  </a:cubicBezTo>
                  <a:cubicBezTo>
                    <a:pt x="f8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3"/>
                    <a:pt x="f29" y="f30"/>
                    <a:pt x="f31" y="f32"/>
                  </a:cubicBezTo>
                  <a:cubicBezTo>
                    <a:pt x="f31" y="f33"/>
                    <a:pt x="f34" y="f35"/>
                    <a:pt x="f34" y="f36"/>
                  </a:cubicBezTo>
                  <a:cubicBezTo>
                    <a:pt x="f34" y="f37"/>
                    <a:pt x="f34" y="f38"/>
                    <a:pt x="f34" y="f10"/>
                  </a:cubicBezTo>
                  <a:cubicBezTo>
                    <a:pt x="f34" y="f39"/>
                    <a:pt x="f34" y="f39"/>
                    <a:pt x="f40" y="f4"/>
                  </a:cubicBezTo>
                  <a:cubicBezTo>
                    <a:pt x="f41" y="f4"/>
                    <a:pt x="f42" y="f4"/>
                    <a:pt x="f43" y="f4"/>
                  </a:cubicBezTo>
                  <a:cubicBezTo>
                    <a:pt x="f44" y="f4"/>
                    <a:pt x="f3" y="f39"/>
                    <a:pt x="f3" y="f9"/>
                  </a:cubicBezTo>
                  <a:cubicBezTo>
                    <a:pt x="f3" y="f45"/>
                    <a:pt x="f3" y="f15"/>
                    <a:pt x="f3" y="f32"/>
                  </a:cubicBezTo>
                  <a:cubicBezTo>
                    <a:pt x="f3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58"/>
                    <a:pt x="f59" y="f58"/>
                    <a:pt x="f60" y="f61"/>
                  </a:cubicBezTo>
                  <a:cubicBezTo>
                    <a:pt x="f62" y="f63"/>
                    <a:pt x="f64" y="f54"/>
                    <a:pt x="f7" y="f65"/>
                  </a:cubicBezTo>
                  <a:cubicBezTo>
                    <a:pt x="f7" y="f66"/>
                    <a:pt x="f67" y="f68"/>
                    <a:pt x="f67" y="f69"/>
                  </a:cubicBezTo>
                  <a:cubicBezTo>
                    <a:pt x="f67" y="f63"/>
                    <a:pt x="f5" y="f70"/>
                    <a:pt x="f71" y="f70"/>
                  </a:cubicBezTo>
                  <a:cubicBezTo>
                    <a:pt x="f72" y="f70"/>
                    <a:pt x="f73" y="f70"/>
                    <a:pt x="f74" y="f70"/>
                  </a:cubicBezTo>
                  <a:cubicBezTo>
                    <a:pt x="f75" y="f70"/>
                    <a:pt x="f2" y="f63"/>
                    <a:pt x="f2" y="f69"/>
                  </a:cubicBezTo>
                  <a:cubicBezTo>
                    <a:pt x="f2" y="f76"/>
                    <a:pt x="f2" y="f54"/>
                    <a:pt x="f2" y="f77"/>
                  </a:cubicBezTo>
                  <a:cubicBezTo>
                    <a:pt x="f2" y="f78"/>
                    <a:pt x="f2" y="f79"/>
                    <a:pt x="f2" y="f12"/>
                  </a:cubicBezTo>
                  <a:cubicBezTo>
                    <a:pt x="f2" y="f80"/>
                    <a:pt x="f2" y="f11"/>
                    <a:pt x="f2" y="f81"/>
                  </a:cubicBezTo>
                  <a:cubicBezTo>
                    <a:pt x="f2" y="f6"/>
                    <a:pt x="f75" y="f39"/>
                    <a:pt x="f74" y="f39"/>
                  </a:cubicBezTo>
                  <a:cubicBezTo>
                    <a:pt x="f82" y="f6"/>
                    <a:pt x="f8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Google Shape;236;p58">
              <a:extLst>
                <a:ext uri="{FF2B5EF4-FFF2-40B4-BE49-F238E27FC236}">
                  <a16:creationId xmlns:a16="http://schemas.microsoft.com/office/drawing/2014/main" id="{71F73136-D0C8-2D18-7BD3-FB944474111C}"/>
                </a:ext>
              </a:extLst>
            </p:cNvPr>
            <p:cNvSpPr/>
            <p:nvPr/>
          </p:nvSpPr>
          <p:spPr>
            <a:xfrm>
              <a:off x="7998906" y="4901604"/>
              <a:ext cx="37554" cy="464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027"/>
                <a:gd name="f4" fmla="val 114991"/>
                <a:gd name="f5" fmla="val 68739"/>
                <a:gd name="f6" fmla="val 111666"/>
                <a:gd name="f7" fmla="val 74432"/>
                <a:gd name="f8" fmla="val 109783"/>
                <a:gd name="f9" fmla="val 78227"/>
                <a:gd name="f10" fmla="val 106958"/>
                <a:gd name="f11" fmla="val 82972"/>
                <a:gd name="f12" fmla="val 103192"/>
                <a:gd name="f13" fmla="val 94358"/>
                <a:gd name="f14" fmla="val 92835"/>
                <a:gd name="f15" fmla="val 96256"/>
                <a:gd name="f16" fmla="val 69296"/>
                <a:gd name="f17" fmla="val 79176"/>
                <a:gd name="f18" fmla="val 58939"/>
                <a:gd name="f19" fmla="val 76330"/>
                <a:gd name="f20" fmla="val 57056"/>
                <a:gd name="f21" fmla="val 73483"/>
                <a:gd name="f22" fmla="val 56115"/>
                <a:gd name="f23" fmla="val 70637"/>
                <a:gd name="f24" fmla="val 54232"/>
                <a:gd name="f25" fmla="val 64944"/>
                <a:gd name="f26" fmla="val 52348"/>
                <a:gd name="f27" fmla="val 58302"/>
                <a:gd name="f28" fmla="val 50465"/>
                <a:gd name="f29" fmla="val 52608"/>
                <a:gd name="f30" fmla="val 48582"/>
                <a:gd name="f31" fmla="val 46915"/>
                <a:gd name="f32" fmla="val 47641"/>
                <a:gd name="f33" fmla="val 40273"/>
                <a:gd name="f34" fmla="val 45758"/>
                <a:gd name="f35" fmla="val 34580"/>
                <a:gd name="f36" fmla="val 42933"/>
                <a:gd name="f37" fmla="val 26041"/>
                <a:gd name="f38" fmla="val 39167"/>
                <a:gd name="f39" fmla="val 25092"/>
                <a:gd name="f40" fmla="val 28810"/>
                <a:gd name="f41" fmla="val 32683"/>
                <a:gd name="f42" fmla="val 23160"/>
                <a:gd name="f43" fmla="val 44069"/>
                <a:gd name="f44" fmla="val 13745"/>
                <a:gd name="f45" fmla="val 62097"/>
                <a:gd name="f46" fmla="val 19394"/>
                <a:gd name="f47" fmla="val 66841"/>
                <a:gd name="f48" fmla="val 33517"/>
                <a:gd name="f49" fmla="val 35401"/>
                <a:gd name="f50" fmla="val 67790"/>
                <a:gd name="f51" fmla="val 69688"/>
                <a:gd name="f52" fmla="val 90563"/>
                <a:gd name="f53" fmla="val 93409"/>
                <a:gd name="f54" fmla="val 92460"/>
                <a:gd name="f55" fmla="val 32576"/>
                <a:gd name="f56" fmla="val 91511"/>
                <a:gd name="f57" fmla="val 25043"/>
                <a:gd name="f58" fmla="val 88665"/>
                <a:gd name="f59" fmla="val 17511"/>
                <a:gd name="f60" fmla="val 82023"/>
                <a:gd name="f61" fmla="val 11862"/>
                <a:gd name="f62" fmla="val 77279"/>
                <a:gd name="f63" fmla="val 7154"/>
                <a:gd name="f64" fmla="val 71586"/>
                <a:gd name="f65" fmla="val 4329"/>
                <a:gd name="f66" fmla="val 65892"/>
                <a:gd name="f67" fmla="val 2446"/>
                <a:gd name="f68" fmla="val 56404"/>
                <a:gd name="f69" fmla="+- 0 0 378"/>
                <a:gd name="f70" fmla="val 37427"/>
                <a:gd name="f71" fmla="val 563"/>
                <a:gd name="f72" fmla="val 26990"/>
                <a:gd name="f73" fmla="val 1505"/>
                <a:gd name="f74" fmla="val 17501"/>
                <a:gd name="f75" fmla="val 6212"/>
                <a:gd name="f76" fmla="val 10859"/>
                <a:gd name="f77" fmla="val 4217"/>
                <a:gd name="f78" fmla="val 21277"/>
                <a:gd name="f79" fmla="val 1371"/>
                <a:gd name="f80" fmla="val 29751"/>
                <a:gd name="f81" fmla="val 40108"/>
                <a:gd name="f82" fmla="val 6115"/>
                <a:gd name="f83" fmla="val 16552"/>
                <a:gd name="f84" fmla="val 24143"/>
                <a:gd name="f85" fmla="val 60822"/>
                <a:gd name="f86" fmla="val 63647"/>
                <a:gd name="f87" fmla="val 41222"/>
                <a:gd name="f88" fmla="val 65530"/>
                <a:gd name="f89" fmla="val 47864"/>
                <a:gd name="f90" fmla="val 67413"/>
                <a:gd name="f91" fmla="val 54506"/>
                <a:gd name="f92" fmla="val 68355"/>
                <a:gd name="f93" fmla="val 60199"/>
                <a:gd name="f94" fmla="val 71180"/>
                <a:gd name="f95" fmla="val 73063"/>
                <a:gd name="f96" fmla="val 76829"/>
                <a:gd name="f97" fmla="val 82478"/>
                <a:gd name="f98" fmla="val 88127"/>
                <a:gd name="f99" fmla="val 63995"/>
                <a:gd name="f100" fmla="val 90952"/>
                <a:gd name="f101" fmla="val 59250"/>
                <a:gd name="f102" fmla="val 55455"/>
                <a:gd name="f103" fmla="val 94718"/>
                <a:gd name="f104" fmla="val 50711"/>
                <a:gd name="f105" fmla="val 45967"/>
                <a:gd name="f106" fmla="val 33631"/>
                <a:gd name="f107" fmla="val 27938"/>
                <a:gd name="f108" fmla="val 90011"/>
                <a:gd name="f109" fmla="val 78712"/>
                <a:gd name="f110" fmla="val 77770"/>
                <a:gd name="f111" fmla="val 23194"/>
                <a:gd name="f112" fmla="val 22245"/>
                <a:gd name="f113" fmla="val 14654"/>
                <a:gd name="f114" fmla="val 7064"/>
                <a:gd name="f115" fmla="val 422"/>
                <a:gd name="f116" fmla="+- 0 0 527"/>
                <a:gd name="f117" fmla="val 79653"/>
                <a:gd name="f118" fmla="val 84361"/>
                <a:gd name="f119" fmla="val 97543"/>
                <a:gd name="f120" fmla="val 12757"/>
                <a:gd name="f121" fmla="val 105075"/>
                <a:gd name="f122" fmla="val 38376"/>
                <a:gd name="f123" fmla="val 116374"/>
                <a:gd name="f124" fmla="val 53557"/>
                <a:gd name="f125" fmla="*/ f0 1 93027"/>
                <a:gd name="f126" fmla="*/ f1 1 114991"/>
                <a:gd name="f127" fmla="+- f4 0 f2"/>
                <a:gd name="f128" fmla="+- f3 0 f2"/>
                <a:gd name="f129" fmla="*/ f128 1 93027"/>
                <a:gd name="f130" fmla="*/ f127 1 114991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3027" h="1149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7" y="f49"/>
                    <a:pt x="f50" y="f49"/>
                    <a:pt x="f51" y="f49"/>
                  </a:cubicBezTo>
                  <a:cubicBezTo>
                    <a:pt x="f19" y="f49"/>
                    <a:pt x="f11" y="f49"/>
                    <a:pt x="f52" y="f49"/>
                  </a:cubicBezTo>
                  <a:cubicBezTo>
                    <a:pt x="f53" y="f49"/>
                    <a:pt x="f53" y="f48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31" y="f69"/>
                    <a:pt x="f70" y="f71"/>
                  </a:cubicBezTo>
                  <a:cubicBezTo>
                    <a:pt x="f72" y="f73"/>
                    <a:pt x="f74" y="f75"/>
                    <a:pt x="f76" y="f44"/>
                  </a:cubicBezTo>
                  <a:cubicBezTo>
                    <a:pt x="f77" y="f78"/>
                    <a:pt x="f79" y="f80"/>
                    <a:pt x="f77" y="f81"/>
                  </a:cubicBezTo>
                  <a:cubicBezTo>
                    <a:pt x="f82" y="f32"/>
                    <a:pt x="f76" y="f26"/>
                    <a:pt x="f83" y="f22"/>
                  </a:cubicBezTo>
                  <a:cubicBezTo>
                    <a:pt x="f84" y="f85"/>
                    <a:pt x="f41" y="f86"/>
                    <a:pt x="f87" y="f88"/>
                  </a:cubicBezTo>
                  <a:cubicBezTo>
                    <a:pt x="f89" y="f90"/>
                    <a:pt x="f91" y="f92"/>
                    <a:pt x="f93" y="f94"/>
                  </a:cubicBezTo>
                  <a:cubicBezTo>
                    <a:pt x="f25" y="f95"/>
                    <a:pt x="f50" y="f96"/>
                    <a:pt x="f50" y="f97"/>
                  </a:cubicBezTo>
                  <a:cubicBezTo>
                    <a:pt x="f50" y="f98"/>
                    <a:pt x="f99" y="f100"/>
                    <a:pt x="f101" y="f14"/>
                  </a:cubicBezTo>
                  <a:cubicBezTo>
                    <a:pt x="f102" y="f103"/>
                    <a:pt x="f104" y="f103"/>
                    <a:pt x="f105" y="f103"/>
                  </a:cubicBezTo>
                  <a:cubicBezTo>
                    <a:pt x="f106" y="f103"/>
                    <a:pt x="f107" y="f108"/>
                    <a:pt x="f84" y="f109"/>
                  </a:cubicBezTo>
                  <a:cubicBezTo>
                    <a:pt x="f84" y="f110"/>
                    <a:pt x="f111" y="f96"/>
                    <a:pt x="f112" y="f96"/>
                  </a:cubicBezTo>
                  <a:cubicBezTo>
                    <a:pt x="f113" y="f96"/>
                    <a:pt x="f114" y="f96"/>
                    <a:pt x="f115" y="f96"/>
                  </a:cubicBezTo>
                  <a:cubicBezTo>
                    <a:pt x="f116" y="f117"/>
                    <a:pt x="f115" y="f97"/>
                    <a:pt x="f115" y="f118"/>
                  </a:cubicBezTo>
                  <a:cubicBezTo>
                    <a:pt x="f77" y="f119"/>
                    <a:pt x="f120" y="f121"/>
                    <a:pt x="f39" y="f8"/>
                  </a:cubicBezTo>
                  <a:cubicBezTo>
                    <a:pt x="f122" y="f123"/>
                    <a:pt x="f124" y="f12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Google Shape;237;p58">
              <a:extLst>
                <a:ext uri="{FF2B5EF4-FFF2-40B4-BE49-F238E27FC236}">
                  <a16:creationId xmlns:a16="http://schemas.microsoft.com/office/drawing/2014/main" id="{97E51EF2-CF23-ED53-743D-0F818EB719B9}"/>
                </a:ext>
              </a:extLst>
            </p:cNvPr>
            <p:cNvSpPr/>
            <p:nvPr/>
          </p:nvSpPr>
          <p:spPr>
            <a:xfrm>
              <a:off x="8330046" y="5003322"/>
              <a:ext cx="39794" cy="448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575"/>
                <a:gd name="f4" fmla="val 111103"/>
                <a:gd name="f5" fmla="val 78755"/>
                <a:gd name="f6" fmla="val 1883"/>
                <a:gd name="f7" fmla="val 72113"/>
                <a:gd name="f8" fmla="val 74010"/>
                <a:gd name="f9" fmla="val 942"/>
                <a:gd name="f10" fmla="val 6591"/>
                <a:gd name="f11" fmla="val 65471"/>
                <a:gd name="f12" fmla="val 29188"/>
                <a:gd name="f13" fmla="val 58829"/>
                <a:gd name="f14" fmla="val 51785"/>
                <a:gd name="f15" fmla="val 52187"/>
                <a:gd name="f16" fmla="val 73441"/>
                <a:gd name="f17" fmla="val 51238"/>
                <a:gd name="f18" fmla="val 75324"/>
                <a:gd name="f19" fmla="val 76266"/>
                <a:gd name="f20" fmla="val 50289"/>
                <a:gd name="f21" fmla="val 78149"/>
                <a:gd name="f22" fmla="val 48391"/>
                <a:gd name="f23" fmla="val 77207"/>
                <a:gd name="f24" fmla="val 45545"/>
                <a:gd name="f25" fmla="val 65909"/>
                <a:gd name="f26" fmla="val 42698"/>
                <a:gd name="f27" fmla="val 56493"/>
                <a:gd name="f28" fmla="val 39852"/>
                <a:gd name="f29" fmla="val 47078"/>
                <a:gd name="f30" fmla="val 35107"/>
                <a:gd name="f31" fmla="val 32954"/>
                <a:gd name="f32" fmla="val 31312"/>
                <a:gd name="f33" fmla="val 18831"/>
                <a:gd name="f34" fmla="val 26568"/>
                <a:gd name="f35" fmla="val 4708"/>
                <a:gd name="f36" fmla="val 25619"/>
                <a:gd name="f37" fmla="val 2825"/>
                <a:gd name="f38" fmla="val 22772"/>
                <a:gd name="f39" fmla="val 15182"/>
                <a:gd name="f40" fmla="val 7591"/>
                <a:gd name="f41" fmla="val 949"/>
                <a:gd name="f42" fmla="val 6642"/>
                <a:gd name="f43" fmla="val 21656"/>
                <a:gd name="f44" fmla="val 11386"/>
                <a:gd name="f45" fmla="val 36720"/>
                <a:gd name="f46" fmla="val 17079"/>
                <a:gd name="f47" fmla="val 23721"/>
                <a:gd name="f48" fmla="val 70616"/>
                <a:gd name="f49" fmla="val 30363"/>
                <a:gd name="f50" fmla="val 88506"/>
                <a:gd name="f51" fmla="val 37005"/>
                <a:gd name="f52" fmla="val 107337"/>
                <a:gd name="f53" fmla="val 37954"/>
                <a:gd name="f54" fmla="val 110162"/>
                <a:gd name="f55" fmla="val 38903"/>
                <a:gd name="f56" fmla="val 46494"/>
                <a:gd name="f57" fmla="val 55033"/>
                <a:gd name="f58" fmla="val 59778"/>
                <a:gd name="f59" fmla="val 61675"/>
                <a:gd name="f60" fmla="val 106395"/>
                <a:gd name="f61" fmla="val 72499"/>
                <a:gd name="f62" fmla="val 85397"/>
                <a:gd name="f63" fmla="val 38604"/>
                <a:gd name="f64" fmla="val 97732"/>
                <a:gd name="f65" fmla="val 3766"/>
                <a:gd name="f66" fmla="val 99629"/>
                <a:gd name="f67" fmla="val 92987"/>
                <a:gd name="f68" fmla="*/ f0 1 98575"/>
                <a:gd name="f69" fmla="*/ f1 1 111103"/>
                <a:gd name="f70" fmla="+- f4 0 f2"/>
                <a:gd name="f71" fmla="+- f3 0 f2"/>
                <a:gd name="f72" fmla="*/ f71 1 98575"/>
                <a:gd name="f73" fmla="*/ f70 1 111103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98575" h="111103">
                  <a:moveTo>
                    <a:pt x="f5" y="f6"/>
                  </a:moveTo>
                  <a:cubicBezTo>
                    <a:pt x="f7" y="f6"/>
                    <a:pt x="f8" y="f9"/>
                    <a:pt x="f7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7" y="f19"/>
                    <a:pt x="f20" y="f21"/>
                  </a:cubicBezTo>
                  <a:cubicBezTo>
                    <a:pt x="f22" y="f23"/>
                    <a:pt x="f22" y="f19"/>
                    <a:pt x="f22" y="f18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9"/>
                    <a:pt x="f38" y="f9"/>
                  </a:cubicBezTo>
                  <a:cubicBezTo>
                    <a:pt x="f39" y="f9"/>
                    <a:pt x="f40" y="f9"/>
                    <a:pt x="f2" y="f9"/>
                  </a:cubicBezTo>
                  <a:cubicBezTo>
                    <a:pt x="f2" y="f37"/>
                    <a:pt x="f41" y="f35"/>
                    <a:pt x="f41" y="f10"/>
                  </a:cubicBezTo>
                  <a:cubicBezTo>
                    <a:pt x="f42" y="f43"/>
                    <a:pt x="f44" y="f45"/>
                    <a:pt x="f46" y="f1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4"/>
                    <a:pt x="f26" y="f4"/>
                  </a:cubicBezTo>
                  <a:cubicBezTo>
                    <a:pt x="f56" y="f4"/>
                    <a:pt x="f17" y="f4"/>
                    <a:pt x="f57" y="f4"/>
                  </a:cubicBezTo>
                  <a:cubicBezTo>
                    <a:pt x="f58" y="f4"/>
                    <a:pt x="f58" y="f4"/>
                    <a:pt x="f59" y="f60"/>
                  </a:cubicBezTo>
                  <a:cubicBezTo>
                    <a:pt x="f8" y="f61"/>
                    <a:pt x="f62" y="f63"/>
                    <a:pt x="f64" y="f35"/>
                  </a:cubicBezTo>
                  <a:cubicBezTo>
                    <a:pt x="f64" y="f65"/>
                    <a:pt x="f66" y="f6"/>
                    <a:pt x="f64" y="f2"/>
                  </a:cubicBezTo>
                  <a:cubicBezTo>
                    <a:pt x="f67" y="f6"/>
                    <a:pt x="f62" y="f9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Google Shape;238;p58">
              <a:extLst>
                <a:ext uri="{FF2B5EF4-FFF2-40B4-BE49-F238E27FC236}">
                  <a16:creationId xmlns:a16="http://schemas.microsoft.com/office/drawing/2014/main" id="{689E83DC-E521-C70D-BCFF-21F14F3ED0D1}"/>
                </a:ext>
              </a:extLst>
            </p:cNvPr>
            <p:cNvSpPr/>
            <p:nvPr/>
          </p:nvSpPr>
          <p:spPr>
            <a:xfrm>
              <a:off x="8286375" y="4902967"/>
              <a:ext cx="39995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073"/>
                <a:gd name="f4" fmla="val 110161"/>
                <a:gd name="f5" fmla="val 77806"/>
                <a:gd name="f6" fmla="val 74010"/>
                <a:gd name="f7" fmla="val 72113"/>
                <a:gd name="f8" fmla="val 4708"/>
                <a:gd name="f9" fmla="val 65471"/>
                <a:gd name="f10" fmla="val 26363"/>
                <a:gd name="f11" fmla="val 58829"/>
                <a:gd name="f12" fmla="val 48019"/>
                <a:gd name="f13" fmla="val 52187"/>
                <a:gd name="f14" fmla="val 70616"/>
                <a:gd name="f15" fmla="val 51238"/>
                <a:gd name="f16" fmla="val 73441"/>
                <a:gd name="f17" fmla="val 75324"/>
                <a:gd name="f18" fmla="val 49340"/>
                <a:gd name="f19" fmla="val 78149"/>
                <a:gd name="f20" fmla="val 48391"/>
                <a:gd name="f21" fmla="val 77207"/>
                <a:gd name="f22" fmla="val 47443"/>
                <a:gd name="f23" fmla="val 44596"/>
                <a:gd name="f24" fmla="val 63084"/>
                <a:gd name="f25" fmla="val 40801"/>
                <a:gd name="f26" fmla="val 51785"/>
                <a:gd name="f27" fmla="val 37954"/>
                <a:gd name="f28" fmla="val 41428"/>
                <a:gd name="f29" fmla="val 34159"/>
                <a:gd name="f30" fmla="val 29188"/>
                <a:gd name="f31" fmla="val 30363"/>
                <a:gd name="f32" fmla="val 16948"/>
                <a:gd name="f33" fmla="val 26568"/>
                <a:gd name="f34" fmla="val 25619"/>
                <a:gd name="f35" fmla="val 1883"/>
                <a:gd name="f36" fmla="val 24670"/>
                <a:gd name="f37" fmla="val 942"/>
                <a:gd name="f38" fmla="val 21824"/>
                <a:gd name="f39" fmla="val 14233"/>
                <a:gd name="f40" fmla="val 7591"/>
                <a:gd name="f41" fmla="val 3766"/>
                <a:gd name="f42" fmla="val 949"/>
                <a:gd name="f43" fmla="val 6591"/>
                <a:gd name="f44" fmla="val 1898"/>
                <a:gd name="f45" fmla="val 8474"/>
                <a:gd name="f46" fmla="val 13284"/>
                <a:gd name="f47" fmla="val 40487"/>
                <a:gd name="f48" fmla="val 37005"/>
                <a:gd name="f49" fmla="val 105454"/>
                <a:gd name="f50" fmla="val 38903"/>
                <a:gd name="f51" fmla="val 110162"/>
                <a:gd name="f52" fmla="val 43647"/>
                <a:gd name="f53" fmla="val 55982"/>
                <a:gd name="f54" fmla="val 60726"/>
                <a:gd name="f55" fmla="val 61675"/>
                <a:gd name="f56" fmla="val 71558"/>
                <a:gd name="f57" fmla="val 85397"/>
                <a:gd name="f58" fmla="val 38604"/>
                <a:gd name="f59" fmla="val 97732"/>
                <a:gd name="f60" fmla="val 98680"/>
                <a:gd name="f61" fmla="val 2825"/>
                <a:gd name="f62" fmla="val 99629"/>
                <a:gd name="f63" fmla="val 92039"/>
                <a:gd name="f64" fmla="val 84448"/>
                <a:gd name="f65" fmla="*/ f0 1 99073"/>
                <a:gd name="f66" fmla="*/ f1 1 110161"/>
                <a:gd name="f67" fmla="+- f4 0 f2"/>
                <a:gd name="f68" fmla="+- f3 0 f2"/>
                <a:gd name="f69" fmla="*/ f68 1 99073"/>
                <a:gd name="f70" fmla="*/ f67 1 110161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9073" h="110161">
                  <a:moveTo>
                    <a:pt x="f5" y="f2"/>
                  </a:moveTo>
                  <a:cubicBezTo>
                    <a:pt x="f6" y="f2"/>
                    <a:pt x="f6" y="f2"/>
                    <a:pt x="f7" y="f8"/>
                  </a:cubicBez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0" y="f17"/>
                    <a:pt x="f22" y="f16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8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37"/>
                    <a:pt x="f2" y="f37"/>
                  </a:cubicBezTo>
                  <a:cubicBezTo>
                    <a:pt x="f2" y="f41"/>
                    <a:pt x="f42" y="f43"/>
                    <a:pt x="f44" y="f45"/>
                  </a:cubicBezTo>
                  <a:cubicBezTo>
                    <a:pt x="f46" y="f47"/>
                    <a:pt x="f36" y="f16"/>
                    <a:pt x="f48" y="f49"/>
                  </a:cubicBezTo>
                  <a:cubicBezTo>
                    <a:pt x="f50" y="f51"/>
                    <a:pt x="f50" y="f51"/>
                    <a:pt x="f52" y="f51"/>
                  </a:cubicBezTo>
                  <a:cubicBezTo>
                    <a:pt x="f22" y="f51"/>
                    <a:pt x="f13" y="f51"/>
                    <a:pt x="f53" y="f51"/>
                  </a:cubicBezTo>
                  <a:cubicBezTo>
                    <a:pt x="f54" y="f51"/>
                    <a:pt x="f54" y="f51"/>
                    <a:pt x="f55" y="f49"/>
                  </a:cubicBezTo>
                  <a:cubicBezTo>
                    <a:pt x="f6" y="f56"/>
                    <a:pt x="f57" y="f58"/>
                    <a:pt x="f59" y="f8"/>
                  </a:cubicBezTo>
                  <a:cubicBezTo>
                    <a:pt x="f60" y="f61"/>
                    <a:pt x="f62" y="f35"/>
                    <a:pt x="f60" y="f2"/>
                  </a:cubicBezTo>
                  <a:cubicBezTo>
                    <a:pt x="f63" y="f2"/>
                    <a:pt x="f64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Google Shape;239;p58">
              <a:extLst>
                <a:ext uri="{FF2B5EF4-FFF2-40B4-BE49-F238E27FC236}">
                  <a16:creationId xmlns:a16="http://schemas.microsoft.com/office/drawing/2014/main" id="{D8898EC4-BEA8-538D-A2AB-7300D867C42B}"/>
                </a:ext>
              </a:extLst>
            </p:cNvPr>
            <p:cNvSpPr/>
            <p:nvPr/>
          </p:nvSpPr>
          <p:spPr>
            <a:xfrm>
              <a:off x="8228155" y="4993821"/>
              <a:ext cx="26051" cy="56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21"/>
                <a:gd name="f4" fmla="val 140190"/>
                <a:gd name="f5" fmla="val 64522"/>
                <a:gd name="f6" fmla="val 115811"/>
                <a:gd name="f7" fmla="val 60726"/>
                <a:gd name="f8" fmla="val 57880"/>
                <a:gd name="f9" fmla="val 116752"/>
                <a:gd name="f10" fmla="val 55033"/>
                <a:gd name="f11" fmla="val 47443"/>
                <a:gd name="f12" fmla="val 44596"/>
                <a:gd name="f13" fmla="val 113928"/>
                <a:gd name="f14" fmla="val 106395"/>
                <a:gd name="f15" fmla="val 86623"/>
                <a:gd name="f16" fmla="val 66850"/>
                <a:gd name="f17" fmla="val 47078"/>
                <a:gd name="f18" fmla="val 44253"/>
                <a:gd name="f19" fmla="val 45545"/>
                <a:gd name="f20" fmla="val 52187"/>
                <a:gd name="f21" fmla="val 56931"/>
                <a:gd name="f22" fmla="val 61675"/>
                <a:gd name="f23" fmla="val 63573"/>
                <a:gd name="f24" fmla="val 43311"/>
                <a:gd name="f25" fmla="val 41428"/>
                <a:gd name="f26" fmla="val 37662"/>
                <a:gd name="f27" fmla="val 32954"/>
                <a:gd name="f28" fmla="val 29188"/>
                <a:gd name="f29" fmla="val 27305"/>
                <a:gd name="f30" fmla="val 26363"/>
                <a:gd name="f31" fmla="val 25422"/>
                <a:gd name="f32" fmla="val 23539"/>
                <a:gd name="f33" fmla="val 16948"/>
                <a:gd name="f34" fmla="val 10357"/>
                <a:gd name="f35" fmla="val 3766"/>
                <a:gd name="f36" fmla="val 942"/>
                <a:gd name="f37" fmla="val 43647"/>
                <a:gd name="f38" fmla="val 40801"/>
                <a:gd name="f39" fmla="val 35107"/>
                <a:gd name="f40" fmla="val 28466"/>
                <a:gd name="f41" fmla="val 22772"/>
                <a:gd name="f42" fmla="val 19926"/>
                <a:gd name="f43" fmla="val 18977"/>
                <a:gd name="f44" fmla="val 18028"/>
                <a:gd name="f45" fmla="val 15182"/>
                <a:gd name="f46" fmla="val 11386"/>
                <a:gd name="f47" fmla="val 6642"/>
                <a:gd name="f48" fmla="val 2847"/>
                <a:gd name="f49" fmla="val 949"/>
                <a:gd name="f50" fmla="val 28247"/>
                <a:gd name="f51" fmla="val 30130"/>
                <a:gd name="f52" fmla="val 34837"/>
                <a:gd name="f53" fmla="val 38604"/>
                <a:gd name="f54" fmla="val 45194"/>
                <a:gd name="f55" fmla="val 46136"/>
                <a:gd name="f56" fmla="val 10437"/>
                <a:gd name="f57" fmla="val 14233"/>
                <a:gd name="f58" fmla="val 50844"/>
                <a:gd name="f59" fmla="val 69675"/>
                <a:gd name="f60" fmla="val 88506"/>
                <a:gd name="f61" fmla="val 107337"/>
                <a:gd name="f62" fmla="val 111103"/>
                <a:gd name="f63" fmla="val 119577"/>
                <a:gd name="f64" fmla="val 20875"/>
                <a:gd name="f65" fmla="val 128993"/>
                <a:gd name="f66" fmla="val 26568"/>
                <a:gd name="f67" fmla="val 135583"/>
                <a:gd name="f68" fmla="val 36056"/>
                <a:gd name="f69" fmla="val 138408"/>
                <a:gd name="f70" fmla="val 141233"/>
                <a:gd name="f71" fmla="val 53136"/>
                <a:gd name="f72" fmla="val 140291"/>
                <a:gd name="f73" fmla="val 137467"/>
                <a:gd name="f74" fmla="val 127109"/>
                <a:gd name="f75" fmla="val 121460"/>
                <a:gd name="f76" fmla="*/ f0 1 64521"/>
                <a:gd name="f77" fmla="*/ f1 1 140190"/>
                <a:gd name="f78" fmla="+- f4 0 f2"/>
                <a:gd name="f79" fmla="+- f3 0 f2"/>
                <a:gd name="f80" fmla="*/ f79 1 64521"/>
                <a:gd name="f81" fmla="*/ f78 1 140190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64521" h="140190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14"/>
                  </a:cubicBezTo>
                  <a:cubicBezTo>
                    <a:pt x="f12" y="f15"/>
                    <a:pt x="f12" y="f16"/>
                    <a:pt x="f12" y="f17"/>
                  </a:cubicBezTo>
                  <a:cubicBezTo>
                    <a:pt x="f12" y="f18"/>
                    <a:pt x="f19" y="f18"/>
                    <a:pt x="f11" y="f18"/>
                  </a:cubicBezTo>
                  <a:cubicBezTo>
                    <a:pt x="f20" y="f18"/>
                    <a:pt x="f21" y="f18"/>
                    <a:pt x="f22" y="f18"/>
                  </a:cubicBezTo>
                  <a:cubicBezTo>
                    <a:pt x="f23" y="f18"/>
                    <a:pt x="f5" y="f24"/>
                    <a:pt x="f5" y="f25"/>
                  </a:cubicBezTo>
                  <a:cubicBezTo>
                    <a:pt x="f5" y="f26"/>
                    <a:pt x="f5" y="f27"/>
                    <a:pt x="f5" y="f28"/>
                  </a:cubicBezTo>
                  <a:cubicBezTo>
                    <a:pt x="f5" y="f29"/>
                    <a:pt x="f23" y="f30"/>
                    <a:pt x="f22" y="f30"/>
                  </a:cubicBezTo>
                  <a:cubicBezTo>
                    <a:pt x="f21" y="f30"/>
                    <a:pt x="f20" y="f30"/>
                    <a:pt x="f11" y="f30"/>
                  </a:cubicBezTo>
                  <a:cubicBezTo>
                    <a:pt x="f12" y="f30"/>
                    <a:pt x="f12" y="f31"/>
                    <a:pt x="f12" y="f32"/>
                  </a:cubicBezTo>
                  <a:cubicBezTo>
                    <a:pt x="f12" y="f33"/>
                    <a:pt x="f12" y="f34"/>
                    <a:pt x="f12" y="f35"/>
                  </a:cubicBezTo>
                  <a:cubicBezTo>
                    <a:pt x="f12" y="f36"/>
                    <a:pt x="f37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36"/>
                    <a:pt x="f43" y="f35"/>
                  </a:cubicBezTo>
                  <a:cubicBezTo>
                    <a:pt x="f43" y="f34"/>
                    <a:pt x="f43" y="f33"/>
                    <a:pt x="f43" y="f32"/>
                  </a:cubicBezTo>
                  <a:cubicBezTo>
                    <a:pt x="f43" y="f30"/>
                    <a:pt x="f44" y="f29"/>
                    <a:pt x="f45" y="f29"/>
                  </a:cubicBezTo>
                  <a:cubicBezTo>
                    <a:pt x="f46" y="f29"/>
                    <a:pt x="f47" y="f29"/>
                    <a:pt x="f48" y="f29"/>
                  </a:cubicBezTo>
                  <a:cubicBezTo>
                    <a:pt x="f49" y="f29"/>
                    <a:pt x="f2" y="f50"/>
                    <a:pt x="f2" y="f51"/>
                  </a:cubicBezTo>
                  <a:cubicBezTo>
                    <a:pt x="f2" y="f52"/>
                    <a:pt x="f2" y="f53"/>
                    <a:pt x="f2" y="f24"/>
                  </a:cubicBezTo>
                  <a:cubicBezTo>
                    <a:pt x="f2" y="f54"/>
                    <a:pt x="f49" y="f55"/>
                    <a:pt x="f48" y="f55"/>
                  </a:cubicBezTo>
                  <a:cubicBezTo>
                    <a:pt x="f47" y="f55"/>
                    <a:pt x="f56" y="f55"/>
                    <a:pt x="f57" y="f55"/>
                  </a:cubicBezTo>
                  <a:cubicBezTo>
                    <a:pt x="f44" y="f55"/>
                    <a:pt x="f44" y="f55"/>
                    <a:pt x="f44" y="f58"/>
                  </a:cubicBezTo>
                  <a:cubicBezTo>
                    <a:pt x="f44" y="f59"/>
                    <a:pt x="f44" y="f60"/>
                    <a:pt x="f44" y="f61"/>
                  </a:cubicBezTo>
                  <a:cubicBezTo>
                    <a:pt x="f44" y="f62"/>
                    <a:pt x="f44" y="f6"/>
                    <a:pt x="f43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2" y="f70"/>
                    <a:pt x="f71" y="f72"/>
                    <a:pt x="f22" y="f69"/>
                  </a:cubicBezTo>
                  <a:cubicBezTo>
                    <a:pt x="f23" y="f69"/>
                    <a:pt x="f23" y="f73"/>
                    <a:pt x="f23" y="f67"/>
                  </a:cubicBezTo>
                  <a:cubicBezTo>
                    <a:pt x="f5" y="f74"/>
                    <a:pt x="f5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Google Shape;240;p58">
              <a:extLst>
                <a:ext uri="{FF2B5EF4-FFF2-40B4-BE49-F238E27FC236}">
                  <a16:creationId xmlns:a16="http://schemas.microsoft.com/office/drawing/2014/main" id="{0696918B-BFF8-C063-F504-7D6270CB6DD7}"/>
                </a:ext>
              </a:extLst>
            </p:cNvPr>
            <p:cNvSpPr/>
            <p:nvPr/>
          </p:nvSpPr>
          <p:spPr>
            <a:xfrm>
              <a:off x="8278712" y="4993437"/>
              <a:ext cx="25667" cy="565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573"/>
                <a:gd name="f4" fmla="val 139950"/>
                <a:gd name="f5" fmla="val 56931"/>
                <a:gd name="f6" fmla="val 117694"/>
                <a:gd name="f7" fmla="val 48391"/>
                <a:gd name="f8" fmla="val 44596"/>
                <a:gd name="f9" fmla="val 114869"/>
                <a:gd name="f10" fmla="val 43647"/>
                <a:gd name="f11" fmla="val 106395"/>
                <a:gd name="f12" fmla="val 105454"/>
                <a:gd name="f13" fmla="val 104512"/>
                <a:gd name="f14" fmla="val 102629"/>
                <a:gd name="f15" fmla="val 96038"/>
                <a:gd name="f16" fmla="val 89447"/>
                <a:gd name="f17" fmla="val 82857"/>
                <a:gd name="f18" fmla="val 71558"/>
                <a:gd name="f19" fmla="val 59318"/>
                <a:gd name="f20" fmla="val 48019"/>
                <a:gd name="f21" fmla="val 44253"/>
                <a:gd name="f22" fmla="val 47443"/>
                <a:gd name="f23" fmla="val 51238"/>
                <a:gd name="f24" fmla="val 55982"/>
                <a:gd name="f25" fmla="val 60726"/>
                <a:gd name="f26" fmla="val 43311"/>
                <a:gd name="f27" fmla="val 41428"/>
                <a:gd name="f28" fmla="val 37662"/>
                <a:gd name="f29" fmla="val 32954"/>
                <a:gd name="f30" fmla="val 29188"/>
                <a:gd name="f31" fmla="val 27305"/>
                <a:gd name="f32" fmla="val 62624"/>
                <a:gd name="f33" fmla="val 26363"/>
                <a:gd name="f34" fmla="val 52187"/>
                <a:gd name="f35" fmla="val 25422"/>
                <a:gd name="f36" fmla="val 22597"/>
                <a:gd name="f37" fmla="val 16006"/>
                <a:gd name="f38" fmla="val 9416"/>
                <a:gd name="f39" fmla="val 2825"/>
                <a:gd name="f40" fmla="val 942"/>
                <a:gd name="f41" fmla="val 42698"/>
                <a:gd name="f42" fmla="val 40801"/>
                <a:gd name="f43" fmla="val 35108"/>
                <a:gd name="f44" fmla="val 28466"/>
                <a:gd name="f45" fmla="val 22772"/>
                <a:gd name="f46" fmla="val 18977"/>
                <a:gd name="f47" fmla="val 4708"/>
                <a:gd name="f48" fmla="val 10357"/>
                <a:gd name="f49" fmla="val 16948"/>
                <a:gd name="f50" fmla="val 14233"/>
                <a:gd name="f51" fmla="val 10437"/>
                <a:gd name="f52" fmla="val 7591"/>
                <a:gd name="f53" fmla="val 3795"/>
                <a:gd name="f54" fmla="val 31071"/>
                <a:gd name="f55" fmla="val 34837"/>
                <a:gd name="f56" fmla="val 45195"/>
                <a:gd name="f57" fmla="val 6642"/>
                <a:gd name="f58" fmla="val 50844"/>
                <a:gd name="f59" fmla="val 68733"/>
                <a:gd name="f60" fmla="val 87564"/>
                <a:gd name="f61" fmla="val 109220"/>
                <a:gd name="f62" fmla="val 112045"/>
                <a:gd name="f63" fmla="val 115811"/>
                <a:gd name="f64" fmla="val 19926"/>
                <a:gd name="f65" fmla="val 126168"/>
                <a:gd name="f66" fmla="val 24670"/>
                <a:gd name="f67" fmla="val 133700"/>
                <a:gd name="f68" fmla="val 34159"/>
                <a:gd name="f69" fmla="val 137467"/>
                <a:gd name="f70" fmla="val 141233"/>
                <a:gd name="f71" fmla="val 53136"/>
                <a:gd name="f72" fmla="val 140291"/>
                <a:gd name="f73" fmla="val 61675"/>
                <a:gd name="f74" fmla="val 136525"/>
                <a:gd name="f75" fmla="val 135583"/>
                <a:gd name="f76" fmla="val 129934"/>
                <a:gd name="f77" fmla="val 124285"/>
                <a:gd name="f78" fmla="val 116752"/>
                <a:gd name="f79" fmla="val 58829"/>
                <a:gd name="f80" fmla="*/ f0 1 63573"/>
                <a:gd name="f81" fmla="*/ f1 1 139950"/>
                <a:gd name="f82" fmla="+- f4 0 f2"/>
                <a:gd name="f83" fmla="+- f3 0 f2"/>
                <a:gd name="f84" fmla="*/ f83 1 63573"/>
                <a:gd name="f85" fmla="*/ f82 1 13995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63573" h="13995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0" y="f18"/>
                    <a:pt x="f10" y="f19"/>
                    <a:pt x="f10" y="f20"/>
                  </a:cubicBezTo>
                  <a:cubicBezTo>
                    <a:pt x="f10" y="f21"/>
                    <a:pt x="f10" y="f21"/>
                    <a:pt x="f22" y="f21"/>
                  </a:cubicBezTo>
                  <a:cubicBezTo>
                    <a:pt x="f23" y="f21"/>
                    <a:pt x="f24" y="f21"/>
                    <a:pt x="f25" y="f21"/>
                  </a:cubicBezTo>
                  <a:cubicBezTo>
                    <a:pt x="f3" y="f21"/>
                    <a:pt x="f3" y="f26"/>
                    <a:pt x="f3" y="f27"/>
                  </a:cubicBezTo>
                  <a:cubicBezTo>
                    <a:pt x="f3" y="f28"/>
                    <a:pt x="f3" y="f29"/>
                    <a:pt x="f3" y="f30"/>
                  </a:cubicBezTo>
                  <a:cubicBezTo>
                    <a:pt x="f3" y="f31"/>
                    <a:pt x="f32" y="f33"/>
                    <a:pt x="f25" y="f33"/>
                  </a:cubicBezTo>
                  <a:cubicBezTo>
                    <a:pt x="f24" y="f33"/>
                    <a:pt x="f34" y="f33"/>
                    <a:pt x="f22" y="f33"/>
                  </a:cubicBezTo>
                  <a:cubicBezTo>
                    <a:pt x="f8" y="f33"/>
                    <a:pt x="f10" y="f35"/>
                    <a:pt x="f10" y="f36"/>
                  </a:cubicBezTo>
                  <a:cubicBezTo>
                    <a:pt x="f10" y="f37"/>
                    <a:pt x="f10" y="f38"/>
                    <a:pt x="f10" y="f39"/>
                  </a:cubicBezTo>
                  <a:cubicBezTo>
                    <a:pt x="f10" y="f40"/>
                    <a:pt x="f41" y="f2"/>
                    <a:pt x="f42" y="f2"/>
                  </a:cubicBezTo>
                  <a:cubicBezTo>
                    <a:pt x="f43" y="f2"/>
                    <a:pt x="f44" y="f2"/>
                    <a:pt x="f45" y="f2"/>
                  </a:cubicBezTo>
                  <a:cubicBezTo>
                    <a:pt x="f46" y="f2"/>
                    <a:pt x="f46" y="f2"/>
                    <a:pt x="f46" y="f47"/>
                  </a:cubicBezTo>
                  <a:cubicBezTo>
                    <a:pt x="f46" y="f48"/>
                    <a:pt x="f46" y="f49"/>
                    <a:pt x="f46" y="f36"/>
                  </a:cubicBezTo>
                  <a:cubicBezTo>
                    <a:pt x="f46" y="f31"/>
                    <a:pt x="f46" y="f31"/>
                    <a:pt x="f50" y="f31"/>
                  </a:cubicBezTo>
                  <a:cubicBezTo>
                    <a:pt x="f51" y="f31"/>
                    <a:pt x="f52" y="f31"/>
                    <a:pt x="f53" y="f31"/>
                  </a:cubicBezTo>
                  <a:cubicBezTo>
                    <a:pt x="f2" y="f31"/>
                    <a:pt x="f2" y="f31"/>
                    <a:pt x="f2" y="f54"/>
                  </a:cubicBezTo>
                  <a:cubicBezTo>
                    <a:pt x="f2" y="f55"/>
                    <a:pt x="f2" y="f28"/>
                    <a:pt x="f2" y="f27"/>
                  </a:cubicBezTo>
                  <a:cubicBezTo>
                    <a:pt x="f2" y="f21"/>
                    <a:pt x="f2" y="f56"/>
                    <a:pt x="f53" y="f56"/>
                  </a:cubicBezTo>
                  <a:cubicBezTo>
                    <a:pt x="f57" y="f56"/>
                    <a:pt x="f51" y="f56"/>
                    <a:pt x="f50" y="f56"/>
                  </a:cubicBezTo>
                  <a:cubicBezTo>
                    <a:pt x="f46" y="f56"/>
                    <a:pt x="f46" y="f56"/>
                    <a:pt x="f46" y="f58"/>
                  </a:cubicBezTo>
                  <a:cubicBezTo>
                    <a:pt x="f46" y="f59"/>
                    <a:pt x="f46" y="f60"/>
                    <a:pt x="f46" y="f12"/>
                  </a:cubicBezTo>
                  <a:cubicBezTo>
                    <a:pt x="f46" y="f61"/>
                    <a:pt x="f46" y="f62"/>
                    <a:pt x="f46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0" y="f70"/>
                    <a:pt x="f71" y="f72"/>
                    <a:pt x="f73" y="f69"/>
                  </a:cubicBezTo>
                  <a:cubicBezTo>
                    <a:pt x="f32" y="f69"/>
                    <a:pt x="f3" y="f74"/>
                    <a:pt x="f3" y="f75"/>
                  </a:cubicBezTo>
                  <a:cubicBezTo>
                    <a:pt x="f3" y="f76"/>
                    <a:pt x="f3" y="f77"/>
                    <a:pt x="f3" y="f6"/>
                  </a:cubicBezTo>
                  <a:cubicBezTo>
                    <a:pt x="f73" y="f78"/>
                    <a:pt x="f79" y="f78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Google Shape;241;p58">
              <a:extLst>
                <a:ext uri="{FF2B5EF4-FFF2-40B4-BE49-F238E27FC236}">
                  <a16:creationId xmlns:a16="http://schemas.microsoft.com/office/drawing/2014/main" id="{804BE81F-CD12-7CFA-40DE-96AFDB06E7B5}"/>
                </a:ext>
              </a:extLst>
            </p:cNvPr>
            <p:cNvSpPr/>
            <p:nvPr/>
          </p:nvSpPr>
          <p:spPr>
            <a:xfrm>
              <a:off x="8082582" y="4902967"/>
              <a:ext cx="19156" cy="620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442"/>
                <a:gd name="f4" fmla="val 153618"/>
                <a:gd name="f5" fmla="val 134642"/>
                <a:gd name="f6" fmla="val 139350"/>
                <a:gd name="f7" fmla="val 144057"/>
                <a:gd name="f8" fmla="val 148765"/>
                <a:gd name="f9" fmla="val 150648"/>
                <a:gd name="f10" fmla="val 949"/>
                <a:gd name="f11" fmla="val 151590"/>
                <a:gd name="f12" fmla="val 2847"/>
                <a:gd name="f13" fmla="val 152531"/>
                <a:gd name="f14" fmla="val 9489"/>
                <a:gd name="f15" fmla="val 153473"/>
                <a:gd name="f16" fmla="val 16130"/>
                <a:gd name="f17" fmla="val 154414"/>
                <a:gd name="f18" fmla="val 23721"/>
                <a:gd name="f19" fmla="val 37005"/>
                <a:gd name="f20" fmla="val 149707"/>
                <a:gd name="f21" fmla="val 44596"/>
                <a:gd name="f22" fmla="val 141233"/>
                <a:gd name="f23" fmla="val 46494"/>
                <a:gd name="f24" fmla="val 127109"/>
                <a:gd name="f25" fmla="val 47443"/>
                <a:gd name="f26" fmla="val 123343"/>
                <a:gd name="f27" fmla="val 118636"/>
                <a:gd name="f28" fmla="val 114869"/>
                <a:gd name="f29" fmla="val 96980"/>
                <a:gd name="f30" fmla="val 79090"/>
                <a:gd name="f31" fmla="val 62142"/>
                <a:gd name="f32" fmla="val 43311"/>
                <a:gd name="f33" fmla="val 24480"/>
                <a:gd name="f34" fmla="val 5649"/>
                <a:gd name="f35" fmla="val 4708"/>
                <a:gd name="f36" fmla="val 2825"/>
                <a:gd name="f37" fmla="val 1883"/>
                <a:gd name="f38" fmla="val 45545"/>
                <a:gd name="f39" fmla="val 38903"/>
                <a:gd name="f40" fmla="val 32261"/>
                <a:gd name="f41" fmla="val 24670"/>
                <a:gd name="f42" fmla="val 22772"/>
                <a:gd name="f43" fmla="val 21824"/>
                <a:gd name="f44" fmla="val 942"/>
                <a:gd name="f45" fmla="val 3766"/>
                <a:gd name="f46" fmla="val 6591"/>
                <a:gd name="f47" fmla="val 115811"/>
                <a:gd name="f48" fmla="val 120519"/>
                <a:gd name="f49" fmla="val 19926"/>
                <a:gd name="f50" fmla="val 129934"/>
                <a:gd name="f51" fmla="val 17079"/>
                <a:gd name="f52" fmla="val 132759"/>
                <a:gd name="f53" fmla="val 10437"/>
                <a:gd name="f54" fmla="val 7591"/>
                <a:gd name="f55" fmla="val 5693"/>
                <a:gd name="f56" fmla="val 131817"/>
                <a:gd name="f57" fmla="*/ f0 1 47442"/>
                <a:gd name="f58" fmla="*/ f1 1 153618"/>
                <a:gd name="f59" fmla="+- f4 0 f2"/>
                <a:gd name="f60" fmla="+- f3 0 f2"/>
                <a:gd name="f61" fmla="*/ f60 1 47442"/>
                <a:gd name="f62" fmla="*/ f59 1 153618"/>
                <a:gd name="f63" fmla="*/ f2 1 f61"/>
                <a:gd name="f64" fmla="*/ f3 1 f61"/>
                <a:gd name="f65" fmla="*/ f2 1 f62"/>
                <a:gd name="f66" fmla="*/ f4 1 f62"/>
                <a:gd name="f67" fmla="*/ f63 f57 1"/>
                <a:gd name="f68" fmla="*/ f64 f57 1"/>
                <a:gd name="f69" fmla="*/ f66 f58 1"/>
                <a:gd name="f70" fmla="*/ f65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47442" h="153618">
                  <a:moveTo>
                    <a:pt x="f2" y="f5"/>
                  </a:moveTo>
                  <a:cubicBezTo>
                    <a:pt x="f2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3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5" y="f27"/>
                    <a:pt x="f25" y="f28"/>
                  </a:cubicBezTo>
                  <a:cubicBezTo>
                    <a:pt x="f25" y="f29"/>
                    <a:pt x="f25" y="f30"/>
                    <a:pt x="f25" y="f31"/>
                  </a:cubicBezTo>
                  <a:cubicBezTo>
                    <a:pt x="f25" y="f32"/>
                    <a:pt x="f25" y="f33"/>
                    <a:pt x="f25" y="f34"/>
                  </a:cubicBezTo>
                  <a:cubicBezTo>
                    <a:pt x="f25" y="f35"/>
                    <a:pt x="f25" y="f36"/>
                    <a:pt x="f25" y="f37"/>
                  </a:cubicBezTo>
                  <a:cubicBezTo>
                    <a:pt x="f25" y="f2"/>
                    <a:pt x="f23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44"/>
                    <a:pt x="f43" y="f36"/>
                  </a:cubicBezTo>
                  <a:cubicBezTo>
                    <a:pt x="f43" y="f45"/>
                    <a:pt x="f43" y="f34"/>
                    <a:pt x="f43" y="f46"/>
                  </a:cubicBezTo>
                  <a:cubicBezTo>
                    <a:pt x="f43" y="f32"/>
                    <a:pt x="f43" y="f30"/>
                    <a:pt x="f43" y="f47"/>
                  </a:cubicBezTo>
                  <a:cubicBezTo>
                    <a:pt x="f43" y="f27"/>
                    <a:pt x="f43" y="f48"/>
                    <a:pt x="f43" y="f26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2"/>
                    <a:pt x="f12" y="f52"/>
                  </a:cubicBezTo>
                  <a:cubicBezTo>
                    <a:pt x="f2" y="f56"/>
                    <a:pt x="f2" y="f52"/>
                    <a:pt x="f2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Google Shape;242;p58">
              <a:extLst>
                <a:ext uri="{FF2B5EF4-FFF2-40B4-BE49-F238E27FC236}">
                  <a16:creationId xmlns:a16="http://schemas.microsoft.com/office/drawing/2014/main" id="{F34A66B7-C4BC-44F2-79A4-0A2814C69E3A}"/>
                </a:ext>
              </a:extLst>
            </p:cNvPr>
            <p:cNvSpPr/>
            <p:nvPr/>
          </p:nvSpPr>
          <p:spPr>
            <a:xfrm>
              <a:off x="8237729" y="4902116"/>
              <a:ext cx="24131" cy="453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777"/>
                <a:gd name="f4" fmla="val 112268"/>
                <a:gd name="f5" fmla="val 59778"/>
                <a:gd name="f6" fmla="val 3048"/>
                <a:gd name="f7" fmla="val 1165"/>
                <a:gd name="f8" fmla="val 57880"/>
                <a:gd name="f9" fmla="val 224"/>
                <a:gd name="f10" fmla="val 55982"/>
                <a:gd name="f11" fmla="val 45545"/>
                <a:gd name="f12" fmla="+- 0 0 718"/>
                <a:gd name="f13" fmla="val 37005"/>
                <a:gd name="f14" fmla="val 29414"/>
                <a:gd name="f15" fmla="val 8698"/>
                <a:gd name="f16" fmla="val 28466"/>
                <a:gd name="f17" fmla="val 9639"/>
                <a:gd name="f18" fmla="val 27517"/>
                <a:gd name="f19" fmla="val 11522"/>
                <a:gd name="f20" fmla="val 25619"/>
                <a:gd name="f21" fmla="val 12464"/>
                <a:gd name="f22" fmla="val 24670"/>
                <a:gd name="f23" fmla="val 7756"/>
                <a:gd name="f24" fmla="val 4931"/>
                <a:gd name="f25" fmla="val 23721"/>
                <a:gd name="f26" fmla="val 2107"/>
                <a:gd name="f27" fmla="val 21824"/>
                <a:gd name="f28" fmla="val 15182"/>
                <a:gd name="f29" fmla="val 9489"/>
                <a:gd name="f30" fmla="val 2847"/>
                <a:gd name="f31" fmla="val 949"/>
                <a:gd name="f32" fmla="val 5873"/>
                <a:gd name="f33" fmla="val 6815"/>
                <a:gd name="f34" fmla="val 40710"/>
                <a:gd name="f35" fmla="val 73665"/>
                <a:gd name="f36" fmla="val 105678"/>
                <a:gd name="f37" fmla="val 106619"/>
                <a:gd name="f38" fmla="val 107561"/>
                <a:gd name="f39" fmla="val 109444"/>
                <a:gd name="f40" fmla="val 8540"/>
                <a:gd name="f41" fmla="val 20875"/>
                <a:gd name="f42" fmla="val 85905"/>
                <a:gd name="f43" fmla="val 63308"/>
                <a:gd name="f44" fmla="val 41652"/>
                <a:gd name="f45" fmla="val 36944"/>
                <a:gd name="f46" fmla="val 33178"/>
                <a:gd name="f47" fmla="val 30363"/>
                <a:gd name="f48" fmla="val 30353"/>
                <a:gd name="f49" fmla="val 33210"/>
                <a:gd name="f50" fmla="val 27529"/>
                <a:gd name="f51" fmla="val 25646"/>
                <a:gd name="f52" fmla="val 41749"/>
                <a:gd name="f53" fmla="val 24704"/>
                <a:gd name="f54" fmla="val 47443"/>
                <a:gd name="f55" fmla="val 23763"/>
                <a:gd name="f56" fmla="val 53136"/>
                <a:gd name="f57" fmla="val 16230"/>
                <a:gd name="f58" fmla="*/ f0 1 59777"/>
                <a:gd name="f59" fmla="*/ f1 1 112268"/>
                <a:gd name="f60" fmla="+- f4 0 f2"/>
                <a:gd name="f61" fmla="+- f3 0 f2"/>
                <a:gd name="f62" fmla="*/ f61 1 59777"/>
                <a:gd name="f63" fmla="*/ f60 1 112268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777" h="112268">
                  <a:moveTo>
                    <a:pt x="f5" y="f6"/>
                  </a:moveTo>
                  <a:cubicBezTo>
                    <a:pt x="f5" y="f7"/>
                    <a:pt x="f8" y="f9"/>
                    <a:pt x="f10" y="f9"/>
                  </a:cubicBezTo>
                  <a:cubicBezTo>
                    <a:pt x="f11" y="f12"/>
                    <a:pt x="f13" y="f7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17"/>
                    <a:pt x="f22" y="f23"/>
                    <a:pt x="f22" y="f24"/>
                  </a:cubicBezTo>
                  <a:cubicBezTo>
                    <a:pt x="f22" y="f6"/>
                    <a:pt x="f25" y="f26"/>
                    <a:pt x="f27" y="f26"/>
                  </a:cubicBezTo>
                  <a:cubicBezTo>
                    <a:pt x="f28" y="f26"/>
                    <a:pt x="f29" y="f26"/>
                    <a:pt x="f30" y="f26"/>
                  </a:cubicBezTo>
                  <a:cubicBezTo>
                    <a:pt x="f31" y="f26"/>
                    <a:pt x="f2" y="f6"/>
                    <a:pt x="f2" y="f24"/>
                  </a:cubicBezTo>
                  <a:cubicBezTo>
                    <a:pt x="f2" y="f32"/>
                    <a:pt x="f2" y="f33"/>
                    <a:pt x="f2" y="f15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" y="f38"/>
                    <a:pt x="f2" y="f39"/>
                  </a:cubicBezTo>
                  <a:cubicBezTo>
                    <a:pt x="f2" y="f4"/>
                    <a:pt x="f31" y="f4"/>
                    <a:pt x="f30" y="f4"/>
                  </a:cubicBezTo>
                  <a:cubicBezTo>
                    <a:pt x="f40" y="f4"/>
                    <a:pt x="f28" y="f4"/>
                    <a:pt x="f41" y="f4"/>
                  </a:cubicBezTo>
                  <a:cubicBezTo>
                    <a:pt x="f20" y="f4"/>
                    <a:pt x="f20" y="f4"/>
                    <a:pt x="f20" y="f38"/>
                  </a:cubicBezTo>
                  <a:cubicBezTo>
                    <a:pt x="f20" y="f42"/>
                    <a:pt x="f20" y="f43"/>
                    <a:pt x="f20" y="f44"/>
                  </a:cubicBezTo>
                  <a:cubicBezTo>
                    <a:pt x="f20" y="f45"/>
                    <a:pt x="f18" y="f46"/>
                    <a:pt x="f47" y="f48"/>
                  </a:cubicBezTo>
                  <a:cubicBezTo>
                    <a:pt x="f49" y="f50"/>
                    <a:pt x="f13" y="f51"/>
                    <a:pt x="f52" y="f53"/>
                  </a:cubicBezTo>
                  <a:cubicBezTo>
                    <a:pt x="f54" y="f55"/>
                    <a:pt x="f56" y="f55"/>
                    <a:pt x="f5" y="f53"/>
                  </a:cubicBezTo>
                  <a:cubicBezTo>
                    <a:pt x="f5" y="f57"/>
                    <a:pt x="f5" y="f17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Google Shape;243;p58">
              <a:extLst>
                <a:ext uri="{FF2B5EF4-FFF2-40B4-BE49-F238E27FC236}">
                  <a16:creationId xmlns:a16="http://schemas.microsoft.com/office/drawing/2014/main" id="{5E2FA9B8-EE0D-BB30-465E-F3FF44D7C4A8}"/>
                </a:ext>
              </a:extLst>
            </p:cNvPr>
            <p:cNvSpPr/>
            <p:nvPr/>
          </p:nvSpPr>
          <p:spPr>
            <a:xfrm>
              <a:off x="8261860" y="5003706"/>
              <a:ext cx="10488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974"/>
                <a:gd name="f4" fmla="val 110161"/>
                <a:gd name="f5" fmla="val 22772"/>
                <a:gd name="f6" fmla="val 17079"/>
                <a:gd name="f7" fmla="val 10437"/>
                <a:gd name="f8" fmla="val 4744"/>
                <a:gd name="f9" fmla="val 949"/>
                <a:gd name="f10" fmla="val 4708"/>
                <a:gd name="f11" fmla="val 21656"/>
                <a:gd name="f12" fmla="val 38604"/>
                <a:gd name="f13" fmla="val 54610"/>
                <a:gd name="f14" fmla="val 71558"/>
                <a:gd name="f15" fmla="val 89447"/>
                <a:gd name="f16" fmla="val 106395"/>
                <a:gd name="f17" fmla="val 109220"/>
                <a:gd name="f18" fmla="val 110162"/>
                <a:gd name="f19" fmla="val 3795"/>
                <a:gd name="f20" fmla="val 16131"/>
                <a:gd name="f21" fmla="val 24670"/>
                <a:gd name="f22" fmla="val 25619"/>
                <a:gd name="f23" fmla="val 107337"/>
                <a:gd name="f24" fmla="val 105454"/>
                <a:gd name="f25" fmla="val 104512"/>
                <a:gd name="f26" fmla="val 5649"/>
                <a:gd name="f27" fmla="val 3766"/>
                <a:gd name="f28" fmla="val 2825"/>
                <a:gd name="f29" fmla="val 26568"/>
                <a:gd name="f30" fmla="val 942"/>
                <a:gd name="f31" fmla="*/ f0 1 25974"/>
                <a:gd name="f32" fmla="*/ f1 1 110161"/>
                <a:gd name="f33" fmla="+- f4 0 f2"/>
                <a:gd name="f34" fmla="+- f3 0 f2"/>
                <a:gd name="f35" fmla="*/ f34 1 25974"/>
                <a:gd name="f36" fmla="*/ f33 1 110161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5974" h="1101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2" y="f2"/>
                    <a:pt x="f2" y="f10"/>
                  </a:cubicBezTo>
                  <a:cubicBezTo>
                    <a:pt x="f2" y="f11"/>
                    <a:pt x="f2" y="f12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9" y="f18"/>
                    <a:pt x="f19" y="f18"/>
                  </a:cubicBezTo>
                  <a:cubicBezTo>
                    <a:pt x="f7" y="f18"/>
                    <a:pt x="f20" y="f18"/>
                    <a:pt x="f5" y="f18"/>
                  </a:cubicBezTo>
                  <a:cubicBezTo>
                    <a:pt x="f21" y="f18"/>
                    <a:pt x="f22" y="f17"/>
                    <a:pt x="f22" y="f23"/>
                  </a:cubicBezTo>
                  <a:cubicBezTo>
                    <a:pt x="f22" y="f16"/>
                    <a:pt x="f22" y="f24"/>
                    <a:pt x="f22" y="f25"/>
                  </a:cubicBezTo>
                  <a:cubicBezTo>
                    <a:pt x="f22" y="f14"/>
                    <a:pt x="f22" y="f12"/>
                    <a:pt x="f22" y="f26"/>
                  </a:cubicBezTo>
                  <a:cubicBezTo>
                    <a:pt x="f22" y="f10"/>
                    <a:pt x="f22" y="f27"/>
                    <a:pt x="f22" y="f28"/>
                  </a:cubicBezTo>
                  <a:cubicBezTo>
                    <a:pt x="f29" y="f30"/>
                    <a:pt x="f22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Google Shape;244;p58">
              <a:extLst>
                <a:ext uri="{FF2B5EF4-FFF2-40B4-BE49-F238E27FC236}">
                  <a16:creationId xmlns:a16="http://schemas.microsoft.com/office/drawing/2014/main" id="{DAD50300-6E1E-5F8C-0996-5D0816FBD7A5}"/>
                </a:ext>
              </a:extLst>
            </p:cNvPr>
            <p:cNvSpPr/>
            <p:nvPr/>
          </p:nvSpPr>
          <p:spPr>
            <a:xfrm>
              <a:off x="8377165" y="5004063"/>
              <a:ext cx="10341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220"/>
                <a:gd name="f5" fmla="val 20875"/>
                <a:gd name="f6" fmla="val 59"/>
                <a:gd name="f7" fmla="val 15182"/>
                <a:gd name="f8" fmla="val 10437"/>
                <a:gd name="f9" fmla="val 4744"/>
                <a:gd name="f10" fmla="val 949"/>
                <a:gd name="f11" fmla="val 3825"/>
                <a:gd name="f12" fmla="val 4767"/>
                <a:gd name="f13" fmla="val 5708"/>
                <a:gd name="f14" fmla="val 38662"/>
                <a:gd name="f15" fmla="val 70675"/>
                <a:gd name="f16" fmla="val 103630"/>
                <a:gd name="f17" fmla="val 104571"/>
                <a:gd name="f18" fmla="val 105513"/>
                <a:gd name="f19" fmla="val 107396"/>
                <a:gd name="f20" fmla="val 109279"/>
                <a:gd name="f21" fmla="val 2847"/>
                <a:gd name="f22" fmla="val 8540"/>
                <a:gd name="f23" fmla="val 25619"/>
                <a:gd name="f24" fmla="val 88565"/>
                <a:gd name="f25" fmla="val 71617"/>
                <a:gd name="f26" fmla="val 55610"/>
                <a:gd name="f27" fmla="val 21715"/>
                <a:gd name="f28" fmla="+- 0 0 883"/>
                <a:gd name="f29" fmla="*/ f0 1 25618"/>
                <a:gd name="f30" fmla="*/ f1 1 110220"/>
                <a:gd name="f31" fmla="+- f4 0 f2"/>
                <a:gd name="f32" fmla="+- f3 0 f2"/>
                <a:gd name="f33" fmla="*/ f32 1 25618"/>
                <a:gd name="f34" fmla="*/ f31 1 110220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5618" h="110220">
                  <a:moveTo>
                    <a:pt x="f5" y="f6"/>
                  </a:moveTo>
                  <a:cubicBezTo>
                    <a:pt x="f7" y="f6"/>
                    <a:pt x="f8" y="f6"/>
                    <a:pt x="f9" y="f6"/>
                  </a:cubicBezTo>
                  <a:cubicBezTo>
                    <a:pt x="f10" y="f6"/>
                    <a:pt x="f2" y="f6"/>
                    <a:pt x="f2" y="f11"/>
                  </a:cubicBezTo>
                  <a:cubicBezTo>
                    <a:pt x="f2" y="f12"/>
                    <a:pt x="f2" y="f13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10" y="f4"/>
                    <a:pt x="f21" y="f4"/>
                  </a:cubicBezTo>
                  <a:cubicBezTo>
                    <a:pt x="f22" y="f4"/>
                    <a:pt x="f7" y="f4"/>
                    <a:pt x="f5" y="f4"/>
                  </a:cubicBezTo>
                  <a:cubicBezTo>
                    <a:pt x="f23" y="f4"/>
                    <a:pt x="f23" y="f4"/>
                    <a:pt x="f23" y="f18"/>
                  </a:cubicBezTo>
                  <a:cubicBezTo>
                    <a:pt x="f23" y="f24"/>
                    <a:pt x="f23" y="f25"/>
                    <a:pt x="f23" y="f26"/>
                  </a:cubicBezTo>
                  <a:cubicBezTo>
                    <a:pt x="f23" y="f14"/>
                    <a:pt x="f23" y="f27"/>
                    <a:pt x="f23" y="f12"/>
                  </a:cubicBezTo>
                  <a:cubicBezTo>
                    <a:pt x="f23" y="f28"/>
                    <a:pt x="f2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9" name="Google Shape;245;p58">
              <a:extLst>
                <a:ext uri="{FF2B5EF4-FFF2-40B4-BE49-F238E27FC236}">
                  <a16:creationId xmlns:a16="http://schemas.microsoft.com/office/drawing/2014/main" id="{98A000A8-924E-E808-3D82-B3AADC4F4D7F}"/>
                </a:ext>
              </a:extLst>
            </p:cNvPr>
            <p:cNvSpPr/>
            <p:nvPr/>
          </p:nvSpPr>
          <p:spPr>
            <a:xfrm>
              <a:off x="8312810" y="5003706"/>
              <a:ext cx="10341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161"/>
                <a:gd name="f5" fmla="val 25619"/>
                <a:gd name="f6" fmla="val 6591"/>
                <a:gd name="f7" fmla="val 5649"/>
                <a:gd name="f8" fmla="val 3766"/>
                <a:gd name="f9" fmla="val 2825"/>
                <a:gd name="f10" fmla="val 942"/>
                <a:gd name="f11" fmla="val 24670"/>
                <a:gd name="f12" fmla="val 23721"/>
                <a:gd name="f13" fmla="val 17079"/>
                <a:gd name="f14" fmla="val 10437"/>
                <a:gd name="f15" fmla="val 2847"/>
                <a:gd name="f16" fmla="val 949"/>
                <a:gd name="f17" fmla="val 38604"/>
                <a:gd name="f18" fmla="val 71558"/>
                <a:gd name="f19" fmla="val 103571"/>
                <a:gd name="f20" fmla="val 104512"/>
                <a:gd name="f21" fmla="val 105454"/>
                <a:gd name="f22" fmla="val 106395"/>
                <a:gd name="f23" fmla="val 109220"/>
                <a:gd name="f24" fmla="val 110162"/>
                <a:gd name="f25" fmla="val 3795"/>
                <a:gd name="f26" fmla="val 9489"/>
                <a:gd name="f27" fmla="val 15182"/>
                <a:gd name="f28" fmla="val 20875"/>
                <a:gd name="f29" fmla="val 88506"/>
                <a:gd name="f30" fmla="val 55552"/>
                <a:gd name="f31" fmla="val 39545"/>
                <a:gd name="f32" fmla="val 23539"/>
                <a:gd name="f33" fmla="*/ f0 1 25618"/>
                <a:gd name="f34" fmla="*/ f1 1 110161"/>
                <a:gd name="f35" fmla="+- f4 0 f2"/>
                <a:gd name="f36" fmla="+- f3 0 f2"/>
                <a:gd name="f37" fmla="*/ f36 1 25618"/>
                <a:gd name="f38" fmla="*/ f35 1 110161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25618" h="11016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2"/>
                    <a:pt x="f12" y="f2"/>
                  </a:cubicBezTo>
                  <a:cubicBezTo>
                    <a:pt x="f13" y="f2"/>
                    <a:pt x="f14" y="f2"/>
                    <a:pt x="f15" y="f2"/>
                  </a:cubicBezTo>
                  <a:cubicBezTo>
                    <a:pt x="f16" y="f2"/>
                    <a:pt x="f2" y="f10"/>
                    <a:pt x="f2" y="f9"/>
                  </a:cubicBezTo>
                  <a:cubicBezTo>
                    <a:pt x="f2" y="f8"/>
                    <a:pt x="f2" y="f7"/>
                    <a:pt x="f2" y="f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16" y="f24"/>
                    <a:pt x="f25" y="f24"/>
                  </a:cubicBezTo>
                  <a:cubicBezTo>
                    <a:pt x="f26" y="f24"/>
                    <a:pt x="f27" y="f24"/>
                    <a:pt x="f28" y="f24"/>
                  </a:cubicBezTo>
                  <a:cubicBezTo>
                    <a:pt x="f5" y="f24"/>
                    <a:pt x="f5" y="f24"/>
                    <a:pt x="f5" y="f21"/>
                  </a:cubicBezTo>
                  <a:cubicBezTo>
                    <a:pt x="f5" y="f29"/>
                    <a:pt x="f5" y="f18"/>
                    <a:pt x="f5" y="f30"/>
                  </a:cubicBezTo>
                  <a:cubicBezTo>
                    <a:pt x="f5" y="f31"/>
                    <a:pt x="f5" y="f32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Google Shape;246;p58">
              <a:extLst>
                <a:ext uri="{FF2B5EF4-FFF2-40B4-BE49-F238E27FC236}">
                  <a16:creationId xmlns:a16="http://schemas.microsoft.com/office/drawing/2014/main" id="{D7D4B41C-0A02-E4C3-38EC-18EBEA11D7C2}"/>
                </a:ext>
              </a:extLst>
            </p:cNvPr>
            <p:cNvSpPr/>
            <p:nvPr/>
          </p:nvSpPr>
          <p:spPr>
            <a:xfrm>
              <a:off x="8268754" y="4902592"/>
              <a:ext cx="10360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56"/>
                <a:gd name="f4" fmla="val 110208"/>
                <a:gd name="f5" fmla="val 25619"/>
                <a:gd name="f6" fmla="val 104512"/>
                <a:gd name="f7" fmla="val 79090"/>
                <a:gd name="f8" fmla="val 53668"/>
                <a:gd name="f9" fmla="val 28247"/>
                <a:gd name="f10" fmla="val 19773"/>
                <a:gd name="f11" fmla="val 12240"/>
                <a:gd name="f12" fmla="val 3766"/>
                <a:gd name="f13" fmla="val 942"/>
                <a:gd name="f14" fmla="val 24670"/>
                <a:gd name="f15" fmla="val 21824"/>
                <a:gd name="f16" fmla="val 16130"/>
                <a:gd name="f17" fmla="val 10437"/>
                <a:gd name="f18" fmla="val 4744"/>
                <a:gd name="f19" fmla="val 4708"/>
                <a:gd name="f20" fmla="val 21656"/>
                <a:gd name="f21" fmla="val 37662"/>
                <a:gd name="f22" fmla="val 54610"/>
                <a:gd name="f23" fmla="val 71558"/>
                <a:gd name="f24" fmla="val 88506"/>
                <a:gd name="f25" fmla="val 105454"/>
                <a:gd name="f26" fmla="val 110162"/>
                <a:gd name="f27" fmla="val 9489"/>
                <a:gd name="f28" fmla="val 14233"/>
                <a:gd name="f29" fmla="val 18977"/>
                <a:gd name="f30" fmla="val 26568"/>
                <a:gd name="f31" fmla="val 111103"/>
                <a:gd name="f32" fmla="*/ f0 1 25656"/>
                <a:gd name="f33" fmla="*/ f1 1 110208"/>
                <a:gd name="f34" fmla="+- f4 0 f2"/>
                <a:gd name="f35" fmla="+- f3 0 f2"/>
                <a:gd name="f36" fmla="*/ f35 1 25656"/>
                <a:gd name="f37" fmla="*/ f34 1 11020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25656" h="110208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5" y="f11"/>
                    <a:pt x="f5" y="f12"/>
                  </a:cubicBezTo>
                  <a:cubicBezTo>
                    <a:pt x="f5" y="f13"/>
                    <a:pt x="f14" y="f2"/>
                    <a:pt x="f15" y="f2"/>
                  </a:cubicBezTo>
                  <a:cubicBezTo>
                    <a:pt x="f16" y="f2"/>
                    <a:pt x="f17" y="f2"/>
                    <a:pt x="f18" y="f2"/>
                  </a:cubicBezTo>
                  <a:cubicBezTo>
                    <a:pt x="f2" y="f2"/>
                    <a:pt x="f2" y="f2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2" y="f24"/>
                    <a:pt x="f2" y="f25"/>
                  </a:cubicBezTo>
                  <a:cubicBezTo>
                    <a:pt x="f2" y="f26"/>
                    <a:pt x="f2" y="f26"/>
                    <a:pt x="f18" y="f26"/>
                  </a:cubicBezTo>
                  <a:cubicBezTo>
                    <a:pt x="f27" y="f26"/>
                    <a:pt x="f28" y="f26"/>
                    <a:pt x="f29" y="f26"/>
                  </a:cubicBezTo>
                  <a:cubicBezTo>
                    <a:pt x="f30" y="f26"/>
                    <a:pt x="f5" y="f3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1" name="Google Shape;247;p58">
              <a:extLst>
                <a:ext uri="{FF2B5EF4-FFF2-40B4-BE49-F238E27FC236}">
                  <a16:creationId xmlns:a16="http://schemas.microsoft.com/office/drawing/2014/main" id="{9F98817F-4ADE-9ED3-EF4D-87C6D58166EC}"/>
                </a:ext>
              </a:extLst>
            </p:cNvPr>
            <p:cNvSpPr/>
            <p:nvPr/>
          </p:nvSpPr>
          <p:spPr>
            <a:xfrm>
              <a:off x="8090629" y="4885867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3284"/>
                <a:gd name="f6" fmla="val 21824"/>
                <a:gd name="f7" fmla="val 27517"/>
                <a:gd name="f8" fmla="val 21656"/>
                <a:gd name="f9" fmla="val 28466"/>
                <a:gd name="f10" fmla="val 13182"/>
                <a:gd name="f11" fmla="val 4708"/>
                <a:gd name="f12" fmla="val 22772"/>
                <a:gd name="f13" fmla="val 14233"/>
                <a:gd name="f14" fmla="val 5693"/>
                <a:gd name="f15" fmla="val 20714"/>
                <a:gd name="f16" fmla="val 4744"/>
                <a:gd name="f17" fmla="*/ f0 1 28465"/>
                <a:gd name="f18" fmla="*/ f1 1 26363"/>
                <a:gd name="f19" fmla="+- f4 0 f2"/>
                <a:gd name="f20" fmla="+- f3 0 f2"/>
                <a:gd name="f21" fmla="*/ f20 1 28465"/>
                <a:gd name="f22" fmla="*/ f19 1 2636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28465" h="26363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9" y="f11"/>
                    <a:pt x="f12" y="f2"/>
                    <a:pt x="f13" y="f2"/>
                  </a:cubicBezTo>
                  <a:cubicBezTo>
                    <a:pt x="f14" y="f2"/>
                    <a:pt x="f2" y="f11"/>
                    <a:pt x="f2" y="f10"/>
                  </a:cubicBezTo>
                  <a:cubicBezTo>
                    <a:pt x="f2" y="f15"/>
                    <a:pt x="f16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Google Shape;248;p58">
              <a:extLst>
                <a:ext uri="{FF2B5EF4-FFF2-40B4-BE49-F238E27FC236}">
                  <a16:creationId xmlns:a16="http://schemas.microsoft.com/office/drawing/2014/main" id="{5CBD0AB5-CBC0-7972-1F19-2032B66C7DD9}"/>
                </a:ext>
              </a:extLst>
            </p:cNvPr>
            <p:cNvSpPr/>
            <p:nvPr/>
          </p:nvSpPr>
          <p:spPr>
            <a:xfrm>
              <a:off x="8312042" y="4986973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4708"/>
                <a:gd name="f13" fmla="*/ f0 1 28465"/>
                <a:gd name="f14" fmla="*/ f1 1 26363"/>
                <a:gd name="f15" fmla="+- f4 0 f2"/>
                <a:gd name="f16" fmla="+- f3 0 f2"/>
                <a:gd name="f17" fmla="*/ f16 1 28465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12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Google Shape;249;p58">
              <a:extLst>
                <a:ext uri="{FF2B5EF4-FFF2-40B4-BE49-F238E27FC236}">
                  <a16:creationId xmlns:a16="http://schemas.microsoft.com/office/drawing/2014/main" id="{A3248B67-108F-7F43-9527-9085EDDBE108}"/>
                </a:ext>
              </a:extLst>
            </p:cNvPr>
            <p:cNvSpPr/>
            <p:nvPr/>
          </p:nvSpPr>
          <p:spPr>
            <a:xfrm>
              <a:off x="8261475" y="4986973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20714"/>
                <a:gd name="f13" fmla="val 4708"/>
                <a:gd name="f14" fmla="*/ f0 1 28465"/>
                <a:gd name="f15" fmla="*/ f1 1 26363"/>
                <a:gd name="f16" fmla="+- f4 0 f2"/>
                <a:gd name="f17" fmla="+- f3 0 f2"/>
                <a:gd name="f18" fmla="*/ f17 1 28465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11" y="f8"/>
                  </a:cubicBezTo>
                  <a:cubicBezTo>
                    <a:pt x="f11" y="f13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Google Shape;250;p58">
              <a:extLst>
                <a:ext uri="{FF2B5EF4-FFF2-40B4-BE49-F238E27FC236}">
                  <a16:creationId xmlns:a16="http://schemas.microsoft.com/office/drawing/2014/main" id="{A861D171-3D7B-4C17-A828-10D750C504D5}"/>
                </a:ext>
              </a:extLst>
            </p:cNvPr>
            <p:cNvSpPr/>
            <p:nvPr/>
          </p:nvSpPr>
          <p:spPr>
            <a:xfrm>
              <a:off x="8376781" y="4986973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0714"/>
                <a:gd name="f10" fmla="val 22773"/>
                <a:gd name="f11" fmla="val 28466"/>
                <a:gd name="f12" fmla="val 21656"/>
                <a:gd name="f13" fmla="*/ f0 1 29414"/>
                <a:gd name="f14" fmla="*/ f1 1 26363"/>
                <a:gd name="f15" fmla="+- f4 0 f2"/>
                <a:gd name="f16" fmla="+- f3 0 f2"/>
                <a:gd name="f17" fmla="*/ f16 1 29414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9414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3" y="f8"/>
                  </a:cubicBezTo>
                  <a:cubicBezTo>
                    <a:pt x="f11" y="f7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Google Shape;251;p58">
              <a:extLst>
                <a:ext uri="{FF2B5EF4-FFF2-40B4-BE49-F238E27FC236}">
                  <a16:creationId xmlns:a16="http://schemas.microsoft.com/office/drawing/2014/main" id="{ED56BECD-003C-AFFB-86BF-4F396A8B9896}"/>
                </a:ext>
              </a:extLst>
            </p:cNvPr>
            <p:cNvSpPr/>
            <p:nvPr/>
          </p:nvSpPr>
          <p:spPr>
            <a:xfrm>
              <a:off x="8267986" y="4885867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5182"/>
                <a:gd name="f6" fmla="val 23721"/>
                <a:gd name="f7" fmla="val 20714"/>
                <a:gd name="f8" fmla="val 13182"/>
                <a:gd name="f9" fmla="val 5649"/>
                <a:gd name="f10" fmla="val 5693"/>
                <a:gd name="f11" fmla="val 949"/>
                <a:gd name="f12" fmla="val 4708"/>
                <a:gd name="f13" fmla="val 6642"/>
                <a:gd name="f14" fmla="*/ f0 1 29414"/>
                <a:gd name="f15" fmla="*/ f1 1 26363"/>
                <a:gd name="f16" fmla="+- f4 0 f2"/>
                <a:gd name="f17" fmla="+- f3 0 f2"/>
                <a:gd name="f18" fmla="*/ f17 1 29414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9414" h="26363">
                  <a:moveTo>
                    <a:pt x="f5" y="f4"/>
                  </a:moveTo>
                  <a:cubicBezTo>
                    <a:pt x="f6" y="f4"/>
                    <a:pt x="f3" y="f7"/>
                    <a:pt x="f3" y="f8"/>
                  </a:cubicBezTo>
                  <a:cubicBezTo>
                    <a:pt x="f3" y="f9"/>
                    <a:pt x="f6" y="f2"/>
                    <a:pt x="f5" y="f2"/>
                  </a:cubicBezTo>
                  <a:cubicBezTo>
                    <a:pt x="f10" y="f2"/>
                    <a:pt x="f11" y="f12"/>
                    <a:pt x="f2" y="f8"/>
                  </a:cubicBezTo>
                  <a:cubicBezTo>
                    <a:pt x="f11" y="f7"/>
                    <a:pt x="f13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799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" name="Google Shape;253;p58">
            <a:extLst>
              <a:ext uri="{FF2B5EF4-FFF2-40B4-BE49-F238E27FC236}">
                <a16:creationId xmlns:a16="http://schemas.microsoft.com/office/drawing/2014/main" id="{8198EA69-8E46-742C-9531-067FF76EB183}"/>
              </a:ext>
            </a:extLst>
          </p:cNvPr>
          <p:cNvSpPr/>
          <p:nvPr/>
        </p:nvSpPr>
        <p:spPr>
          <a:xfrm rot="10799991">
            <a:off x="0" y="0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394" tIns="45683" rIns="91394" bIns="45683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799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47" name="Imagen 1">
            <a:extLst>
              <a:ext uri="{FF2B5EF4-FFF2-40B4-BE49-F238E27FC236}">
                <a16:creationId xmlns:a16="http://schemas.microsoft.com/office/drawing/2014/main" id="{76C8191B-6E28-10C4-F460-6BFD6119B8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5887"/>
          <a:stretch>
            <a:fillRect/>
          </a:stretch>
        </p:blipFill>
        <p:spPr>
          <a:xfrm>
            <a:off x="92518" y="4798149"/>
            <a:ext cx="725110" cy="32269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45454915"/>
      </p:ext>
    </p:extLst>
  </p:cSld>
  <p:clrMapOvr>
    <a:masterClrMapping/>
  </p:clrMapOvr>
  <p:transition spd="med">
    <p:fade/>
  </p:transition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4;p59">
            <a:extLst>
              <a:ext uri="{FF2B5EF4-FFF2-40B4-BE49-F238E27FC236}">
                <a16:creationId xmlns:a16="http://schemas.microsoft.com/office/drawing/2014/main" id="{5770B7B4-941A-E887-9D91-394CE6C0DB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2615" y="318403"/>
            <a:ext cx="8479688" cy="275563"/>
          </a:xfrm>
        </p:spPr>
        <p:txBody>
          <a:bodyPr>
            <a:noAutofit/>
          </a:bodyPr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pPr lvl="0"/>
            <a:endParaRPr lang="es-CO"/>
          </a:p>
        </p:txBody>
      </p:sp>
      <p:grpSp>
        <p:nvGrpSpPr>
          <p:cNvPr id="3" name="Google Shape;206;p59">
            <a:extLst>
              <a:ext uri="{FF2B5EF4-FFF2-40B4-BE49-F238E27FC236}">
                <a16:creationId xmlns:a16="http://schemas.microsoft.com/office/drawing/2014/main" id="{9074CCC4-BD0A-8D75-F4CD-FFB9951EF1CE}"/>
              </a:ext>
            </a:extLst>
          </p:cNvPr>
          <p:cNvGrpSpPr/>
          <p:nvPr/>
        </p:nvGrpSpPr>
        <p:grpSpPr>
          <a:xfrm>
            <a:off x="7839718" y="4686299"/>
            <a:ext cx="999046" cy="221760"/>
            <a:chOff x="7839718" y="4686299"/>
            <a:chExt cx="999046" cy="221760"/>
          </a:xfrm>
        </p:grpSpPr>
        <p:sp>
          <p:nvSpPr>
            <p:cNvPr id="4" name="Google Shape;207;p59">
              <a:extLst>
                <a:ext uri="{FF2B5EF4-FFF2-40B4-BE49-F238E27FC236}">
                  <a16:creationId xmlns:a16="http://schemas.microsoft.com/office/drawing/2014/main" id="{C2F0EBE9-628D-7342-E04B-AA3AE0737990}"/>
                </a:ext>
              </a:extLst>
            </p:cNvPr>
            <p:cNvSpPr/>
            <p:nvPr/>
          </p:nvSpPr>
          <p:spPr>
            <a:xfrm>
              <a:off x="8720779" y="4754093"/>
              <a:ext cx="117985" cy="1539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245"/>
                <a:gd name="f4" fmla="val 381374"/>
                <a:gd name="f5" fmla="val 287502"/>
                <a:gd name="f6" fmla="val 381005"/>
                <a:gd name="f7" fmla="val 270422"/>
                <a:gd name="f8" fmla="val 374415"/>
                <a:gd name="f9" fmla="val 253343"/>
                <a:gd name="f10" fmla="val 366882"/>
                <a:gd name="f11" fmla="val 236264"/>
                <a:gd name="f12" fmla="val 360291"/>
                <a:gd name="f13" fmla="val 190719"/>
                <a:gd name="f14" fmla="val 340519"/>
                <a:gd name="f15" fmla="val 146123"/>
                <a:gd name="f16" fmla="val 318863"/>
                <a:gd name="f17" fmla="val 102476"/>
                <a:gd name="f18" fmla="val 292500"/>
                <a:gd name="f19" fmla="val 79703"/>
                <a:gd name="f20" fmla="val 279318"/>
                <a:gd name="f21" fmla="val 57880"/>
                <a:gd name="f22" fmla="val 264253"/>
                <a:gd name="f23" fmla="val 37954"/>
                <a:gd name="f24" fmla="val 247305"/>
                <a:gd name="f25" fmla="val 28466"/>
                <a:gd name="f26" fmla="val 238831"/>
                <a:gd name="f27" fmla="val 19926"/>
                <a:gd name="f28" fmla="val 230357"/>
                <a:gd name="f29" fmla="val 13284"/>
                <a:gd name="f30" fmla="val 220942"/>
                <a:gd name="f31" fmla="val 9489"/>
                <a:gd name="f32" fmla="val 215292"/>
                <a:gd name="f33" fmla="val 5693"/>
                <a:gd name="f34" fmla="val 209643"/>
                <a:gd name="f35" fmla="val 2847"/>
                <a:gd name="f36" fmla="val 202111"/>
                <a:gd name="f37" fmla="+- 0 0 949"/>
                <a:gd name="f38" fmla="val 191753"/>
                <a:gd name="f39" fmla="val 182338"/>
                <a:gd name="f40" fmla="val 171981"/>
                <a:gd name="f41" fmla="val 163507"/>
                <a:gd name="f42" fmla="val 10437"/>
                <a:gd name="f43" fmla="val 156916"/>
                <a:gd name="f44" fmla="val 16130"/>
                <a:gd name="f45" fmla="val 150325"/>
                <a:gd name="f46" fmla="val 26568"/>
                <a:gd name="f47" fmla="val 138085"/>
                <a:gd name="f48" fmla="val 38903"/>
                <a:gd name="f49" fmla="val 126786"/>
                <a:gd name="f50" fmla="val 52187"/>
                <a:gd name="f51" fmla="val 117371"/>
                <a:gd name="f52" fmla="val 96657"/>
                <a:gd name="f53" fmla="val 110067"/>
                <a:gd name="f54" fmla="val 79709"/>
                <a:gd name="f55" fmla="val 140430"/>
                <a:gd name="f56" fmla="val 64644"/>
                <a:gd name="f57" fmla="val 187872"/>
                <a:gd name="f58" fmla="val 41105"/>
                <a:gd name="f59" fmla="val 20391"/>
                <a:gd name="f60" fmla="val 285604"/>
                <a:gd name="f61" fmla="val 1560"/>
                <a:gd name="f62" fmla="val 286553"/>
                <a:gd name="f63" fmla="val 288451"/>
                <a:gd name="f64" fmla="val 618"/>
                <a:gd name="f65" fmla="val 289399"/>
                <a:gd name="f66" fmla="val 290348"/>
                <a:gd name="f67" fmla="+- 0 0 323"/>
                <a:gd name="f68" fmla="val 292246"/>
                <a:gd name="f69" fmla="val 276116"/>
                <a:gd name="f70" fmla="val 15683"/>
                <a:gd name="f71" fmla="val 260934"/>
                <a:gd name="f72" fmla="val 30748"/>
                <a:gd name="f73" fmla="val 244804"/>
                <a:gd name="f74" fmla="val 44871"/>
                <a:gd name="f75" fmla="val 214440"/>
                <a:gd name="f76" fmla="val 74060"/>
                <a:gd name="f77" fmla="val 185026"/>
                <a:gd name="f78" fmla="val 103248"/>
                <a:gd name="f79" fmla="val 158458"/>
                <a:gd name="f80" fmla="val 135260"/>
                <a:gd name="f81" fmla="val 149918"/>
                <a:gd name="f82" fmla="val 144676"/>
                <a:gd name="f83" fmla="val 142328"/>
                <a:gd name="f84" fmla="val 155033"/>
                <a:gd name="f85" fmla="val 135686"/>
                <a:gd name="f86" fmla="val 166332"/>
                <a:gd name="f87" fmla="val 132839"/>
                <a:gd name="f88" fmla="val 171039"/>
                <a:gd name="f89" fmla="val 129993"/>
                <a:gd name="f90" fmla="val 175747"/>
                <a:gd name="f91" fmla="val 128095"/>
                <a:gd name="f92" fmla="val 180455"/>
                <a:gd name="f93" fmla="val 121453"/>
                <a:gd name="f94" fmla="val 193637"/>
                <a:gd name="f95" fmla="val 205877"/>
                <a:gd name="f96" fmla="val 125248"/>
                <a:gd name="f97" fmla="val 220000"/>
                <a:gd name="f98" fmla="val 229416"/>
                <a:gd name="f99" fmla="val 138532"/>
                <a:gd name="f100" fmla="val 148970"/>
                <a:gd name="f101" fmla="val 263311"/>
                <a:gd name="f102" fmla="val 160356"/>
                <a:gd name="f103" fmla="val 276493"/>
                <a:gd name="f104" fmla="val 173640"/>
                <a:gd name="f105" fmla="val 289675"/>
                <a:gd name="f106" fmla="val 203054"/>
                <a:gd name="f107" fmla="val 235315"/>
                <a:gd name="f108" fmla="val 344285"/>
                <a:gd name="f109" fmla="val 269474"/>
                <a:gd name="f110" fmla="val 275167"/>
                <a:gd name="f111" fmla="val 370648"/>
                <a:gd name="f112" fmla="val 281809"/>
                <a:gd name="f113" fmla="val 375356"/>
                <a:gd name="f114" fmla="val 379122"/>
                <a:gd name="f115" fmla="val 381947"/>
                <a:gd name="f116" fmla="*/ f0 1 292245"/>
                <a:gd name="f117" fmla="*/ f1 1 381374"/>
                <a:gd name="f118" fmla="+- f4 0 f2"/>
                <a:gd name="f119" fmla="+- f3 0 f2"/>
                <a:gd name="f120" fmla="*/ f119 1 292245"/>
                <a:gd name="f121" fmla="*/ f118 1 381374"/>
                <a:gd name="f122" fmla="*/ f2 1 f120"/>
                <a:gd name="f123" fmla="*/ f3 1 f120"/>
                <a:gd name="f124" fmla="*/ f2 1 f121"/>
                <a:gd name="f125" fmla="*/ f4 1 f121"/>
                <a:gd name="f126" fmla="*/ f122 f116 1"/>
                <a:gd name="f127" fmla="*/ f123 f116 1"/>
                <a:gd name="f128" fmla="*/ f125 f117 1"/>
                <a:gd name="f129" fmla="*/ f124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292245" h="381374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7" y="f39"/>
                    <a:pt x="f35" y="f40"/>
                  </a:cubicBezTo>
                  <a:cubicBezTo>
                    <a:pt x="f33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19" y="f52"/>
                    <a:pt x="f53" y="f54"/>
                    <a:pt x="f55" y="f56"/>
                  </a:cubicBezTo>
                  <a:cubicBezTo>
                    <a:pt x="f57" y="f58"/>
                    <a:pt x="f11" y="f59"/>
                    <a:pt x="f60" y="f61"/>
                  </a:cubicBezTo>
                  <a:cubicBezTo>
                    <a:pt x="f62" y="f61"/>
                    <a:pt x="f63" y="f64"/>
                    <a:pt x="f65" y="f64"/>
                  </a:cubicBezTo>
                  <a:cubicBezTo>
                    <a:pt x="f66" y="f67"/>
                    <a:pt x="f68" y="f67"/>
                    <a:pt x="f68" y="f61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91" y="f98"/>
                    <a:pt x="f87" y="f26"/>
                    <a:pt x="f99" y="f24"/>
                  </a:cubicBezTo>
                  <a:cubicBezTo>
                    <a:pt x="f100" y="f101"/>
                    <a:pt x="f102" y="f103"/>
                    <a:pt x="f104" y="f105"/>
                  </a:cubicBezTo>
                  <a:cubicBezTo>
                    <a:pt x="f106" y="f16"/>
                    <a:pt x="f107" y="f108"/>
                    <a:pt x="f109" y="f10"/>
                  </a:cubicBezTo>
                  <a:cubicBezTo>
                    <a:pt x="f110" y="f111"/>
                    <a:pt x="f112" y="f113"/>
                    <a:pt x="f5" y="f114"/>
                  </a:cubicBezTo>
                  <a:cubicBezTo>
                    <a:pt x="f63" y="f6"/>
                    <a:pt x="f63" y="f11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208;p59">
              <a:extLst>
                <a:ext uri="{FF2B5EF4-FFF2-40B4-BE49-F238E27FC236}">
                  <a16:creationId xmlns:a16="http://schemas.microsoft.com/office/drawing/2014/main" id="{3091CF88-7DF6-8374-0471-A4BD50FDDCBE}"/>
                </a:ext>
              </a:extLst>
            </p:cNvPr>
            <p:cNvSpPr/>
            <p:nvPr/>
          </p:nvSpPr>
          <p:spPr>
            <a:xfrm>
              <a:off x="8623477" y="4686903"/>
              <a:ext cx="157349" cy="115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9740"/>
                <a:gd name="f4" fmla="val 286857"/>
                <a:gd name="f5" fmla="val 389029"/>
                <a:gd name="f6" fmla="val 8864"/>
                <a:gd name="f7" fmla="val 383336"/>
                <a:gd name="f8" fmla="val 22987"/>
                <a:gd name="f9" fmla="val 376694"/>
                <a:gd name="f10" fmla="val 37111"/>
                <a:gd name="f11" fmla="val 371001"/>
                <a:gd name="f12" fmla="val 51234"/>
                <a:gd name="f13" fmla="val 359614"/>
                <a:gd name="f14" fmla="val 76656"/>
                <a:gd name="f15" fmla="val 347279"/>
                <a:gd name="f16" fmla="val 103019"/>
                <a:gd name="f17" fmla="val 333046"/>
                <a:gd name="f18" fmla="val 127499"/>
                <a:gd name="f19" fmla="val 315018"/>
                <a:gd name="f20" fmla="val 161395"/>
                <a:gd name="f21" fmla="val 296041"/>
                <a:gd name="f22" fmla="val 194350"/>
                <a:gd name="f23" fmla="val 272320"/>
                <a:gd name="f24" fmla="val 225421"/>
                <a:gd name="f25" fmla="val 260934"/>
                <a:gd name="f26" fmla="val 240486"/>
                <a:gd name="f27" fmla="val 249548"/>
                <a:gd name="f28" fmla="val 253667"/>
                <a:gd name="f29" fmla="val 235315"/>
                <a:gd name="f30" fmla="val 265908"/>
                <a:gd name="f31" fmla="val 227724"/>
                <a:gd name="f32" fmla="val 272498"/>
                <a:gd name="f33" fmla="val 220133"/>
                <a:gd name="f34" fmla="val 277206"/>
                <a:gd name="f35" fmla="val 211594"/>
                <a:gd name="f36" fmla="val 281914"/>
                <a:gd name="f37" fmla="val 198310"/>
                <a:gd name="f38" fmla="val 288505"/>
                <a:gd name="f39" fmla="val 184077"/>
                <a:gd name="f40" fmla="val 170793"/>
                <a:gd name="f41" fmla="val 160356"/>
                <a:gd name="f42" fmla="val 150867"/>
                <a:gd name="f43" fmla="val 269674"/>
                <a:gd name="f44" fmla="val 143276"/>
                <a:gd name="f45" fmla="val 262141"/>
                <a:gd name="f46" fmla="val 125248"/>
                <a:gd name="f47" fmla="val 244252"/>
                <a:gd name="f48" fmla="val 110067"/>
                <a:gd name="f49" fmla="val 224479"/>
                <a:gd name="f50" fmla="val 96783"/>
                <a:gd name="f51" fmla="val 202824"/>
                <a:gd name="f52" fmla="val 72113"/>
                <a:gd name="f53" fmla="val 163278"/>
                <a:gd name="f54" fmla="val 51238"/>
                <a:gd name="f55" fmla="val 121850"/>
                <a:gd name="f56" fmla="val 32261"/>
                <a:gd name="f57" fmla="val 80422"/>
                <a:gd name="f58" fmla="val 21823"/>
                <a:gd name="f59" fmla="val 56883"/>
                <a:gd name="f60" fmla="val 11386"/>
                <a:gd name="f61" fmla="val 32403"/>
                <a:gd name="f62" fmla="val 1898"/>
                <a:gd name="f63" fmla="val 7922"/>
                <a:gd name="f64" fmla="val 949"/>
                <a:gd name="f65" fmla="val 6039"/>
                <a:gd name="f66" fmla="val 4156"/>
                <a:gd name="f67" fmla="val 1332"/>
                <a:gd name="f68" fmla="val 390"/>
                <a:gd name="f69" fmla="+- 0 0 552"/>
                <a:gd name="f70" fmla="val 13284"/>
                <a:gd name="f71" fmla="val 13572"/>
                <a:gd name="f72" fmla="val 25619"/>
                <a:gd name="f73" fmla="val 25812"/>
                <a:gd name="f74" fmla="val 37954"/>
                <a:gd name="f75" fmla="val 38994"/>
                <a:gd name="f76" fmla="val 54084"/>
                <a:gd name="f77" fmla="val 55942"/>
                <a:gd name="f78" fmla="val 71164"/>
                <a:gd name="f79" fmla="val 71948"/>
                <a:gd name="f80" fmla="val 88243"/>
                <a:gd name="f81" fmla="val 87954"/>
                <a:gd name="f82" fmla="val 112913"/>
                <a:gd name="f83" fmla="val 110552"/>
                <a:gd name="f84" fmla="val 137583"/>
                <a:gd name="f85" fmla="val 132207"/>
                <a:gd name="f86" fmla="val 166049"/>
                <a:gd name="f87" fmla="val 151038"/>
                <a:gd name="f88" fmla="val 171742"/>
                <a:gd name="f89" fmla="val 154804"/>
                <a:gd name="f90" fmla="val 178384"/>
                <a:gd name="f91" fmla="val 158571"/>
                <a:gd name="f92" fmla="val 185026"/>
                <a:gd name="f93" fmla="val 167986"/>
                <a:gd name="f94" fmla="val 212542"/>
                <a:gd name="f95" fmla="val 168928"/>
                <a:gd name="f96" fmla="val 226775"/>
                <a:gd name="f97" fmla="val 164220"/>
                <a:gd name="f98" fmla="val 241957"/>
                <a:gd name="f99" fmla="val 159512"/>
                <a:gd name="f100" fmla="val 256190"/>
                <a:gd name="f101" fmla="val 269474"/>
                <a:gd name="f102" fmla="val 141623"/>
                <a:gd name="f103" fmla="val 289399"/>
                <a:gd name="f104" fmla="val 126558"/>
                <a:gd name="f105" fmla="val 306479"/>
                <a:gd name="f106" fmla="val 109610"/>
                <a:gd name="f107" fmla="val 323558"/>
                <a:gd name="f108" fmla="val 90779"/>
                <a:gd name="f109" fmla="val 64416"/>
                <a:gd name="f110" fmla="val 369103"/>
                <a:gd name="f111" fmla="val 36169"/>
                <a:gd name="f112" fmla="val 6981"/>
                <a:gd name="f113" fmla="val 389978"/>
                <a:gd name="f114" fmla="*/ f0 1 389740"/>
                <a:gd name="f115" fmla="*/ f1 1 286857"/>
                <a:gd name="f116" fmla="+- f4 0 f2"/>
                <a:gd name="f117" fmla="+- f3 0 f2"/>
                <a:gd name="f118" fmla="*/ f117 1 389740"/>
                <a:gd name="f119" fmla="*/ f116 1 286857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389740" h="28685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38"/>
                    <a:pt x="f40" y="f36"/>
                  </a:cubicBezTo>
                  <a:cubicBezTo>
                    <a:pt x="f41" y="f34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2" y="f66"/>
                    <a:pt x="f2" y="f67"/>
                  </a:cubicBezTo>
                  <a:cubicBezTo>
                    <a:pt x="f2" y="f68"/>
                    <a:pt x="f2" y="f69"/>
                    <a:pt x="f64" y="f68"/>
                  </a:cubicBezTo>
                  <a:cubicBezTo>
                    <a:pt x="f70" y="f71"/>
                    <a:pt x="f72" y="f73"/>
                    <a:pt x="f74" y="f75"/>
                  </a:cubicBezTo>
                  <a:cubicBezTo>
                    <a:pt x="f76" y="f77"/>
                    <a:pt x="f78" y="f79"/>
                    <a:pt x="f80" y="f81"/>
                  </a:cubicBezTo>
                  <a:cubicBezTo>
                    <a:pt x="f82" y="f83"/>
                    <a:pt x="f84" y="f85"/>
                    <a:pt x="f86" y="f87"/>
                  </a:cubicBezTo>
                  <a:cubicBezTo>
                    <a:pt x="f88" y="f89"/>
                    <a:pt x="f90" y="f91"/>
                    <a:pt x="f92" y="f20"/>
                  </a:cubicBezTo>
                  <a:cubicBezTo>
                    <a:pt x="f37" y="f93"/>
                    <a:pt x="f94" y="f95"/>
                    <a:pt x="f96" y="f97"/>
                  </a:cubicBezTo>
                  <a:cubicBezTo>
                    <a:pt x="f98" y="f99"/>
                    <a:pt x="f100" y="f87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5" y="f109"/>
                    <a:pt x="f110" y="f111"/>
                    <a:pt x="f5" y="f112"/>
                  </a:cubicBezTo>
                  <a:cubicBezTo>
                    <a:pt x="f113" y="f112"/>
                    <a:pt x="f113" y="f6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Google Shape;209;p59">
              <a:extLst>
                <a:ext uri="{FF2B5EF4-FFF2-40B4-BE49-F238E27FC236}">
                  <a16:creationId xmlns:a16="http://schemas.microsoft.com/office/drawing/2014/main" id="{DBFABE2A-1864-55C8-6775-3D468B7700AD}"/>
                </a:ext>
              </a:extLst>
            </p:cNvPr>
            <p:cNvSpPr/>
            <p:nvPr/>
          </p:nvSpPr>
          <p:spPr>
            <a:xfrm>
              <a:off x="8575819" y="4752438"/>
              <a:ext cx="118049" cy="1539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2401"/>
                <a:gd name="f4" fmla="val 381328"/>
                <a:gd name="f5" fmla="val 7035"/>
                <a:gd name="f6" fmla="val 22217"/>
                <a:gd name="f7" fmla="val 5649"/>
                <a:gd name="f8" fmla="val 37398"/>
                <a:gd name="f9" fmla="val 12240"/>
                <a:gd name="f10" fmla="val 52580"/>
                <a:gd name="f11" fmla="val 18831"/>
                <a:gd name="f12" fmla="val 100022"/>
                <a:gd name="f13" fmla="val 39545"/>
                <a:gd name="f14" fmla="val 146516"/>
                <a:gd name="f15" fmla="val 62142"/>
                <a:gd name="f16" fmla="val 191112"/>
                <a:gd name="f17" fmla="val 88506"/>
                <a:gd name="f18" fmla="val 211987"/>
                <a:gd name="f19" fmla="val 100746"/>
                <a:gd name="f20" fmla="val 231913"/>
                <a:gd name="f21" fmla="val 113928"/>
                <a:gd name="f22" fmla="val 249941"/>
                <a:gd name="f23" fmla="val 129934"/>
                <a:gd name="f24" fmla="val 259429"/>
                <a:gd name="f25" fmla="val 138408"/>
                <a:gd name="f26" fmla="val 268918"/>
                <a:gd name="f27" fmla="val 146882"/>
                <a:gd name="f28" fmla="val 277457"/>
                <a:gd name="f29" fmla="val 157239"/>
                <a:gd name="f30" fmla="val 282202"/>
                <a:gd name="f31" fmla="val 162888"/>
                <a:gd name="f32" fmla="val 285997"/>
                <a:gd name="f33" fmla="val 169479"/>
                <a:gd name="f34" fmla="val 288844"/>
                <a:gd name="f35" fmla="val 176070"/>
                <a:gd name="f36" fmla="val 293588"/>
                <a:gd name="f37" fmla="val 187369"/>
                <a:gd name="f38" fmla="val 198667"/>
                <a:gd name="f39" fmla="val 209966"/>
                <a:gd name="f40" fmla="val 285048"/>
                <a:gd name="f41" fmla="val 219382"/>
                <a:gd name="f42" fmla="val 278406"/>
                <a:gd name="f43" fmla="val 227856"/>
                <a:gd name="f44" fmla="val 271764"/>
                <a:gd name="f45" fmla="val 235388"/>
                <a:gd name="f46" fmla="val 258480"/>
                <a:gd name="f47" fmla="val 249511"/>
                <a:gd name="f48" fmla="val 243299"/>
                <a:gd name="f49" fmla="val 260810"/>
                <a:gd name="f50" fmla="val 228117"/>
                <a:gd name="f51" fmla="val 272108"/>
                <a:gd name="f52" fmla="val 200601"/>
                <a:gd name="f53" fmla="val 290939"/>
                <a:gd name="f54" fmla="val 171186"/>
                <a:gd name="f55" fmla="val 306946"/>
                <a:gd name="f56" fmla="val 140823"/>
                <a:gd name="f57" fmla="val 322011"/>
                <a:gd name="f58" fmla="val 96227"/>
                <a:gd name="f59" fmla="val 343666"/>
                <a:gd name="f60" fmla="val 50682"/>
                <a:gd name="f61" fmla="val 363439"/>
                <a:gd name="f62" fmla="val 4188"/>
                <a:gd name="f63" fmla="val 380387"/>
                <a:gd name="f64" fmla="val 3240"/>
                <a:gd name="f65" fmla="val 2291"/>
                <a:gd name="f66" fmla="val 1342"/>
                <a:gd name="f67" fmla="val 393"/>
                <a:gd name="f68" fmla="+- 0 0 556"/>
                <a:gd name="f69" fmla="val 19370"/>
                <a:gd name="f70" fmla="val 362497"/>
                <a:gd name="f71" fmla="val 39296"/>
                <a:gd name="f72" fmla="val 345549"/>
                <a:gd name="f73" fmla="val 58273"/>
                <a:gd name="f74" fmla="val 327660"/>
                <a:gd name="f75" fmla="val 83892"/>
                <a:gd name="f76" fmla="val 303180"/>
                <a:gd name="f77" fmla="val 108562"/>
                <a:gd name="f78" fmla="val 277758"/>
                <a:gd name="f79" fmla="val 131334"/>
                <a:gd name="f80" fmla="val 250453"/>
                <a:gd name="f81" fmla="val 139874"/>
                <a:gd name="f82" fmla="val 240096"/>
                <a:gd name="f83" fmla="val 148414"/>
                <a:gd name="f84" fmla="val 228797"/>
                <a:gd name="f85" fmla="val 156005"/>
                <a:gd name="f86" fmla="val 217498"/>
                <a:gd name="f87" fmla="val 159800"/>
                <a:gd name="f88" fmla="val 211849"/>
                <a:gd name="f89" fmla="val 162647"/>
                <a:gd name="f90" fmla="val 206200"/>
                <a:gd name="f91" fmla="val 165493"/>
                <a:gd name="f92" fmla="val 200551"/>
                <a:gd name="f93" fmla="val 172135"/>
                <a:gd name="f94" fmla="val 188310"/>
                <a:gd name="f95" fmla="val 175129"/>
                <a:gd name="f96" fmla="val 168340"/>
                <a:gd name="f97" fmla="val 161947"/>
                <a:gd name="f98" fmla="val 145941"/>
                <a:gd name="f99" fmla="val 154107"/>
                <a:gd name="f100" fmla="val 131817"/>
                <a:gd name="f101" fmla="val 143669"/>
                <a:gd name="f102" fmla="val 118636"/>
                <a:gd name="f103" fmla="val 125641"/>
                <a:gd name="f104" fmla="val 96038"/>
                <a:gd name="f105" fmla="val 103818"/>
                <a:gd name="f106" fmla="val 76266"/>
                <a:gd name="f107" fmla="val 81045"/>
                <a:gd name="f108" fmla="val 57435"/>
                <a:gd name="f109" fmla="val 38604"/>
                <a:gd name="f110" fmla="val 35500"/>
                <a:gd name="f111" fmla="val 21656"/>
                <a:gd name="f112" fmla="val 10830"/>
                <a:gd name="f113" fmla="val 9881"/>
                <a:gd name="f114" fmla="val 4708"/>
                <a:gd name="f115" fmla="val 7984"/>
                <a:gd name="f116" fmla="val 3766"/>
                <a:gd name="f117" fmla="val 2825"/>
                <a:gd name="f118" fmla="val 5137"/>
                <a:gd name="f119" fmla="val 942"/>
                <a:gd name="f120" fmla="*/ f0 1 292401"/>
                <a:gd name="f121" fmla="*/ f1 1 381328"/>
                <a:gd name="f122" fmla="+- f4 0 f2"/>
                <a:gd name="f123" fmla="+- f3 0 f2"/>
                <a:gd name="f124" fmla="*/ f123 1 292401"/>
                <a:gd name="f125" fmla="*/ f122 1 381328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292401" h="381328">
                  <a:moveTo>
                    <a:pt x="f5" y="f2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38"/>
                    <a:pt x="f34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3"/>
                    <a:pt x="f65" y="f4"/>
                    <a:pt x="f66" y="f4"/>
                  </a:cubicBezTo>
                  <a:cubicBezTo>
                    <a:pt x="f67" y="f4"/>
                    <a:pt x="f68" y="f4"/>
                    <a:pt x="f67" y="f63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3" y="f95"/>
                    <a:pt x="f96" y="f97"/>
                  </a:cubicBezTo>
                  <a:cubicBezTo>
                    <a:pt x="f89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73" y="f109"/>
                    <a:pt x="f110" y="f111"/>
                    <a:pt x="f112" y="f7"/>
                  </a:cubicBezTo>
                  <a:cubicBezTo>
                    <a:pt x="f113" y="f114"/>
                    <a:pt x="f115" y="f116"/>
                    <a:pt x="f5" y="f117"/>
                  </a:cubicBezTo>
                  <a:cubicBezTo>
                    <a:pt x="f118" y="f119"/>
                    <a:pt x="f118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210;p59">
              <a:extLst>
                <a:ext uri="{FF2B5EF4-FFF2-40B4-BE49-F238E27FC236}">
                  <a16:creationId xmlns:a16="http://schemas.microsoft.com/office/drawing/2014/main" id="{A82F02B4-7CCA-170F-3B21-96816275AC6C}"/>
                </a:ext>
              </a:extLst>
            </p:cNvPr>
            <p:cNvSpPr/>
            <p:nvPr/>
          </p:nvSpPr>
          <p:spPr>
            <a:xfrm>
              <a:off x="8780160" y="4687443"/>
              <a:ext cx="1536" cy="30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95"/>
                <a:gd name="f4" fmla="val 7532"/>
                <a:gd name="f5" fmla="val 949"/>
                <a:gd name="f6" fmla="val 6591"/>
                <a:gd name="f7" fmla="val 5649"/>
                <a:gd name="f8" fmla="val 3766"/>
                <a:gd name="f9" fmla="val 1898"/>
                <a:gd name="f10" fmla="val 1883"/>
                <a:gd name="f11" fmla="val 2825"/>
                <a:gd name="f12" fmla="val 2847"/>
                <a:gd name="f13" fmla="*/ f0 1 3795"/>
                <a:gd name="f14" fmla="*/ f1 1 7532"/>
                <a:gd name="f15" fmla="+- f4 0 f2"/>
                <a:gd name="f16" fmla="+- f3 0 f2"/>
                <a:gd name="f17" fmla="*/ f16 1 3795"/>
                <a:gd name="f18" fmla="*/ f15 1 7532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795" h="7532">
                  <a:moveTo>
                    <a:pt x="f5" y="f4"/>
                  </a:moveTo>
                  <a:cubicBezTo>
                    <a:pt x="f5" y="f6"/>
                    <a:pt x="f5" y="f7"/>
                    <a:pt x="f2" y="f7"/>
                  </a:cubicBezTo>
                  <a:cubicBezTo>
                    <a:pt x="f5" y="f8"/>
                    <a:pt x="f9" y="f10"/>
                    <a:pt x="f3" y="f2"/>
                  </a:cubicBezTo>
                  <a:cubicBezTo>
                    <a:pt x="f3" y="f11"/>
                    <a:pt x="f12" y="f7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" name="Google Shape;211;p59">
              <a:extLst>
                <a:ext uri="{FF2B5EF4-FFF2-40B4-BE49-F238E27FC236}">
                  <a16:creationId xmlns:a16="http://schemas.microsoft.com/office/drawing/2014/main" id="{A0D24F0F-00F1-69B3-AB7C-4EEFB0B17CC1}"/>
                </a:ext>
              </a:extLst>
            </p:cNvPr>
            <p:cNvSpPr/>
            <p:nvPr/>
          </p:nvSpPr>
          <p:spPr>
            <a:xfrm>
              <a:off x="8576358" y="4751140"/>
              <a:ext cx="2295" cy="1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93"/>
                <a:gd name="f4" fmla="val 4156"/>
                <a:gd name="f5" fmla="val 3215"/>
                <a:gd name="f6" fmla="val 4744"/>
                <a:gd name="f7" fmla="val 2847"/>
                <a:gd name="f8" fmla="val 1898"/>
                <a:gd name="f9" fmla="val 2273"/>
                <a:gd name="f10" fmla="val 1332"/>
                <a:gd name="f11" fmla="val 390"/>
                <a:gd name="f12" fmla="+- 0 0 552"/>
                <a:gd name="f13" fmla="val 949"/>
                <a:gd name="f14" fmla="val 3795"/>
                <a:gd name="f15" fmla="*/ f0 1 5693"/>
                <a:gd name="f16" fmla="*/ f1 1 4156"/>
                <a:gd name="f17" fmla="+- f4 0 f2"/>
                <a:gd name="f18" fmla="+- f3 0 f2"/>
                <a:gd name="f19" fmla="*/ f18 1 5693"/>
                <a:gd name="f20" fmla="*/ f17 1 4156"/>
                <a:gd name="f21" fmla="*/ f2 1 f19"/>
                <a:gd name="f22" fmla="*/ f3 1 f19"/>
                <a:gd name="f23" fmla="*/ f2 1 f20"/>
                <a:gd name="f24" fmla="*/ f4 1 f20"/>
                <a:gd name="f25" fmla="*/ f21 f15 1"/>
                <a:gd name="f26" fmla="*/ f22 f15 1"/>
                <a:gd name="f27" fmla="*/ f24 f16 1"/>
                <a:gd name="f28" fmla="*/ f23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93" h="4156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9"/>
                    <a:pt x="f2" y="f10"/>
                  </a:cubicBezTo>
                  <a:cubicBezTo>
                    <a:pt x="f2" y="f11"/>
                    <a:pt x="f2" y="f12"/>
                    <a:pt x="f13" y="f11"/>
                  </a:cubicBezTo>
                  <a:cubicBezTo>
                    <a:pt x="f7" y="f9"/>
                    <a:pt x="f14" y="f9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" name="Google Shape;212;p59">
              <a:extLst>
                <a:ext uri="{FF2B5EF4-FFF2-40B4-BE49-F238E27FC236}">
                  <a16:creationId xmlns:a16="http://schemas.microsoft.com/office/drawing/2014/main" id="{49E235AF-0273-6FD1-81A0-2A53762391A5}"/>
                </a:ext>
              </a:extLst>
            </p:cNvPr>
            <p:cNvSpPr/>
            <p:nvPr/>
          </p:nvSpPr>
          <p:spPr>
            <a:xfrm>
              <a:off x="8575490" y="4751140"/>
              <a:ext cx="1252" cy="9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05"/>
                <a:gd name="f4" fmla="val 2273"/>
                <a:gd name="f5" fmla="val 1332"/>
                <a:gd name="f6" fmla="val 2156"/>
                <a:gd name="f7" fmla="val 1207"/>
                <a:gd name="f8" fmla="+- 0 0 690"/>
                <a:gd name="f9" fmla="val 259"/>
                <a:gd name="f10" fmla="val 390"/>
                <a:gd name="f11" fmla="+- 0 0 552"/>
                <a:gd name="f12" fmla="*/ f0 1 3105"/>
                <a:gd name="f13" fmla="*/ f1 1 2273"/>
                <a:gd name="f14" fmla="+- f4 0 f2"/>
                <a:gd name="f15" fmla="+- f3 0 f2"/>
                <a:gd name="f16" fmla="*/ f15 1 3105"/>
                <a:gd name="f17" fmla="*/ f14 1 2273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105" h="2273">
                  <a:moveTo>
                    <a:pt x="f3" y="f5"/>
                  </a:moveTo>
                  <a:cubicBezTo>
                    <a:pt x="f3" y="f5"/>
                    <a:pt x="f6" y="f4"/>
                    <a:pt x="f6" y="f4"/>
                  </a:cubicBezTo>
                  <a:cubicBezTo>
                    <a:pt x="f7" y="f4"/>
                    <a:pt x="f8" y="f5"/>
                    <a:pt x="f9" y="f10"/>
                  </a:cubicBezTo>
                  <a:cubicBezTo>
                    <a:pt x="f7" y="f11"/>
                    <a:pt x="f6" y="f10"/>
                    <a:pt x="f3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" name="Google Shape;213;p59">
              <a:extLst>
                <a:ext uri="{FF2B5EF4-FFF2-40B4-BE49-F238E27FC236}">
                  <a16:creationId xmlns:a16="http://schemas.microsoft.com/office/drawing/2014/main" id="{838C6DF7-AEC4-D909-129D-03A404AE7EE5}"/>
                </a:ext>
              </a:extLst>
            </p:cNvPr>
            <p:cNvSpPr/>
            <p:nvPr/>
          </p:nvSpPr>
          <p:spPr>
            <a:xfrm>
              <a:off x="8622938" y="4686299"/>
              <a:ext cx="923" cy="11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90"/>
                <a:gd name="f4" fmla="val 2824"/>
                <a:gd name="f5" fmla="val 2291"/>
                <a:gd name="f6" fmla="val 1883"/>
                <a:gd name="f7" fmla="val 1342"/>
                <a:gd name="f8" fmla="val 2825"/>
                <a:gd name="f9" fmla="val 393"/>
                <a:gd name="f10" fmla="+- 0 0 556"/>
                <a:gd name="f11" fmla="val 942"/>
                <a:gd name="f12" fmla="*/ f0 1 2290"/>
                <a:gd name="f13" fmla="*/ f1 1 2824"/>
                <a:gd name="f14" fmla="+- f4 0 f2"/>
                <a:gd name="f15" fmla="+- f3 0 f2"/>
                <a:gd name="f16" fmla="*/ f15 1 2290"/>
                <a:gd name="f17" fmla="*/ f14 1 2824"/>
                <a:gd name="f18" fmla="*/ f2 1 f16"/>
                <a:gd name="f19" fmla="*/ f3 1 f16"/>
                <a:gd name="f20" fmla="*/ f2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90" h="2824">
                  <a:moveTo>
                    <a:pt x="f5" y="f6"/>
                  </a:moveTo>
                  <a:cubicBezTo>
                    <a:pt x="f5" y="f6"/>
                    <a:pt x="f7" y="f8"/>
                    <a:pt x="f7" y="f8"/>
                  </a:cubicBezTo>
                  <a:cubicBezTo>
                    <a:pt x="f9" y="f6"/>
                    <a:pt x="f10" y="f11"/>
                    <a:pt x="f9" y="f2"/>
                  </a:cubicBezTo>
                  <a:cubicBezTo>
                    <a:pt x="f7" y="f2"/>
                    <a:pt x="f5" y="f1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Google Shape;214;p59">
              <a:extLst>
                <a:ext uri="{FF2B5EF4-FFF2-40B4-BE49-F238E27FC236}">
                  <a16:creationId xmlns:a16="http://schemas.microsoft.com/office/drawing/2014/main" id="{72BEC958-5051-04D5-A118-CBF1DD158C01}"/>
                </a:ext>
              </a:extLst>
            </p:cNvPr>
            <p:cNvSpPr/>
            <p:nvPr/>
          </p:nvSpPr>
          <p:spPr>
            <a:xfrm>
              <a:off x="8062667" y="4840577"/>
              <a:ext cx="64501" cy="460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779"/>
                <a:gd name="f4" fmla="val 114066"/>
                <a:gd name="f5" fmla="val 157509"/>
                <a:gd name="f6" fmla="val 20853"/>
                <a:gd name="f7" fmla="val 153714"/>
                <a:gd name="f8" fmla="val 10496"/>
                <a:gd name="f9" fmla="val 146123"/>
                <a:gd name="f10" fmla="val 3905"/>
                <a:gd name="f11" fmla="val 134737"/>
                <a:gd name="f12" fmla="val 1080"/>
                <a:gd name="f13" fmla="val 132839"/>
                <a:gd name="f14" fmla="val 139"/>
                <a:gd name="f15" fmla="val 129993"/>
                <a:gd name="f16" fmla="val 128095"/>
                <a:gd name="f17" fmla="val 113862"/>
                <a:gd name="f18" fmla="+- 0 0 803"/>
                <a:gd name="f19" fmla="val 100578"/>
                <a:gd name="f20" fmla="val 2963"/>
                <a:gd name="f21" fmla="val 90141"/>
                <a:gd name="f22" fmla="val 14262"/>
                <a:gd name="f23" fmla="val 89192"/>
                <a:gd name="f24" fmla="val 15203"/>
                <a:gd name="f25" fmla="val 16145"/>
                <a:gd name="f26" fmla="val 87294"/>
                <a:gd name="f27" fmla="val 80652"/>
                <a:gd name="f28" fmla="val 5788"/>
                <a:gd name="f29" fmla="val 74959"/>
                <a:gd name="f30" fmla="val 2022"/>
                <a:gd name="f31" fmla="val 62624"/>
                <a:gd name="f32" fmla="val 48391"/>
                <a:gd name="f33" fmla="val 36056"/>
                <a:gd name="f34" fmla="val 24670"/>
                <a:gd name="f35" fmla="val 13320"/>
                <a:gd name="f36" fmla="val 9554"/>
                <a:gd name="f37" fmla="val 23721"/>
                <a:gd name="f38" fmla="val 7671"/>
                <a:gd name="f39" fmla="val 4846"/>
                <a:gd name="f40" fmla="val 22772"/>
                <a:gd name="f41" fmla="val 21824"/>
                <a:gd name="f42" fmla="val 15182"/>
                <a:gd name="f43" fmla="val 8540"/>
                <a:gd name="f44" fmla="val 1898"/>
                <a:gd name="f45" fmla="val 949"/>
                <a:gd name="f46" fmla="val 6729"/>
                <a:gd name="f47" fmla="val 8613"/>
                <a:gd name="f48" fmla="val 40625"/>
                <a:gd name="f49" fmla="val 73580"/>
                <a:gd name="f50" fmla="val 105592"/>
                <a:gd name="f51" fmla="val 106534"/>
                <a:gd name="f52" fmla="val 107475"/>
                <a:gd name="f53" fmla="val 109359"/>
                <a:gd name="f54" fmla="val 111242"/>
                <a:gd name="f55" fmla="val 112183"/>
                <a:gd name="f56" fmla="val 2847"/>
                <a:gd name="f57" fmla="val 20875"/>
                <a:gd name="f58" fmla="val 25619"/>
                <a:gd name="f59" fmla="val 108417"/>
                <a:gd name="f60" fmla="val 104651"/>
                <a:gd name="f61" fmla="val 82054"/>
                <a:gd name="f62" fmla="val 59456"/>
                <a:gd name="f63" fmla="val 36859"/>
                <a:gd name="f64" fmla="val 32151"/>
                <a:gd name="f65" fmla="val 27517"/>
                <a:gd name="f66" fmla="val 29327"/>
                <a:gd name="f67" fmla="val 30363"/>
                <a:gd name="f68" fmla="val 26502"/>
                <a:gd name="f69" fmla="val 37005"/>
                <a:gd name="f70" fmla="val 19911"/>
                <a:gd name="f71" fmla="val 52187"/>
                <a:gd name="f72" fmla="val 18028"/>
                <a:gd name="f73" fmla="val 59778"/>
                <a:gd name="f74" fmla="val 23677"/>
                <a:gd name="f75" fmla="val 25560"/>
                <a:gd name="f76" fmla="val 64522"/>
                <a:gd name="f77" fmla="val 28385"/>
                <a:gd name="f78" fmla="val 66420"/>
                <a:gd name="f79" fmla="val 67368"/>
                <a:gd name="f80" fmla="val 35918"/>
                <a:gd name="f81" fmla="val 39684"/>
                <a:gd name="f82" fmla="val 43450"/>
                <a:gd name="f83" fmla="val 64164"/>
                <a:gd name="f84" fmla="val 85820"/>
                <a:gd name="f85" fmla="val 110300"/>
                <a:gd name="f86" fmla="val 68317"/>
                <a:gd name="f87" fmla="val 113125"/>
                <a:gd name="f88" fmla="val 69266"/>
                <a:gd name="f89" fmla="val 75908"/>
                <a:gd name="f90" fmla="val 82550"/>
                <a:gd name="f91" fmla="val 92039"/>
                <a:gd name="f92" fmla="val 92987"/>
                <a:gd name="f93" fmla="val 84878"/>
                <a:gd name="f94" fmla="val 42508"/>
                <a:gd name="f95" fmla="val 38742"/>
                <a:gd name="f96" fmla="val 95834"/>
                <a:gd name="f97" fmla="val 27444"/>
                <a:gd name="f98" fmla="val 106271"/>
                <a:gd name="f99" fmla="val 117657"/>
                <a:gd name="f100" fmla="val 22736"/>
                <a:gd name="f101" fmla="val 129044"/>
                <a:gd name="f102" fmla="val 133788"/>
                <a:gd name="f103" fmla="val 41567"/>
                <a:gd name="f104" fmla="val 45333"/>
                <a:gd name="f105" fmla="val 47216"/>
                <a:gd name="f106" fmla="val 56632"/>
                <a:gd name="f107" fmla="val 65106"/>
                <a:gd name="f108" fmla="val 74521"/>
                <a:gd name="f109" fmla="val 86761"/>
                <a:gd name="f110" fmla="val 98060"/>
                <a:gd name="f111" fmla="val 137583"/>
                <a:gd name="f112" fmla="val 143276"/>
                <a:gd name="f113" fmla="val 149918"/>
                <a:gd name="f114" fmla="val 155611"/>
                <a:gd name="f115" fmla="val 158458"/>
                <a:gd name="f116" fmla="val 159407"/>
                <a:gd name="f117" fmla="val 61339"/>
                <a:gd name="f118" fmla="val 160356"/>
                <a:gd name="f119" fmla="val 31210"/>
                <a:gd name="f120" fmla="*/ f0 1 159779"/>
                <a:gd name="f121" fmla="*/ f1 1 114066"/>
                <a:gd name="f122" fmla="+- f4 0 f2"/>
                <a:gd name="f123" fmla="+- f3 0 f2"/>
                <a:gd name="f124" fmla="*/ f123 1 159779"/>
                <a:gd name="f125" fmla="*/ f122 1 114066"/>
                <a:gd name="f126" fmla="*/ f2 1 f124"/>
                <a:gd name="f127" fmla="*/ f3 1 f124"/>
                <a:gd name="f128" fmla="*/ f2 1 f125"/>
                <a:gd name="f129" fmla="*/ f4 1 f125"/>
                <a:gd name="f130" fmla="*/ f126 f120 1"/>
                <a:gd name="f131" fmla="*/ f127 f120 1"/>
                <a:gd name="f132" fmla="*/ f129 f121 1"/>
                <a:gd name="f133" fmla="*/ f128 f1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0" t="f133" r="f131" b="f132"/>
              <a:pathLst>
                <a:path w="159779" h="11406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4"/>
                    <a:pt x="f16" y="f14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3" y="f25"/>
                    <a:pt x="f26" y="f25"/>
                  </a:cubicBezTo>
                  <a:cubicBezTo>
                    <a:pt x="f27" y="f28"/>
                    <a:pt x="f29" y="f30"/>
                    <a:pt x="f31" y="f12"/>
                  </a:cubicBezTo>
                  <a:cubicBezTo>
                    <a:pt x="f32" y="f18"/>
                    <a:pt x="f33" y="f20"/>
                    <a:pt x="f34" y="f35"/>
                  </a:cubicBezTo>
                  <a:cubicBezTo>
                    <a:pt x="f34" y="f36"/>
                    <a:pt x="f37" y="f38"/>
                    <a:pt x="f37" y="f39"/>
                  </a:cubicBezTo>
                  <a:cubicBezTo>
                    <a:pt x="f37" y="f20"/>
                    <a:pt x="f40" y="f30"/>
                    <a:pt x="f41" y="f30"/>
                  </a:cubicBezTo>
                  <a:cubicBezTo>
                    <a:pt x="f42" y="f30"/>
                    <a:pt x="f43" y="f30"/>
                    <a:pt x="f44" y="f30"/>
                  </a:cubicBezTo>
                  <a:cubicBezTo>
                    <a:pt x="f45" y="f30"/>
                    <a:pt x="f2" y="f20"/>
                    <a:pt x="f2" y="f10"/>
                  </a:cubicBezTo>
                  <a:cubicBezTo>
                    <a:pt x="f2" y="f28"/>
                    <a:pt x="f2" y="f46"/>
                    <a:pt x="f2" y="f47"/>
                  </a:cubicBezTo>
                  <a:cubicBezTo>
                    <a:pt x="f2" y="f48"/>
                    <a:pt x="f2" y="f49"/>
                    <a:pt x="f2" y="f50"/>
                  </a:cubicBezTo>
                  <a:cubicBezTo>
                    <a:pt x="f2" y="f51"/>
                    <a:pt x="f2" y="f52"/>
                    <a:pt x="f2" y="f53"/>
                  </a:cubicBezTo>
                  <a:cubicBezTo>
                    <a:pt x="f2" y="f54"/>
                    <a:pt x="f45" y="f55"/>
                    <a:pt x="f56" y="f55"/>
                  </a:cubicBezTo>
                  <a:cubicBezTo>
                    <a:pt x="f43" y="f55"/>
                    <a:pt x="f42" y="f55"/>
                    <a:pt x="f57" y="f55"/>
                  </a:cubicBezTo>
                  <a:cubicBezTo>
                    <a:pt x="f34" y="f55"/>
                    <a:pt x="f58" y="f55"/>
                    <a:pt x="f58" y="f59"/>
                  </a:cubicBezTo>
                  <a:cubicBezTo>
                    <a:pt x="f58" y="f52"/>
                    <a:pt x="f58" y="f51"/>
                    <a:pt x="f58" y="f60"/>
                  </a:cubicBezTo>
                  <a:cubicBezTo>
                    <a:pt x="f58" y="f61"/>
                    <a:pt x="f58" y="f62"/>
                    <a:pt x="f58" y="f63"/>
                  </a:cubicBezTo>
                  <a:cubicBezTo>
                    <a:pt x="f58" y="f64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31" y="f75"/>
                    <a:pt x="f76" y="f77"/>
                    <a:pt x="f78" y="f64"/>
                  </a:cubicBezTo>
                  <a:cubicBezTo>
                    <a:pt x="f79" y="f80"/>
                    <a:pt x="f79" y="f81"/>
                    <a:pt x="f79" y="f82"/>
                  </a:cubicBezTo>
                  <a:cubicBezTo>
                    <a:pt x="f79" y="f83"/>
                    <a:pt x="f79" y="f84"/>
                    <a:pt x="f79" y="f51"/>
                  </a:cubicBezTo>
                  <a:cubicBezTo>
                    <a:pt x="f79" y="f52"/>
                    <a:pt x="f79" y="f53"/>
                    <a:pt x="f79" y="f85"/>
                  </a:cubicBezTo>
                  <a:cubicBezTo>
                    <a:pt x="f79" y="f55"/>
                    <a:pt x="f86" y="f87"/>
                    <a:pt x="f88" y="f87"/>
                  </a:cubicBezTo>
                  <a:cubicBezTo>
                    <a:pt x="f89" y="f87"/>
                    <a:pt x="f90" y="f87"/>
                    <a:pt x="f21" y="f87"/>
                  </a:cubicBezTo>
                  <a:cubicBezTo>
                    <a:pt x="f91" y="f87"/>
                    <a:pt x="f92" y="f55"/>
                    <a:pt x="f92" y="f85"/>
                  </a:cubicBezTo>
                  <a:cubicBezTo>
                    <a:pt x="f92" y="f53"/>
                    <a:pt x="f92" y="f52"/>
                    <a:pt x="f92" y="f51"/>
                  </a:cubicBezTo>
                  <a:cubicBezTo>
                    <a:pt x="f92" y="f93"/>
                    <a:pt x="f92" y="f83"/>
                    <a:pt x="f92" y="f94"/>
                  </a:cubicBezTo>
                  <a:cubicBezTo>
                    <a:pt x="f92" y="f48"/>
                    <a:pt x="f92" y="f95"/>
                    <a:pt x="f92" y="f63"/>
                  </a:cubicBezTo>
                  <a:cubicBezTo>
                    <a:pt x="f96" y="f97"/>
                    <a:pt x="f98" y="f6"/>
                    <a:pt x="f99" y="f100"/>
                  </a:cubicBezTo>
                  <a:cubicBezTo>
                    <a:pt x="f101" y="f74"/>
                    <a:pt x="f102" y="f66"/>
                    <a:pt x="f102" y="f103"/>
                  </a:cubicBezTo>
                  <a:cubicBezTo>
                    <a:pt x="f102" y="f82"/>
                    <a:pt x="f102" y="f104"/>
                    <a:pt x="f102" y="f105"/>
                  </a:cubicBezTo>
                  <a:cubicBezTo>
                    <a:pt x="f102" y="f106"/>
                    <a:pt x="f102" y="f107"/>
                    <a:pt x="f102" y="f108"/>
                  </a:cubicBezTo>
                  <a:cubicBezTo>
                    <a:pt x="f102" y="f109"/>
                    <a:pt x="f102" y="f110"/>
                    <a:pt x="f102" y="f85"/>
                  </a:cubicBezTo>
                  <a:cubicBezTo>
                    <a:pt x="f102" y="f87"/>
                    <a:pt x="f11" y="f4"/>
                    <a:pt x="f111" y="f4"/>
                  </a:cubicBezTo>
                  <a:cubicBezTo>
                    <a:pt x="f112" y="f4"/>
                    <a:pt x="f113" y="f4"/>
                    <a:pt x="f114" y="f4"/>
                  </a:cubicBezTo>
                  <a:cubicBezTo>
                    <a:pt x="f115" y="f4"/>
                    <a:pt x="f116" y="f87"/>
                    <a:pt x="f116" y="f85"/>
                  </a:cubicBezTo>
                  <a:cubicBezTo>
                    <a:pt x="f116" y="f84"/>
                    <a:pt x="f116" y="f117"/>
                    <a:pt x="f116" y="f63"/>
                  </a:cubicBezTo>
                  <a:cubicBezTo>
                    <a:pt x="f118" y="f119"/>
                    <a:pt x="f116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Google Shape;215;p59">
              <a:extLst>
                <a:ext uri="{FF2B5EF4-FFF2-40B4-BE49-F238E27FC236}">
                  <a16:creationId xmlns:a16="http://schemas.microsoft.com/office/drawing/2014/main" id="{894FBDB7-5CE6-7F2F-A409-295DFA2ABEB1}"/>
                </a:ext>
              </a:extLst>
            </p:cNvPr>
            <p:cNvSpPr/>
            <p:nvPr/>
          </p:nvSpPr>
          <p:spPr>
            <a:xfrm>
              <a:off x="8491968" y="4822765"/>
              <a:ext cx="40343" cy="643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7"/>
                <a:gd name="f4" fmla="val 159261"/>
                <a:gd name="f5" fmla="val 96132"/>
                <a:gd name="f6" fmla="val 90439"/>
                <a:gd name="f7" fmla="val 83797"/>
                <a:gd name="f8" fmla="val 78103"/>
                <a:gd name="f9" fmla="val 73359"/>
                <a:gd name="f10" fmla="val 4708"/>
                <a:gd name="f11" fmla="val 19773"/>
                <a:gd name="f12" fmla="val 35779"/>
                <a:gd name="f13" fmla="val 50844"/>
                <a:gd name="f14" fmla="val 55552"/>
                <a:gd name="f15" fmla="val 71462"/>
                <a:gd name="f16" fmla="val 54610"/>
                <a:gd name="f17" fmla="val 53668"/>
                <a:gd name="f18" fmla="val 70513"/>
                <a:gd name="f19" fmla="val 57229"/>
                <a:gd name="f20" fmla="val 40487"/>
                <a:gd name="f21" fmla="val 25917"/>
                <a:gd name="f22" fmla="val 38604"/>
                <a:gd name="f23" fmla="val 10735"/>
                <a:gd name="f24" fmla="val 61201"/>
                <a:gd name="f25" fmla="val 6940"/>
                <a:gd name="f26" fmla="val 65909"/>
                <a:gd name="f27" fmla="val 4093"/>
                <a:gd name="f28" fmla="val 71558"/>
                <a:gd name="f29" fmla="val 3144"/>
                <a:gd name="f30" fmla="val 77207"/>
                <a:gd name="f31" fmla="+- 0 0 651"/>
                <a:gd name="f32" fmla="val 90389"/>
                <a:gd name="f33" fmla="val 103571"/>
                <a:gd name="f34" fmla="val 1246"/>
                <a:gd name="f35" fmla="val 116752"/>
                <a:gd name="f36" fmla="val 127109"/>
                <a:gd name="f37" fmla="val 137467"/>
                <a:gd name="f38" fmla="val 14530"/>
                <a:gd name="f39" fmla="val 145941"/>
                <a:gd name="f40" fmla="val 24019"/>
                <a:gd name="f41" fmla="val 156298"/>
                <a:gd name="f42" fmla="val 36354"/>
                <a:gd name="f43" fmla="val 160064"/>
                <a:gd name="f44" fmla="val 50587"/>
                <a:gd name="f45" fmla="val 159122"/>
                <a:gd name="f46" fmla="val 60075"/>
                <a:gd name="f47" fmla="val 158181"/>
                <a:gd name="f48" fmla="val 67666"/>
                <a:gd name="f49" fmla="val 154414"/>
                <a:gd name="f50" fmla="val 75257"/>
                <a:gd name="f51" fmla="val 146882"/>
                <a:gd name="f52" fmla="val 76206"/>
                <a:gd name="f53" fmla="val 149707"/>
                <a:gd name="f54" fmla="val 152531"/>
                <a:gd name="f55" fmla="val 157239"/>
                <a:gd name="f56" fmla="val 77155"/>
                <a:gd name="f57" fmla="val 80001"/>
                <a:gd name="f58" fmla="val 84745"/>
                <a:gd name="f59" fmla="val 89490"/>
                <a:gd name="f60" fmla="val 94234"/>
                <a:gd name="f61" fmla="val 151590"/>
                <a:gd name="f62" fmla="val 150648"/>
                <a:gd name="f63" fmla="val 102629"/>
                <a:gd name="f64" fmla="val 6591"/>
                <a:gd name="f65" fmla="val 5649"/>
                <a:gd name="f66" fmla="val 2825"/>
                <a:gd name="f67" fmla="val 98978"/>
                <a:gd name="f68" fmla="val 942"/>
                <a:gd name="f69" fmla="val 98029"/>
                <a:gd name="f70" fmla="val 74308"/>
                <a:gd name="f71" fmla="val 84740"/>
                <a:gd name="f72" fmla="val 96038"/>
                <a:gd name="f73" fmla="val 101688"/>
                <a:gd name="f74" fmla="val 108278"/>
                <a:gd name="f75" fmla="val 114869"/>
                <a:gd name="f76" fmla="val 121460"/>
                <a:gd name="f77" fmla="val 124285"/>
                <a:gd name="f78" fmla="val 126168"/>
                <a:gd name="f79" fmla="val 128993"/>
                <a:gd name="f80" fmla="val 62922"/>
                <a:gd name="f81" fmla="val 141233"/>
                <a:gd name="f82" fmla="val 38252"/>
                <a:gd name="f83" fmla="val 143116"/>
                <a:gd name="f84" fmla="val 29712"/>
                <a:gd name="f85" fmla="val 125226"/>
                <a:gd name="f86" fmla="val 27814"/>
                <a:gd name="f87" fmla="val 26866"/>
                <a:gd name="f88" fmla="val 117694"/>
                <a:gd name="f89" fmla="val 113928"/>
                <a:gd name="f90" fmla="val 24968"/>
                <a:gd name="f91" fmla="val 92272"/>
                <a:gd name="f92" fmla="val 28763"/>
                <a:gd name="f93" fmla="val 81915"/>
                <a:gd name="f94" fmla="val 34456"/>
                <a:gd name="f95" fmla="val 64967"/>
                <a:gd name="f96" fmla="val 51536"/>
                <a:gd name="f97" fmla="val 63084"/>
                <a:gd name="f98" fmla="val 68733"/>
                <a:gd name="f99" fmla="val 69564"/>
                <a:gd name="f100" fmla="val 76266"/>
                <a:gd name="f101" fmla="*/ f0 1 99927"/>
                <a:gd name="f102" fmla="*/ f1 1 159261"/>
                <a:gd name="f103" fmla="+- f4 0 f2"/>
                <a:gd name="f104" fmla="+- f3 0 f2"/>
                <a:gd name="f105" fmla="*/ f104 1 99927"/>
                <a:gd name="f106" fmla="*/ f103 1 159261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9927" h="1592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lnTo>
                    <a:pt x="f9" y="f14"/>
                  </a:lnTo>
                  <a:cubicBezTo>
                    <a:pt x="f15" y="f16"/>
                    <a:pt x="f15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1" y="f33"/>
                    <a:pt x="f34" y="f35"/>
                  </a:cubicBezTo>
                  <a:cubicBezTo>
                    <a:pt x="f29" y="f36"/>
                    <a:pt x="f25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2" y="f54"/>
                    <a:pt x="f52" y="f49"/>
                  </a:cubicBezTo>
                  <a:cubicBezTo>
                    <a:pt x="f52" y="f55"/>
                    <a:pt x="f56" y="f55"/>
                    <a:pt x="f57" y="f55"/>
                  </a:cubicBezTo>
                  <a:cubicBezTo>
                    <a:pt x="f58" y="f55"/>
                    <a:pt x="f59" y="f55"/>
                    <a:pt x="f60" y="f55"/>
                  </a:cubicBezTo>
                  <a:cubicBezTo>
                    <a:pt x="f3" y="f55"/>
                    <a:pt x="f3" y="f55"/>
                    <a:pt x="f3" y="f61"/>
                  </a:cubicBezTo>
                  <a:cubicBezTo>
                    <a:pt x="f3" y="f61"/>
                    <a:pt x="f3" y="f62"/>
                    <a:pt x="f3" y="f62"/>
                  </a:cubicBezTo>
                  <a:cubicBezTo>
                    <a:pt x="f3" y="f63"/>
                    <a:pt x="f3" y="f16"/>
                    <a:pt x="f3" y="f64"/>
                  </a:cubicBezTo>
                  <a:cubicBezTo>
                    <a:pt x="f3" y="f65"/>
                    <a:pt x="f3" y="f10"/>
                    <a:pt x="f3" y="f66"/>
                  </a:cubicBezTo>
                  <a:cubicBezTo>
                    <a:pt x="f67" y="f68"/>
                    <a:pt x="f69" y="f2"/>
                    <a:pt x="f5" y="f2"/>
                  </a:cubicBezTo>
                  <a:moveTo>
                    <a:pt x="f70" y="f71"/>
                  </a:moveTo>
                  <a:cubicBezTo>
                    <a:pt x="f9" y="f32"/>
                    <a:pt x="f70" y="f72"/>
                    <a:pt x="f70" y="f73"/>
                  </a:cubicBezTo>
                  <a:cubicBezTo>
                    <a:pt x="f70" y="f74"/>
                    <a:pt x="f70" y="f75"/>
                    <a:pt x="f70" y="f76"/>
                  </a:cubicBezTo>
                  <a:cubicBezTo>
                    <a:pt x="f70" y="f77"/>
                    <a:pt x="f9" y="f78"/>
                    <a:pt x="f15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76"/>
                    <a:pt x="f87" y="f88"/>
                    <a:pt x="f21" y="f89"/>
                  </a:cubicBezTo>
                  <a:cubicBezTo>
                    <a:pt x="f90" y="f33"/>
                    <a:pt x="f90" y="f91"/>
                    <a:pt x="f92" y="f93"/>
                  </a:cubicBezTo>
                  <a:cubicBezTo>
                    <a:pt x="f94" y="f95"/>
                    <a:pt x="f96" y="f97"/>
                    <a:pt x="f80" y="f98"/>
                  </a:cubicBezTo>
                  <a:cubicBezTo>
                    <a:pt x="f99" y="f28"/>
                    <a:pt x="f70" y="f100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Google Shape;216;p59">
              <a:extLst>
                <a:ext uri="{FF2B5EF4-FFF2-40B4-BE49-F238E27FC236}">
                  <a16:creationId xmlns:a16="http://schemas.microsoft.com/office/drawing/2014/main" id="{33B6B66F-DC5A-87A8-B2AE-2866D8DE5E55}"/>
                </a:ext>
              </a:extLst>
            </p:cNvPr>
            <p:cNvSpPr/>
            <p:nvPr/>
          </p:nvSpPr>
          <p:spPr>
            <a:xfrm>
              <a:off x="8184483" y="4725070"/>
              <a:ext cx="45582" cy="60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913"/>
                <a:gd name="f4" fmla="val 148811"/>
                <a:gd name="f5" fmla="val 111964"/>
                <a:gd name="f6" fmla="val 43311"/>
                <a:gd name="f7" fmla="val 111015"/>
                <a:gd name="f8" fmla="val 31071"/>
                <a:gd name="f9" fmla="val 106271"/>
                <a:gd name="f10" fmla="val 21656"/>
                <a:gd name="f11" fmla="val 97732"/>
                <a:gd name="f12" fmla="val 13182"/>
                <a:gd name="f13" fmla="val 89192"/>
                <a:gd name="f14" fmla="val 5649"/>
                <a:gd name="f15" fmla="val 79703"/>
                <a:gd name="f16" fmla="val 2825"/>
                <a:gd name="f17" fmla="val 69266"/>
                <a:gd name="f18" fmla="val 942"/>
                <a:gd name="f19" fmla="val 59778"/>
                <a:gd name="f20" fmla="val 50289"/>
                <a:gd name="f21" fmla="val 40801"/>
                <a:gd name="f22" fmla="val 28466"/>
                <a:gd name="f23" fmla="val 16130"/>
                <a:gd name="f24" fmla="val 3795"/>
                <a:gd name="f25" fmla="val 949"/>
                <a:gd name="f26" fmla="val 3766"/>
                <a:gd name="f27" fmla="val 4708"/>
                <a:gd name="f28" fmla="val 7532"/>
                <a:gd name="f29" fmla="val 30130"/>
                <a:gd name="f30" fmla="val 52727"/>
                <a:gd name="f31" fmla="val 75324"/>
                <a:gd name="f32" fmla="val 93214"/>
                <a:gd name="f33" fmla="val 112045"/>
                <a:gd name="f34" fmla="val 129934"/>
                <a:gd name="f35" fmla="val 134642"/>
                <a:gd name="f36" fmla="val 140291"/>
                <a:gd name="f37" fmla="val 144999"/>
                <a:gd name="f38" fmla="val 148765"/>
                <a:gd name="f39" fmla="val 9489"/>
                <a:gd name="f40" fmla="val 15182"/>
                <a:gd name="f41" fmla="val 20875"/>
                <a:gd name="f42" fmla="val 26568"/>
                <a:gd name="f43" fmla="val 149707"/>
                <a:gd name="f44" fmla="val 143116"/>
                <a:gd name="f45" fmla="val 128051"/>
                <a:gd name="f46" fmla="val 112986"/>
                <a:gd name="f47" fmla="val 97921"/>
                <a:gd name="f48" fmla="val 94155"/>
                <a:gd name="f49" fmla="val 30363"/>
                <a:gd name="f50" fmla="val 39852"/>
                <a:gd name="f51" fmla="val 48391"/>
                <a:gd name="f52" fmla="val 57880"/>
                <a:gd name="f53" fmla="val 64522"/>
                <a:gd name="f54" fmla="val 71164"/>
                <a:gd name="f55" fmla="val 77806"/>
                <a:gd name="f56" fmla="val 92272"/>
                <a:gd name="f57" fmla="val 95834"/>
                <a:gd name="f58" fmla="val 87564"/>
                <a:gd name="f59" fmla="val 109118"/>
                <a:gd name="f60" fmla="val 77207"/>
                <a:gd name="f61" fmla="val 58376"/>
                <a:gd name="f62" fmla="val 48019"/>
                <a:gd name="f63" fmla="val 83499"/>
                <a:gd name="f64" fmla="val 59318"/>
                <a:gd name="f65" fmla="val 66850"/>
                <a:gd name="f66" fmla="val 74010"/>
                <a:gd name="f67" fmla="val 70616"/>
                <a:gd name="f68" fmla="val 66420"/>
                <a:gd name="f69" fmla="val 71558"/>
                <a:gd name="f70" fmla="val 62624"/>
                <a:gd name="f71" fmla="val 72499"/>
                <a:gd name="f72" fmla="val 55982"/>
                <a:gd name="f73" fmla="val 47443"/>
                <a:gd name="f74" fmla="val 37954"/>
                <a:gd name="f75" fmla="val 29414"/>
                <a:gd name="f76" fmla="val 25619"/>
                <a:gd name="f77" fmla="val 68733"/>
                <a:gd name="f78" fmla="val 61201"/>
                <a:gd name="f79" fmla="val 53668"/>
                <a:gd name="f80" fmla="val 47078"/>
                <a:gd name="f81" fmla="val 39545"/>
                <a:gd name="f82" fmla="val 32013"/>
                <a:gd name="f83" fmla="val 24480"/>
                <a:gd name="f84" fmla="val 22597"/>
                <a:gd name="f85" fmla="val 52187"/>
                <a:gd name="f86" fmla="val 20714"/>
                <a:gd name="f87" fmla="val 63573"/>
                <a:gd name="f88" fmla="val 81601"/>
                <a:gd name="f89" fmla="val 91090"/>
                <a:gd name="f90" fmla="val 42370"/>
                <a:gd name="f91" fmla="*/ f0 1 112913"/>
                <a:gd name="f92" fmla="*/ f1 1 148811"/>
                <a:gd name="f93" fmla="+- f4 0 f2"/>
                <a:gd name="f94" fmla="+- f3 0 f2"/>
                <a:gd name="f95" fmla="*/ f94 1 112913"/>
                <a:gd name="f96" fmla="*/ f93 1 148811"/>
                <a:gd name="f97" fmla="*/ f2 1 f95"/>
                <a:gd name="f98" fmla="*/ f3 1 f95"/>
                <a:gd name="f99" fmla="*/ f2 1 f96"/>
                <a:gd name="f100" fmla="*/ f4 1 f96"/>
                <a:gd name="f101" fmla="*/ f97 f91 1"/>
                <a:gd name="f102" fmla="*/ f98 f91 1"/>
                <a:gd name="f103" fmla="*/ f100 f92 1"/>
                <a:gd name="f104" fmla="*/ f99 f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1" t="f104" r="f102" b="f103"/>
              <a:pathLst>
                <a:path w="112913" h="14881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"/>
                    <a:pt x="f20" y="f2"/>
                    <a:pt x="f21" y="f2"/>
                  </a:cubicBezTo>
                  <a:cubicBezTo>
                    <a:pt x="f22" y="f2"/>
                    <a:pt x="f23" y="f2"/>
                    <a:pt x="f24" y="f2"/>
                  </a:cubicBezTo>
                  <a:cubicBezTo>
                    <a:pt x="f25" y="f2"/>
                    <a:pt x="f2" y="f18"/>
                    <a:pt x="f2" y="f26"/>
                  </a:cubicBezTo>
                  <a:cubicBezTo>
                    <a:pt x="f2" y="f27"/>
                    <a:pt x="f2" y="f14"/>
                    <a:pt x="f2" y="f28"/>
                  </a:cubicBezTo>
                  <a:cubicBezTo>
                    <a:pt x="f2" y="f29"/>
                    <a:pt x="f2" y="f30"/>
                    <a:pt x="f2" y="f31"/>
                  </a:cubicBezTo>
                  <a:cubicBezTo>
                    <a:pt x="f2" y="f32"/>
                    <a:pt x="f2" y="f33"/>
                    <a:pt x="f2" y="f34"/>
                  </a:cubicBezTo>
                  <a:cubicBezTo>
                    <a:pt x="f2" y="f35"/>
                    <a:pt x="f2" y="f36"/>
                    <a:pt x="f2" y="f37"/>
                  </a:cubicBezTo>
                  <a:cubicBezTo>
                    <a:pt x="f2" y="f38"/>
                    <a:pt x="f2" y="f38"/>
                    <a:pt x="f24" y="f38"/>
                  </a:cubicBezTo>
                  <a:cubicBezTo>
                    <a:pt x="f39" y="f38"/>
                    <a:pt x="f40" y="f38"/>
                    <a:pt x="f41" y="f38"/>
                  </a:cubicBezTo>
                  <a:cubicBezTo>
                    <a:pt x="f42" y="f38"/>
                    <a:pt x="f42" y="f43"/>
                    <a:pt x="f42" y="f44"/>
                  </a:cubicBezTo>
                  <a:cubicBezTo>
                    <a:pt x="f42" y="f45"/>
                    <a:pt x="f42" y="f46"/>
                    <a:pt x="f42" y="f47"/>
                  </a:cubicBezTo>
                  <a:cubicBezTo>
                    <a:pt x="f42" y="f48"/>
                    <a:pt x="f42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54" y="f32"/>
                    <a:pt x="f55" y="f56"/>
                  </a:cubicBezTo>
                  <a:cubicBezTo>
                    <a:pt x="f57" y="f58"/>
                    <a:pt x="f59" y="f60"/>
                    <a:pt x="f3" y="f61"/>
                  </a:cubicBezTo>
                  <a:cubicBezTo>
                    <a:pt x="f5" y="f30"/>
                    <a:pt x="f5" y="f62"/>
                    <a:pt x="f5" y="f6"/>
                  </a:cubicBezTo>
                  <a:moveTo>
                    <a:pt x="f63" y="f64"/>
                  </a:moveTo>
                  <a:cubicBezTo>
                    <a:pt x="f15" y="f65"/>
                    <a:pt x="f66" y="f67"/>
                    <a:pt x="f68" y="f69"/>
                  </a:cubicBezTo>
                  <a:cubicBezTo>
                    <a:pt x="f70" y="f71"/>
                    <a:pt x="f19" y="f71"/>
                    <a:pt x="f72" y="f71"/>
                  </a:cubicBezTo>
                  <a:cubicBezTo>
                    <a:pt x="f73" y="f71"/>
                    <a:pt x="f74" y="f71"/>
                    <a:pt x="f75" y="f71"/>
                  </a:cubicBezTo>
                  <a:cubicBezTo>
                    <a:pt x="f42" y="f71"/>
                    <a:pt x="f76" y="f69"/>
                    <a:pt x="f76" y="f77"/>
                  </a:cubicBezTo>
                  <a:cubicBezTo>
                    <a:pt x="f76" y="f78"/>
                    <a:pt x="f76" y="f79"/>
                    <a:pt x="f76" y="f80"/>
                  </a:cubicBezTo>
                  <a:cubicBezTo>
                    <a:pt x="f76" y="f81"/>
                    <a:pt x="f76" y="f82"/>
                    <a:pt x="f76" y="f83"/>
                  </a:cubicBezTo>
                  <a:cubicBezTo>
                    <a:pt x="f76" y="f84"/>
                    <a:pt x="f76" y="f10"/>
                    <a:pt x="f22" y="f10"/>
                  </a:cubicBezTo>
                  <a:cubicBezTo>
                    <a:pt x="f50" y="f10"/>
                    <a:pt x="f85" y="f86"/>
                    <a:pt x="f87" y="f84"/>
                  </a:cubicBezTo>
                  <a:cubicBezTo>
                    <a:pt x="f88" y="f83"/>
                    <a:pt x="f89" y="f90"/>
                    <a:pt x="f63" y="f6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217;p59">
              <a:extLst>
                <a:ext uri="{FF2B5EF4-FFF2-40B4-BE49-F238E27FC236}">
                  <a16:creationId xmlns:a16="http://schemas.microsoft.com/office/drawing/2014/main" id="{025732D5-6338-5FA5-C7BB-2E5EB753DCA7}"/>
                </a:ext>
              </a:extLst>
            </p:cNvPr>
            <p:cNvSpPr/>
            <p:nvPr/>
          </p:nvSpPr>
          <p:spPr>
            <a:xfrm>
              <a:off x="8138132" y="4840312"/>
              <a:ext cx="40050" cy="626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07"/>
                <a:gd name="f4" fmla="val 155205"/>
                <a:gd name="f5" fmla="val 92038"/>
                <a:gd name="f6" fmla="val 23388"/>
                <a:gd name="f7" fmla="val 79703"/>
                <a:gd name="f8" fmla="+- 0 0 2034"/>
                <a:gd name="f9" fmla="val 47443"/>
                <a:gd name="f10" fmla="+- 0 0 7683"/>
                <a:gd name="f11" fmla="val 26568"/>
                <a:gd name="f12" fmla="val 11148"/>
                <a:gd name="f13" fmla="val 25619"/>
                <a:gd name="f14" fmla="val 12090"/>
                <a:gd name="f15" fmla="val 24670"/>
                <a:gd name="f16" fmla="val 10206"/>
                <a:gd name="f17" fmla="val 23721"/>
                <a:gd name="f18" fmla="val 7382"/>
                <a:gd name="f19" fmla="val 5499"/>
                <a:gd name="f20" fmla="val 3616"/>
                <a:gd name="f21" fmla="val 22772"/>
                <a:gd name="f22" fmla="val 2674"/>
                <a:gd name="f23" fmla="val 20875"/>
                <a:gd name="f24" fmla="val 15182"/>
                <a:gd name="f25" fmla="val 8540"/>
                <a:gd name="f26" fmla="val 2847"/>
                <a:gd name="f27" fmla="val 949"/>
                <a:gd name="f28" fmla="val 6440"/>
                <a:gd name="f29" fmla="val 8323"/>
                <a:gd name="f30" fmla="val 9265"/>
                <a:gd name="f31" fmla="val 55401"/>
                <a:gd name="f32" fmla="val 102479"/>
                <a:gd name="f33" fmla="val 148615"/>
                <a:gd name="f34" fmla="val 149556"/>
                <a:gd name="f35" fmla="val 150498"/>
                <a:gd name="f36" fmla="val 151439"/>
                <a:gd name="f37" fmla="val 154264"/>
                <a:gd name="f38" fmla="val 3795"/>
                <a:gd name="f39" fmla="val 9489"/>
                <a:gd name="f40" fmla="val 135433"/>
                <a:gd name="f41" fmla="val 120368"/>
                <a:gd name="f42" fmla="val 104362"/>
                <a:gd name="f43" fmla="val 27517"/>
                <a:gd name="f44" fmla="val 28466"/>
                <a:gd name="f45" fmla="val 105303"/>
                <a:gd name="f46" fmla="val 51238"/>
                <a:gd name="f47" fmla="val 123193"/>
                <a:gd name="f48" fmla="val 80652"/>
                <a:gd name="f49" fmla="val 115660"/>
                <a:gd name="f50" fmla="val 92987"/>
                <a:gd name="f51" fmla="val 90238"/>
                <a:gd name="f52" fmla="val 93936"/>
                <a:gd name="f53" fmla="val 87414"/>
                <a:gd name="f54" fmla="val 94885"/>
                <a:gd name="f55" fmla="val 85531"/>
                <a:gd name="f56" fmla="val 95834"/>
                <a:gd name="f57" fmla="val 82706"/>
                <a:gd name="f58" fmla="val 99629"/>
                <a:gd name="f59" fmla="val 70466"/>
                <a:gd name="f60" fmla="val 58226"/>
                <a:gd name="f61" fmla="val 98680"/>
                <a:gd name="f62" fmla="val 45985"/>
                <a:gd name="f63" fmla="val 96783"/>
                <a:gd name="f64" fmla="val 38453"/>
                <a:gd name="f65" fmla="val 30921"/>
                <a:gd name="f66" fmla="val 70215"/>
                <a:gd name="f67" fmla="val 77998"/>
                <a:gd name="f68" fmla="val 65471"/>
                <a:gd name="f69" fmla="val 92121"/>
                <a:gd name="f70" fmla="val 53136"/>
                <a:gd name="f71" fmla="val 98712"/>
                <a:gd name="f72" fmla="val 38903"/>
                <a:gd name="f73" fmla="val 94005"/>
                <a:gd name="f74" fmla="val 34159"/>
                <a:gd name="f75" fmla="val 93063"/>
                <a:gd name="f76" fmla="val 30363"/>
                <a:gd name="f77" fmla="val 86472"/>
                <a:gd name="f78" fmla="val 83647"/>
                <a:gd name="f79" fmla="val 81764"/>
                <a:gd name="f80" fmla="val 71407"/>
                <a:gd name="f81" fmla="val 64816"/>
                <a:gd name="f82" fmla="val 57284"/>
                <a:gd name="f83" fmla="val 50693"/>
                <a:gd name="f84" fmla="val 43161"/>
                <a:gd name="f85" fmla="val 36570"/>
                <a:gd name="f86" fmla="val 33745"/>
                <a:gd name="f87" fmla="val 29037"/>
                <a:gd name="f88" fmla="val 35107"/>
                <a:gd name="f89" fmla="val 18680"/>
                <a:gd name="f90" fmla="val 57880"/>
                <a:gd name="f91" fmla="val 15856"/>
                <a:gd name="f92" fmla="val 67368"/>
                <a:gd name="f93" fmla="val 34687"/>
                <a:gd name="f94" fmla="val 72113"/>
                <a:gd name="f95" fmla="val 39395"/>
                <a:gd name="f96" fmla="val 44102"/>
                <a:gd name="f97" fmla="val 74010"/>
                <a:gd name="f98" fmla="val 56342"/>
                <a:gd name="f99" fmla="val 67641"/>
                <a:gd name="f100" fmla="*/ f0 1 99207"/>
                <a:gd name="f101" fmla="*/ f1 1 155205"/>
                <a:gd name="f102" fmla="+- f4 0 f2"/>
                <a:gd name="f103" fmla="+- f3 0 f2"/>
                <a:gd name="f104" fmla="*/ f103 1 99207"/>
                <a:gd name="f105" fmla="*/ f102 1 155205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9207" h="155205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4"/>
                    <a:pt x="f15" y="f14"/>
                  </a:cubicBezTo>
                  <a:cubicBezTo>
                    <a:pt x="f15" y="f16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2"/>
                    <a:pt x="f26" y="f22"/>
                  </a:cubicBezTo>
                  <a:cubicBezTo>
                    <a:pt x="f27" y="f22"/>
                    <a:pt x="f2" y="f20"/>
                    <a:pt x="f2" y="f19"/>
                  </a:cubicBezTo>
                  <a:cubicBezTo>
                    <a:pt x="f2" y="f28"/>
                    <a:pt x="f2" y="f29"/>
                    <a:pt x="f2" y="f30"/>
                  </a:cubicBezTo>
                  <a:cubicBezTo>
                    <a:pt x="f2" y="f31"/>
                    <a:pt x="f2" y="f32"/>
                    <a:pt x="f2" y="f33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7" y="f4"/>
                    <a:pt x="f38" y="f4"/>
                  </a:cubicBezTo>
                  <a:cubicBezTo>
                    <a:pt x="f39" y="f4"/>
                    <a:pt x="f24" y="f4"/>
                    <a:pt x="f23" y="f4"/>
                  </a:cubicBezTo>
                  <a:cubicBezTo>
                    <a:pt x="f13" y="f4"/>
                    <a:pt x="f13" y="f4"/>
                    <a:pt x="f13" y="f35"/>
                  </a:cubicBezTo>
                  <a:cubicBezTo>
                    <a:pt x="f13" y="f40"/>
                    <a:pt x="f13" y="f41"/>
                    <a:pt x="f13" y="f42"/>
                  </a:cubicBezTo>
                  <a:cubicBezTo>
                    <a:pt x="f43" y="f42"/>
                    <a:pt x="f43" y="f42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59"/>
                    <a:pt x="f58" y="f60"/>
                    <a:pt x="f61" y="f62"/>
                  </a:cubicBezTo>
                  <a:cubicBezTo>
                    <a:pt x="f63" y="f64"/>
                    <a:pt x="f54" y="f65"/>
                    <a:pt x="f5" y="f6"/>
                  </a:cubicBezTo>
                  <a:moveTo>
                    <a:pt x="f66" y="f67"/>
                  </a:move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51"/>
                    <a:pt x="f43" y="f77"/>
                  </a:cubicBezTo>
                  <a:cubicBezTo>
                    <a:pt x="f13" y="f78"/>
                    <a:pt x="f15" y="f79"/>
                    <a:pt x="f15" y="f67"/>
                  </a:cubicBezTo>
                  <a:cubicBezTo>
                    <a:pt x="f15" y="f80"/>
                    <a:pt x="f15" y="f81"/>
                    <a:pt x="f15" y="f82"/>
                  </a:cubicBezTo>
                  <a:cubicBezTo>
                    <a:pt x="f15" y="f83"/>
                    <a:pt x="f15" y="f84"/>
                    <a:pt x="f15" y="f85"/>
                  </a:cubicBezTo>
                  <a:cubicBezTo>
                    <a:pt x="f15" y="f86"/>
                    <a:pt x="f13" y="f65"/>
                    <a:pt x="f43" y="f87"/>
                  </a:cubicBezTo>
                  <a:cubicBezTo>
                    <a:pt x="f88" y="f89"/>
                    <a:pt x="f90" y="f91"/>
                    <a:pt x="f92" y="f65"/>
                  </a:cubicBezTo>
                  <a:cubicBezTo>
                    <a:pt x="f66" y="f93"/>
                    <a:pt x="f94" y="f95"/>
                    <a:pt x="f94" y="f96"/>
                  </a:cubicBezTo>
                  <a:cubicBezTo>
                    <a:pt x="f97" y="f98"/>
                    <a:pt x="f97" y="f99"/>
                    <a:pt x="f66" y="f67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5" name="Google Shape;218;p59">
              <a:extLst>
                <a:ext uri="{FF2B5EF4-FFF2-40B4-BE49-F238E27FC236}">
                  <a16:creationId xmlns:a16="http://schemas.microsoft.com/office/drawing/2014/main" id="{6B3E890D-997B-BF86-4EAE-DB865E642C5D}"/>
                </a:ext>
              </a:extLst>
            </p:cNvPr>
            <p:cNvSpPr/>
            <p:nvPr/>
          </p:nvSpPr>
          <p:spPr>
            <a:xfrm>
              <a:off x="8397081" y="4822765"/>
              <a:ext cx="39858" cy="643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727"/>
                <a:gd name="f4" fmla="val 159394"/>
                <a:gd name="f5" fmla="val 94885"/>
                <a:gd name="f6" fmla="val 89192"/>
                <a:gd name="f7" fmla="val 82550"/>
                <a:gd name="f8" fmla="val 76857"/>
                <a:gd name="f9" fmla="val 73061"/>
                <a:gd name="f10" fmla="val 4708"/>
                <a:gd name="f11" fmla="val 19773"/>
                <a:gd name="f12" fmla="val 34837"/>
                <a:gd name="f13" fmla="val 49902"/>
                <a:gd name="f14" fmla="val 51785"/>
                <a:gd name="f15" fmla="val 74010"/>
                <a:gd name="f16" fmla="val 53668"/>
                <a:gd name="f17" fmla="val 55552"/>
                <a:gd name="f18" fmla="val 72113"/>
                <a:gd name="f19" fmla="val 71164"/>
                <a:gd name="f20" fmla="val 54610"/>
                <a:gd name="f21" fmla="val 50289"/>
                <a:gd name="f22" fmla="val 37662"/>
                <a:gd name="f23" fmla="val 22772"/>
                <a:gd name="f24" fmla="val 42370"/>
                <a:gd name="f25" fmla="val 8540"/>
                <a:gd name="f26" fmla="val 64967"/>
                <a:gd name="f27" fmla="val 6642"/>
                <a:gd name="f28" fmla="val 68733"/>
                <a:gd name="f29" fmla="val 4744"/>
                <a:gd name="f30" fmla="val 72499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1898"/>
                <a:gd name="f39" fmla="val 126168"/>
                <a:gd name="f40" fmla="val 5693"/>
                <a:gd name="f41" fmla="val 134642"/>
                <a:gd name="f42" fmla="val 11386"/>
                <a:gd name="f43" fmla="val 143116"/>
                <a:gd name="f44" fmla="val 27517"/>
                <a:gd name="f45" fmla="val 164772"/>
                <a:gd name="f46" fmla="val 57880"/>
                <a:gd name="f47" fmla="val 162888"/>
                <a:gd name="f48" fmla="val 148765"/>
                <a:gd name="f49" fmla="val 147824"/>
                <a:gd name="f50" fmla="val 146882"/>
                <a:gd name="f51" fmla="val 74959"/>
                <a:gd name="f52" fmla="val 149707"/>
                <a:gd name="f53" fmla="val 151590"/>
                <a:gd name="f54" fmla="val 75908"/>
                <a:gd name="f55" fmla="val 154414"/>
                <a:gd name="f56" fmla="val 157239"/>
                <a:gd name="f57" fmla="val 158181"/>
                <a:gd name="f58" fmla="val 79703"/>
                <a:gd name="f59" fmla="val 84448"/>
                <a:gd name="f60" fmla="val 88243"/>
                <a:gd name="f61" fmla="val 92987"/>
                <a:gd name="f62" fmla="val 99629"/>
                <a:gd name="f63" fmla="val 98680"/>
                <a:gd name="f64" fmla="val 159122"/>
                <a:gd name="f65" fmla="val 152531"/>
                <a:gd name="f66" fmla="val 104512"/>
                <a:gd name="f67" fmla="val 7532"/>
                <a:gd name="f68" fmla="val 6591"/>
                <a:gd name="f69" fmla="val 5649"/>
                <a:gd name="f70" fmla="val 942"/>
                <a:gd name="f71" fmla="val 97732"/>
                <a:gd name="f72" fmla="val 70215"/>
                <a:gd name="f73" fmla="val 128993"/>
                <a:gd name="f74" fmla="val 61675"/>
                <a:gd name="f75" fmla="val 141233"/>
                <a:gd name="f76" fmla="val 37954"/>
                <a:gd name="f77" fmla="val 29414"/>
                <a:gd name="f78" fmla="val 125226"/>
                <a:gd name="f79" fmla="val 26568"/>
                <a:gd name="f80" fmla="val 119577"/>
                <a:gd name="f81" fmla="val 25619"/>
                <a:gd name="f82" fmla="val 113928"/>
                <a:gd name="f83" fmla="val 107337"/>
                <a:gd name="f84" fmla="val 24670"/>
                <a:gd name="f85" fmla="val 97921"/>
                <a:gd name="f86" fmla="val 88506"/>
                <a:gd name="f87" fmla="val 79090"/>
                <a:gd name="f88" fmla="val 60259"/>
                <a:gd name="f89" fmla="val 62624"/>
                <a:gd name="f90" fmla="val 63084"/>
                <a:gd name="f91" fmla="val 75324"/>
                <a:gd name="f92" fmla="val 77207"/>
                <a:gd name="f93" fmla="val 80032"/>
                <a:gd name="f94" fmla="val 82857"/>
                <a:gd name="f95" fmla="val 96038"/>
                <a:gd name="f96" fmla="val 109220"/>
                <a:gd name="f97" fmla="val 114869"/>
                <a:gd name="f98" fmla="val 121460"/>
                <a:gd name="f99" fmla="val 124285"/>
                <a:gd name="f100" fmla="*/ f0 1 98727"/>
                <a:gd name="f101" fmla="*/ f1 1 159394"/>
                <a:gd name="f102" fmla="+- f4 0 f2"/>
                <a:gd name="f103" fmla="+- f3 0 f2"/>
                <a:gd name="f104" fmla="*/ f103 1 98727"/>
                <a:gd name="f105" fmla="*/ f102 1 159394"/>
                <a:gd name="f106" fmla="*/ f2 1 f104"/>
                <a:gd name="f107" fmla="*/ f3 1 f104"/>
                <a:gd name="f108" fmla="*/ f2 1 f105"/>
                <a:gd name="f109" fmla="*/ f4 1 f105"/>
                <a:gd name="f110" fmla="*/ f106 f100 1"/>
                <a:gd name="f111" fmla="*/ f107 f100 1"/>
                <a:gd name="f112" fmla="*/ f109 f101 1"/>
                <a:gd name="f113" fmla="*/ f108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0" t="f113" r="f111" b="f112"/>
              <a:pathLst>
                <a:path w="98727" h="159394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9" y="f2"/>
                    <a:pt x="f9" y="f10"/>
                  </a:cubicBezTo>
                  <a:cubicBezTo>
                    <a:pt x="f9" y="f11"/>
                    <a:pt x="f9" y="f12"/>
                    <a:pt x="f9" y="f13"/>
                  </a:cubicBezTo>
                  <a:cubicBezTo>
                    <a:pt x="f9" y="f14"/>
                    <a:pt x="f15" y="f16"/>
                    <a:pt x="f9" y="f17"/>
                  </a:cubicBezTo>
                  <a:cubicBezTo>
                    <a:pt x="f18" y="f17"/>
                    <a:pt x="f19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45"/>
                    <a:pt x="f46" y="f47"/>
                    <a:pt x="f18" y="f48"/>
                  </a:cubicBezTo>
                  <a:cubicBezTo>
                    <a:pt x="f9" y="f49"/>
                    <a:pt x="f9" y="f50"/>
                    <a:pt x="f51" y="f49"/>
                  </a:cubicBezTo>
                  <a:cubicBezTo>
                    <a:pt x="f51" y="f52"/>
                    <a:pt x="f51" y="f53"/>
                    <a:pt x="f54" y="f55"/>
                  </a:cubicBezTo>
                  <a:cubicBezTo>
                    <a:pt x="f54" y="f56"/>
                    <a:pt x="f8" y="f57"/>
                    <a:pt x="f58" y="f57"/>
                  </a:cubicBezTo>
                  <a:cubicBezTo>
                    <a:pt x="f59" y="f57"/>
                    <a:pt x="f60" y="f57"/>
                    <a:pt x="f61" y="f57"/>
                  </a:cubicBezTo>
                  <a:cubicBezTo>
                    <a:pt x="f62" y="f57"/>
                    <a:pt x="f63" y="f64"/>
                    <a:pt x="f63" y="f65"/>
                  </a:cubicBezTo>
                  <a:cubicBezTo>
                    <a:pt x="f63" y="f66"/>
                    <a:pt x="f63" y="f17"/>
                    <a:pt x="f63" y="f67"/>
                  </a:cubicBezTo>
                  <a:cubicBezTo>
                    <a:pt x="f63" y="f68"/>
                    <a:pt x="f63" y="f69"/>
                    <a:pt x="f63" y="f10"/>
                  </a:cubicBezTo>
                  <a:cubicBezTo>
                    <a:pt x="f63" y="f70"/>
                    <a:pt x="f71" y="f2"/>
                    <a:pt x="f5" y="f2"/>
                  </a:cubicBezTo>
                  <a:moveTo>
                    <a:pt x="f72" y="f73"/>
                  </a:moveTo>
                  <a:cubicBezTo>
                    <a:pt x="f74" y="f75"/>
                    <a:pt x="f76" y="f43"/>
                    <a:pt x="f77" y="f78"/>
                  </a:cubicBezTo>
                  <a:cubicBezTo>
                    <a:pt x="f79" y="f80"/>
                    <a:pt x="f81" y="f82"/>
                    <a:pt x="f81" y="f83"/>
                  </a:cubicBezTo>
                  <a:cubicBezTo>
                    <a:pt x="f84" y="f85"/>
                    <a:pt x="f81" y="f86"/>
                    <a:pt x="f77" y="f87"/>
                  </a:cubicBezTo>
                  <a:cubicBezTo>
                    <a:pt x="f76" y="f88"/>
                    <a:pt x="f89" y="f90"/>
                    <a:pt x="f19" y="f91"/>
                  </a:cubicBezTo>
                  <a:cubicBezTo>
                    <a:pt x="f9" y="f92"/>
                    <a:pt x="f15" y="f93"/>
                    <a:pt x="f15" y="f94"/>
                  </a:cubicBezTo>
                  <a:cubicBezTo>
                    <a:pt x="f15" y="f33"/>
                    <a:pt x="f15" y="f95"/>
                    <a:pt x="f15" y="f35"/>
                  </a:cubicBezTo>
                  <a:cubicBezTo>
                    <a:pt x="f15" y="f96"/>
                    <a:pt x="f15" y="f97"/>
                    <a:pt x="f15" y="f98"/>
                  </a:cubicBezTo>
                  <a:cubicBezTo>
                    <a:pt x="f9" y="f99"/>
                    <a:pt x="f18" y="f39"/>
                    <a:pt x="f72" y="f7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6" name="Google Shape;219;p59">
              <a:extLst>
                <a:ext uri="{FF2B5EF4-FFF2-40B4-BE49-F238E27FC236}">
                  <a16:creationId xmlns:a16="http://schemas.microsoft.com/office/drawing/2014/main" id="{E3D92778-90D9-A609-7C69-C0C903A80F7B}"/>
                </a:ext>
              </a:extLst>
            </p:cNvPr>
            <p:cNvSpPr/>
            <p:nvPr/>
          </p:nvSpPr>
          <p:spPr>
            <a:xfrm>
              <a:off x="7839718" y="4822765"/>
              <a:ext cx="39840" cy="641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680"/>
                <a:gd name="f4" fmla="val 158892"/>
                <a:gd name="f5" fmla="val 94885"/>
                <a:gd name="f6" fmla="val 89192"/>
                <a:gd name="f7" fmla="val 83499"/>
                <a:gd name="f8" fmla="val 77806"/>
                <a:gd name="f9" fmla="val 74010"/>
                <a:gd name="f10" fmla="val 73061"/>
                <a:gd name="f11" fmla="val 4708"/>
                <a:gd name="f12" fmla="val 19773"/>
                <a:gd name="f13" fmla="val 34837"/>
                <a:gd name="f14" fmla="val 49902"/>
                <a:gd name="f15" fmla="val 51785"/>
                <a:gd name="f16" fmla="val 53668"/>
                <a:gd name="f17" fmla="val 54610"/>
                <a:gd name="f18" fmla="val 71164"/>
                <a:gd name="f19" fmla="val 55552"/>
                <a:gd name="f20" fmla="val 70215"/>
                <a:gd name="f21" fmla="val 52187"/>
                <a:gd name="f22" fmla="val 38604"/>
                <a:gd name="f23" fmla="val 25619"/>
                <a:gd name="f24" fmla="val 42370"/>
                <a:gd name="f25" fmla="val 11386"/>
                <a:gd name="f26" fmla="val 61201"/>
                <a:gd name="f27" fmla="val 7591"/>
                <a:gd name="f28" fmla="val 65909"/>
                <a:gd name="f29" fmla="val 5693"/>
                <a:gd name="f30" fmla="val 70616"/>
                <a:gd name="f31" fmla="val 3795"/>
                <a:gd name="f32" fmla="val 76266"/>
                <a:gd name="f33" fmla="val 89447"/>
                <a:gd name="f34" fmla="+- 0 0 949"/>
                <a:gd name="f35" fmla="val 102629"/>
                <a:gd name="f36" fmla="val 949"/>
                <a:gd name="f37" fmla="val 115811"/>
                <a:gd name="f38" fmla="val 2847"/>
                <a:gd name="f39" fmla="val 126168"/>
                <a:gd name="f40" fmla="val 136525"/>
                <a:gd name="f41" fmla="val 13284"/>
                <a:gd name="f42" fmla="val 144057"/>
                <a:gd name="f43" fmla="val 27517"/>
                <a:gd name="f44" fmla="val 161947"/>
                <a:gd name="f45" fmla="val 55033"/>
                <a:gd name="f46" fmla="val 163830"/>
                <a:gd name="f47" fmla="val 72113"/>
                <a:gd name="f48" fmla="val 148765"/>
                <a:gd name="f49" fmla="val 147824"/>
                <a:gd name="f50" fmla="val 146882"/>
                <a:gd name="f51" fmla="val 74959"/>
                <a:gd name="f52" fmla="val 75908"/>
                <a:gd name="f53" fmla="val 151590"/>
                <a:gd name="f54" fmla="val 154414"/>
                <a:gd name="f55" fmla="val 156298"/>
                <a:gd name="f56" fmla="val 76857"/>
                <a:gd name="f57" fmla="val 157239"/>
                <a:gd name="f58" fmla="val 78755"/>
                <a:gd name="f59" fmla="val 93936"/>
                <a:gd name="f60" fmla="val 97732"/>
                <a:gd name="f61" fmla="val 153473"/>
                <a:gd name="f62" fmla="val 152531"/>
                <a:gd name="f63" fmla="val 103571"/>
                <a:gd name="f64" fmla="val 7532"/>
                <a:gd name="f65" fmla="val 6591"/>
                <a:gd name="f66" fmla="val 5649"/>
                <a:gd name="f67" fmla="val 3766"/>
                <a:gd name="f68" fmla="val 942"/>
                <a:gd name="f69" fmla="val 101688"/>
                <a:gd name="f70" fmla="val 108278"/>
                <a:gd name="f71" fmla="val 114869"/>
                <a:gd name="f72" fmla="val 121460"/>
                <a:gd name="f73" fmla="val 124285"/>
                <a:gd name="f74" fmla="val 128051"/>
                <a:gd name="f75" fmla="val 62624"/>
                <a:gd name="f76" fmla="val 141233"/>
                <a:gd name="f77" fmla="val 37954"/>
                <a:gd name="f78" fmla="val 143116"/>
                <a:gd name="f79" fmla="val 29414"/>
                <a:gd name="f80" fmla="val 26568"/>
                <a:gd name="f81" fmla="val 118636"/>
                <a:gd name="f82" fmla="val 112986"/>
                <a:gd name="f83" fmla="val 106395"/>
                <a:gd name="f84" fmla="val 96980"/>
                <a:gd name="f85" fmla="val 87564"/>
                <a:gd name="f86" fmla="val 79090"/>
                <a:gd name="f87" fmla="val 60259"/>
                <a:gd name="f88" fmla="val 63084"/>
                <a:gd name="f89" fmla="val 74383"/>
                <a:gd name="f90" fmla="val 81915"/>
                <a:gd name="f91" fmla="val 88506"/>
                <a:gd name="f92" fmla="val 95097"/>
                <a:gd name="f93" fmla="*/ f0 1 98680"/>
                <a:gd name="f94" fmla="*/ f1 1 158892"/>
                <a:gd name="f95" fmla="+- f4 0 f2"/>
                <a:gd name="f96" fmla="+- f3 0 f2"/>
                <a:gd name="f97" fmla="*/ f96 1 98680"/>
                <a:gd name="f98" fmla="*/ f95 1 158892"/>
                <a:gd name="f99" fmla="*/ f2 1 f97"/>
                <a:gd name="f100" fmla="*/ f3 1 f97"/>
                <a:gd name="f101" fmla="*/ f2 1 f98"/>
                <a:gd name="f102" fmla="*/ f4 1 f98"/>
                <a:gd name="f103" fmla="*/ f99 f93 1"/>
                <a:gd name="f104" fmla="*/ f100 f93 1"/>
                <a:gd name="f105" fmla="*/ f102 f94 1"/>
                <a:gd name="f106" fmla="*/ f101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98680" h="158892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10" y="f2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8" y="f19"/>
                    <a:pt x="f20" y="f16"/>
                    <a:pt x="f20" y="f16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2" y="f33"/>
                    <a:pt x="f34" y="f35"/>
                    <a:pt x="f36" y="f37"/>
                  </a:cubicBezTo>
                  <a:cubicBezTo>
                    <a:pt x="f38" y="f39"/>
                    <a:pt x="f2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10" y="f49"/>
                    <a:pt x="f10" y="f50"/>
                    <a:pt x="f51" y="f50"/>
                  </a:cubicBezTo>
                  <a:cubicBezTo>
                    <a:pt x="f51" y="f48"/>
                    <a:pt x="f52" y="f53"/>
                    <a:pt x="f52" y="f54"/>
                  </a:cubicBezTo>
                  <a:cubicBezTo>
                    <a:pt x="f52" y="f55"/>
                    <a:pt x="f56" y="f57"/>
                    <a:pt x="f58" y="f57"/>
                  </a:cubicBezTo>
                  <a:cubicBezTo>
                    <a:pt x="f7" y="f57"/>
                    <a:pt x="f6" y="f57"/>
                    <a:pt x="f59" y="f57"/>
                  </a:cubicBezTo>
                  <a:cubicBezTo>
                    <a:pt x="f60" y="f57"/>
                    <a:pt x="f60" y="f57"/>
                    <a:pt x="f3" y="f61"/>
                  </a:cubicBezTo>
                  <a:cubicBezTo>
                    <a:pt x="f3" y="f62"/>
                    <a:pt x="f3" y="f53"/>
                    <a:pt x="f3" y="f53"/>
                  </a:cubicBezTo>
                  <a:cubicBezTo>
                    <a:pt x="f3" y="f63"/>
                    <a:pt x="f3" y="f19"/>
                    <a:pt x="f3" y="f64"/>
                  </a:cubicBezTo>
                  <a:cubicBezTo>
                    <a:pt x="f3" y="f65"/>
                    <a:pt x="f3" y="f66"/>
                    <a:pt x="f3" y="f67"/>
                  </a:cubicBezTo>
                  <a:cubicBezTo>
                    <a:pt x="f3" y="f68"/>
                    <a:pt x="f60" y="f2"/>
                    <a:pt x="f5" y="f2"/>
                  </a:cubicBezTo>
                  <a:moveTo>
                    <a:pt x="f10" y="f69"/>
                  </a:moveTo>
                  <a:cubicBezTo>
                    <a:pt x="f10" y="f70"/>
                    <a:pt x="f10" y="f71"/>
                    <a:pt x="f10" y="f72"/>
                  </a:cubicBezTo>
                  <a:cubicBezTo>
                    <a:pt x="f10" y="f73"/>
                    <a:pt x="f47" y="f39"/>
                    <a:pt x="f18" y="f74"/>
                  </a:cubicBezTo>
                  <a:cubicBezTo>
                    <a:pt x="f75" y="f76"/>
                    <a:pt x="f77" y="f78"/>
                    <a:pt x="f79" y="f73"/>
                  </a:cubicBezTo>
                  <a:cubicBezTo>
                    <a:pt x="f80" y="f81"/>
                    <a:pt x="f23" y="f82"/>
                    <a:pt x="f23" y="f83"/>
                  </a:cubicBezTo>
                  <a:cubicBezTo>
                    <a:pt x="f23" y="f84"/>
                    <a:pt x="f23" y="f85"/>
                    <a:pt x="f79" y="f86"/>
                  </a:cubicBezTo>
                  <a:cubicBezTo>
                    <a:pt x="f77" y="f87"/>
                    <a:pt x="f75" y="f88"/>
                    <a:pt x="f18" y="f89"/>
                  </a:cubicBezTo>
                  <a:cubicBezTo>
                    <a:pt x="f10" y="f32"/>
                    <a:pt x="f9" y="f86"/>
                    <a:pt x="f9" y="f90"/>
                  </a:cubicBezTo>
                  <a:cubicBezTo>
                    <a:pt x="f10" y="f91"/>
                    <a:pt x="f10" y="f92"/>
                    <a:pt x="f10" y="f6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7" name="Google Shape;220;p59">
              <a:extLst>
                <a:ext uri="{FF2B5EF4-FFF2-40B4-BE49-F238E27FC236}">
                  <a16:creationId xmlns:a16="http://schemas.microsoft.com/office/drawing/2014/main" id="{49C71BDD-8DD8-72FD-BEB6-8FD4E06E13DD}"/>
                </a:ext>
              </a:extLst>
            </p:cNvPr>
            <p:cNvSpPr/>
            <p:nvPr/>
          </p:nvSpPr>
          <p:spPr>
            <a:xfrm>
              <a:off x="8377933" y="4721650"/>
              <a:ext cx="39483" cy="643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790"/>
                <a:gd name="f4" fmla="val 159364"/>
                <a:gd name="f5" fmla="val 74010"/>
                <a:gd name="f6" fmla="val 146882"/>
                <a:gd name="f7" fmla="val 148765"/>
                <a:gd name="f8" fmla="val 150648"/>
                <a:gd name="f9" fmla="val 74959"/>
                <a:gd name="f10" fmla="val 153473"/>
                <a:gd name="f11" fmla="val 156298"/>
                <a:gd name="f12" fmla="val 75908"/>
                <a:gd name="f13" fmla="val 157239"/>
                <a:gd name="f14" fmla="val 78755"/>
                <a:gd name="f15" fmla="val 83499"/>
                <a:gd name="f16" fmla="val 88243"/>
                <a:gd name="f17" fmla="val 92987"/>
                <a:gd name="f18" fmla="val 98680"/>
                <a:gd name="f19" fmla="val 97732"/>
                <a:gd name="f20" fmla="val 152531"/>
                <a:gd name="f21" fmla="val 151590"/>
                <a:gd name="f22" fmla="val 102629"/>
                <a:gd name="f23" fmla="val 54610"/>
                <a:gd name="f24" fmla="val 6591"/>
                <a:gd name="f25" fmla="val 5649"/>
                <a:gd name="f26" fmla="val 4708"/>
                <a:gd name="f27" fmla="val 2825"/>
                <a:gd name="f28" fmla="val 96783"/>
                <a:gd name="f29" fmla="val 94885"/>
                <a:gd name="f30" fmla="val 89192"/>
                <a:gd name="f31" fmla="val 82550"/>
                <a:gd name="f32" fmla="val 76857"/>
                <a:gd name="f33" fmla="val 73061"/>
                <a:gd name="f34" fmla="val 19773"/>
                <a:gd name="f35" fmla="val 34837"/>
                <a:gd name="f36" fmla="val 49902"/>
                <a:gd name="f37" fmla="val 56493"/>
                <a:gd name="f38" fmla="val 70215"/>
                <a:gd name="f39" fmla="val 68317"/>
                <a:gd name="f40" fmla="val 52727"/>
                <a:gd name="f41" fmla="val 66420"/>
                <a:gd name="f42" fmla="val 50844"/>
                <a:gd name="f43" fmla="val 53136"/>
                <a:gd name="f44" fmla="val 41428"/>
                <a:gd name="f45" fmla="val 28466"/>
                <a:gd name="f46" fmla="val 14233"/>
                <a:gd name="f47" fmla="val 57435"/>
                <a:gd name="f48" fmla="val 9489"/>
                <a:gd name="f49" fmla="val 63084"/>
                <a:gd name="f50" fmla="val 5693"/>
                <a:gd name="f51" fmla="val 68733"/>
                <a:gd name="f52" fmla="val 3795"/>
                <a:gd name="f53" fmla="val 76266"/>
                <a:gd name="f54" fmla="val 89447"/>
                <a:gd name="f55" fmla="+- 0 0 949"/>
                <a:gd name="f56" fmla="val 949"/>
                <a:gd name="f57" fmla="val 115811"/>
                <a:gd name="f58" fmla="val 1898"/>
                <a:gd name="f59" fmla="val 125226"/>
                <a:gd name="f60" fmla="val 4744"/>
                <a:gd name="f61" fmla="val 133700"/>
                <a:gd name="f62" fmla="val 10437"/>
                <a:gd name="f63" fmla="val 141233"/>
                <a:gd name="f64" fmla="val 16130"/>
                <a:gd name="f65" fmla="val 149707"/>
                <a:gd name="f66" fmla="val 23721"/>
                <a:gd name="f67" fmla="val 34159"/>
                <a:gd name="f68" fmla="val 158181"/>
                <a:gd name="f69" fmla="val 48391"/>
                <a:gd name="f70" fmla="val 161005"/>
                <a:gd name="f71" fmla="val 61675"/>
                <a:gd name="f72" fmla="val 159122"/>
                <a:gd name="f73" fmla="val 72113"/>
                <a:gd name="f74" fmla="val 147824"/>
                <a:gd name="f75" fmla="val 124285"/>
                <a:gd name="f76" fmla="val 25619"/>
                <a:gd name="f77" fmla="val 118636"/>
                <a:gd name="f78" fmla="val 24670"/>
                <a:gd name="f79" fmla="val 112986"/>
                <a:gd name="f80" fmla="val 106395"/>
                <a:gd name="f81" fmla="val 96980"/>
                <a:gd name="f82" fmla="val 87564"/>
                <a:gd name="f83" fmla="val 78149"/>
                <a:gd name="f84" fmla="val 37005"/>
                <a:gd name="f85" fmla="val 59318"/>
                <a:gd name="f86" fmla="val 62142"/>
                <a:gd name="f87" fmla="val 69266"/>
                <a:gd name="f88" fmla="val 73441"/>
                <a:gd name="f89" fmla="val 71164"/>
                <a:gd name="f90" fmla="val 81915"/>
                <a:gd name="f91" fmla="val 88506"/>
                <a:gd name="f92" fmla="val 95097"/>
                <a:gd name="f93" fmla="val 101688"/>
                <a:gd name="f94" fmla="val 108278"/>
                <a:gd name="f95" fmla="val 114869"/>
                <a:gd name="f96" fmla="val 120519"/>
                <a:gd name="f97" fmla="val 123343"/>
                <a:gd name="f98" fmla="val 128051"/>
                <a:gd name="f99" fmla="val 140291"/>
                <a:gd name="f100" fmla="val 143116"/>
                <a:gd name="f101" fmla="*/ f0 1 97790"/>
                <a:gd name="f102" fmla="*/ f1 1 159364"/>
                <a:gd name="f103" fmla="+- f4 0 f2"/>
                <a:gd name="f104" fmla="+- f3 0 f2"/>
                <a:gd name="f105" fmla="*/ f104 1 97790"/>
                <a:gd name="f106" fmla="*/ f103 1 159364"/>
                <a:gd name="f107" fmla="*/ f2 1 f105"/>
                <a:gd name="f108" fmla="*/ f3 1 f105"/>
                <a:gd name="f109" fmla="*/ f2 1 f106"/>
                <a:gd name="f110" fmla="*/ f4 1 f106"/>
                <a:gd name="f111" fmla="*/ f107 f101 1"/>
                <a:gd name="f112" fmla="*/ f108 f101 1"/>
                <a:gd name="f113" fmla="*/ f110 f102 1"/>
                <a:gd name="f114" fmla="*/ f109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97790" h="159364">
                  <a:moveTo>
                    <a:pt x="f5" y="f6"/>
                  </a:moveTo>
                  <a:cubicBezTo>
                    <a:pt x="f5" y="f7"/>
                    <a:pt x="f5" y="f8"/>
                    <a:pt x="f9" y="f10"/>
                  </a:cubicBezTo>
                  <a:cubicBezTo>
                    <a:pt x="f9" y="f11"/>
                    <a:pt x="f12" y="f13"/>
                    <a:pt x="f14" y="f13"/>
                  </a:cubicBezTo>
                  <a:cubicBezTo>
                    <a:pt x="f15" y="f13"/>
                    <a:pt x="f16" y="f13"/>
                    <a:pt x="f17" y="f13"/>
                  </a:cubicBezTo>
                  <a:cubicBezTo>
                    <a:pt x="f18" y="f13"/>
                    <a:pt x="f19" y="f13"/>
                    <a:pt x="f19" y="f20"/>
                  </a:cubicBezTo>
                  <a:cubicBezTo>
                    <a:pt x="f19" y="f21"/>
                    <a:pt x="f19" y="f21"/>
                    <a:pt x="f19" y="f8"/>
                  </a:cubicBezTo>
                  <a:cubicBezTo>
                    <a:pt x="f19" y="f22"/>
                    <a:pt x="f19" y="f23"/>
                    <a:pt x="f19" y="f24"/>
                  </a:cubicBezTo>
                  <a:cubicBezTo>
                    <a:pt x="f19" y="f25"/>
                    <a:pt x="f19" y="f26"/>
                    <a:pt x="f19" y="f27"/>
                  </a:cubicBezTo>
                  <a:cubicBezTo>
                    <a:pt x="f19" y="f2"/>
                    <a:pt x="f28" y="f2"/>
                    <a:pt x="f29" y="f2"/>
                  </a:cubicBezTo>
                  <a:cubicBezTo>
                    <a:pt x="f30" y="f2"/>
                    <a:pt x="f31" y="f2"/>
                    <a:pt x="f32" y="f2"/>
                  </a:cubicBezTo>
                  <a:cubicBezTo>
                    <a:pt x="f33" y="f2"/>
                    <a:pt x="f33" y="f2"/>
                    <a:pt x="f33" y="f26"/>
                  </a:cubicBezTo>
                  <a:cubicBezTo>
                    <a:pt x="f33" y="f34"/>
                    <a:pt x="f33" y="f35"/>
                    <a:pt x="f33" y="f36"/>
                  </a:cubicBezTo>
                  <a:lnTo>
                    <a:pt x="f33" y="f37"/>
                  </a:lnTo>
                  <a:cubicBezTo>
                    <a:pt x="f38" y="f23"/>
                    <a:pt x="f39" y="f40"/>
                    <a:pt x="f41" y="f42"/>
                  </a:cubicBezTo>
                  <a:cubicBezTo>
                    <a:pt x="f43" y="f44"/>
                    <a:pt x="f45" y="f44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2" y="f54"/>
                    <a:pt x="f55" y="f22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11"/>
                    <a:pt x="f67" y="f68"/>
                  </a:cubicBezTo>
                  <a:cubicBezTo>
                    <a:pt x="f69" y="f70"/>
                    <a:pt x="f71" y="f72"/>
                    <a:pt x="f33" y="f7"/>
                  </a:cubicBezTo>
                  <a:cubicBezTo>
                    <a:pt x="f73" y="f74"/>
                    <a:pt x="f73" y="f6"/>
                    <a:pt x="f5" y="f6"/>
                  </a:cubicBezTo>
                  <a:moveTo>
                    <a:pt x="f45" y="f75"/>
                  </a:moveTo>
                  <a:cubicBezTo>
                    <a:pt x="f76" y="f77"/>
                    <a:pt x="f78" y="f79"/>
                    <a:pt x="f78" y="f80"/>
                  </a:cubicBezTo>
                  <a:cubicBezTo>
                    <a:pt x="f66" y="f81"/>
                    <a:pt x="f78" y="f82"/>
                    <a:pt x="f45" y="f83"/>
                  </a:cubicBezTo>
                  <a:cubicBezTo>
                    <a:pt x="f84" y="f85"/>
                    <a:pt x="f71" y="f86"/>
                    <a:pt x="f87" y="f88"/>
                  </a:cubicBezTo>
                  <a:cubicBezTo>
                    <a:pt x="f89" y="f53"/>
                    <a:pt x="f73" y="f83"/>
                    <a:pt x="f73" y="f90"/>
                  </a:cubicBezTo>
                  <a:cubicBezTo>
                    <a:pt x="f73" y="f91"/>
                    <a:pt x="f73" y="f92"/>
                    <a:pt x="f73" y="f93"/>
                  </a:cubicBezTo>
                  <a:cubicBezTo>
                    <a:pt x="f73" y="f94"/>
                    <a:pt x="f73" y="f95"/>
                    <a:pt x="f73" y="f96"/>
                  </a:cubicBezTo>
                  <a:cubicBezTo>
                    <a:pt x="f73" y="f97"/>
                    <a:pt x="f89" y="f59"/>
                    <a:pt x="f38" y="f98"/>
                  </a:cubicBezTo>
                  <a:cubicBezTo>
                    <a:pt x="f71" y="f99"/>
                    <a:pt x="f84" y="f100"/>
                    <a:pt x="f45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8" name="Google Shape;221;p59">
              <a:extLst>
                <a:ext uri="{FF2B5EF4-FFF2-40B4-BE49-F238E27FC236}">
                  <a16:creationId xmlns:a16="http://schemas.microsoft.com/office/drawing/2014/main" id="{9D3F12EF-8F60-2983-1AD9-B777D17B21CF}"/>
                </a:ext>
              </a:extLst>
            </p:cNvPr>
            <p:cNvSpPr/>
            <p:nvPr/>
          </p:nvSpPr>
          <p:spPr>
            <a:xfrm>
              <a:off x="7957117" y="4825810"/>
              <a:ext cx="48463" cy="616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0"/>
                <a:gd name="f4" fmla="val 152649"/>
                <a:gd name="f5" fmla="val 102972"/>
                <a:gd name="f6" fmla="val 100746"/>
                <a:gd name="f7" fmla="val 100125"/>
                <a:gd name="f8" fmla="val 96330"/>
                <a:gd name="f9" fmla="val 99804"/>
                <a:gd name="f10" fmla="val 94432"/>
                <a:gd name="f11" fmla="val 101688"/>
                <a:gd name="f12" fmla="val 92534"/>
                <a:gd name="f13" fmla="val 102629"/>
                <a:gd name="f14" fmla="val 93483"/>
                <a:gd name="f15" fmla="val 106395"/>
                <a:gd name="f16" fmla="val 109220"/>
                <a:gd name="f17" fmla="val 91585"/>
                <a:gd name="f18" fmla="val 112045"/>
                <a:gd name="f19" fmla="val 90637"/>
                <a:gd name="f20" fmla="val 113928"/>
                <a:gd name="f21" fmla="val 89688"/>
                <a:gd name="f22" fmla="val 116752"/>
                <a:gd name="f23" fmla="val 86841"/>
                <a:gd name="f24" fmla="val 122402"/>
                <a:gd name="f25" fmla="val 82097"/>
                <a:gd name="f26" fmla="val 127109"/>
                <a:gd name="f27" fmla="val 76404"/>
                <a:gd name="f28" fmla="val 128993"/>
                <a:gd name="f29" fmla="val 56478"/>
                <a:gd name="f30" fmla="val 134642"/>
                <a:gd name="f31" fmla="val 35603"/>
                <a:gd name="f32" fmla="val 131817"/>
                <a:gd name="f33" fmla="val 28961"/>
                <a:gd name="f34" fmla="val 103571"/>
                <a:gd name="f35" fmla="val 26115"/>
                <a:gd name="f36" fmla="val 88506"/>
                <a:gd name="f37" fmla="val 73441"/>
                <a:gd name="f38" fmla="val 27064"/>
                <a:gd name="f39" fmla="val 59318"/>
                <a:gd name="f40" fmla="val 54610"/>
                <a:gd name="f41" fmla="val 28012"/>
                <a:gd name="f42" fmla="val 49902"/>
                <a:gd name="f43" fmla="val 29910"/>
                <a:gd name="f44" fmla="val 46136"/>
                <a:gd name="f45" fmla="val 36552"/>
                <a:gd name="f46" fmla="val 25422"/>
                <a:gd name="f47" fmla="val 51734"/>
                <a:gd name="f48" fmla="val 18831"/>
                <a:gd name="f49" fmla="val 71660"/>
                <a:gd name="f50" fmla="val 21656"/>
                <a:gd name="f51" fmla="val 83046"/>
                <a:gd name="f52" fmla="val 23539"/>
                <a:gd name="f53" fmla="val 30130"/>
                <a:gd name="f54" fmla="val 40487"/>
                <a:gd name="f55" fmla="val 43311"/>
                <a:gd name="f56" fmla="val 48961"/>
                <a:gd name="f57" fmla="val 95381"/>
                <a:gd name="f58" fmla="val 50844"/>
                <a:gd name="f59" fmla="val 103921"/>
                <a:gd name="f60" fmla="val 112460"/>
                <a:gd name="f61" fmla="val 120051"/>
                <a:gd name="f62" fmla="val 31071"/>
                <a:gd name="f63" fmla="val 107716"/>
                <a:gd name="f64" fmla="val 12240"/>
                <a:gd name="f65" fmla="val 88739"/>
                <a:gd name="f66" fmla="val 4708"/>
                <a:gd name="f67" fmla="val 80199"/>
                <a:gd name="f68" fmla="val 942"/>
                <a:gd name="f69" fmla="val 62171"/>
                <a:gd name="f70" fmla="val 33706"/>
                <a:gd name="f71" fmla="val 12831"/>
                <a:gd name="f72" fmla="val 15065"/>
                <a:gd name="f73" fmla="val 4291"/>
                <a:gd name="f74" fmla="val 42370"/>
                <a:gd name="f75" fmla="+- 0 0 453"/>
                <a:gd name="f76" fmla="val 58376"/>
                <a:gd name="f77" fmla="val 74383"/>
                <a:gd name="f78" fmla="val 496"/>
                <a:gd name="f79" fmla="val 90389"/>
                <a:gd name="f80" fmla="val 96038"/>
                <a:gd name="f81" fmla="val 1445"/>
                <a:gd name="f82" fmla="val 3342"/>
                <a:gd name="f83" fmla="val 107337"/>
                <a:gd name="f84" fmla="val 9035"/>
                <a:gd name="f85" fmla="val 128051"/>
                <a:gd name="f86" fmla="val 21371"/>
                <a:gd name="f87" fmla="val 143116"/>
                <a:gd name="f88" fmla="val 42245"/>
                <a:gd name="f89" fmla="val 149707"/>
                <a:gd name="f90" fmla="val 154414"/>
                <a:gd name="f91" fmla="val 73557"/>
                <a:gd name="f92" fmla="val 153473"/>
                <a:gd name="f93" fmla="val 146882"/>
                <a:gd name="f94" fmla="val 106767"/>
                <a:gd name="f95" fmla="val 139350"/>
                <a:gd name="f96" fmla="val 120519"/>
                <a:gd name="f97" fmla="val 114358"/>
                <a:gd name="f98" fmla="val 108665"/>
                <a:gd name="f99" fmla="*/ f0 1 120050"/>
                <a:gd name="f100" fmla="*/ f1 1 152649"/>
                <a:gd name="f101" fmla="+- f4 0 f2"/>
                <a:gd name="f102" fmla="+- f3 0 f2"/>
                <a:gd name="f103" fmla="*/ f102 1 120050"/>
                <a:gd name="f104" fmla="*/ f101 1 152649"/>
                <a:gd name="f105" fmla="*/ f2 1 f103"/>
                <a:gd name="f106" fmla="*/ f3 1 f103"/>
                <a:gd name="f107" fmla="*/ f2 1 f104"/>
                <a:gd name="f108" fmla="*/ f4 1 f104"/>
                <a:gd name="f109" fmla="*/ f105 f99 1"/>
                <a:gd name="f110" fmla="*/ f106 f99 1"/>
                <a:gd name="f111" fmla="*/ f108 f100 1"/>
                <a:gd name="f112" fmla="*/ f107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120050" h="1526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2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3" y="f34"/>
                    <a:pt x="f33" y="f13"/>
                    <a:pt x="f33" y="f13"/>
                  </a:cubicBezTo>
                  <a:cubicBezTo>
                    <a:pt x="f35" y="f36"/>
                    <a:pt x="f35" y="f37"/>
                    <a:pt x="f38" y="f39"/>
                  </a:cubicBezTo>
                  <a:cubicBezTo>
                    <a:pt x="f38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21" y="f53"/>
                    <a:pt x="f12" y="f54"/>
                  </a:cubicBezTo>
                  <a:cubicBezTo>
                    <a:pt x="f14" y="f55"/>
                    <a:pt x="f14" y="f44"/>
                    <a:pt x="f10" y="f56"/>
                  </a:cubicBezTo>
                  <a:cubicBezTo>
                    <a:pt x="f10" y="f42"/>
                    <a:pt x="f57" y="f58"/>
                    <a:pt x="f8" y="f58"/>
                  </a:cubicBezTo>
                  <a:cubicBezTo>
                    <a:pt x="f59" y="f58"/>
                    <a:pt x="f60" y="f58"/>
                    <a:pt x="f61" y="f58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49" y="f2"/>
                    <a:pt x="f69" y="f2"/>
                  </a:cubicBezTo>
                  <a:cubicBezTo>
                    <a:pt x="f70" y="f2"/>
                    <a:pt x="f71" y="f72"/>
                    <a:pt x="f73" y="f74"/>
                  </a:cubicBezTo>
                  <a:cubicBezTo>
                    <a:pt x="f75" y="f76"/>
                    <a:pt x="f75" y="f77"/>
                    <a:pt x="f78" y="f79"/>
                  </a:cubicBezTo>
                  <a:cubicBezTo>
                    <a:pt x="f78" y="f80"/>
                    <a:pt x="f81" y="f1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76" y="f90"/>
                    <a:pt x="f91" y="f92"/>
                    <a:pt x="f65" y="f93"/>
                  </a:cubicBezTo>
                  <a:cubicBezTo>
                    <a:pt x="f94" y="f95"/>
                    <a:pt x="f61" y="f96"/>
                    <a:pt x="f61" y="f11"/>
                  </a:cubicBezTo>
                  <a:cubicBezTo>
                    <a:pt x="f97" y="f6"/>
                    <a:pt x="f98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9" name="Google Shape;222;p59">
              <a:extLst>
                <a:ext uri="{FF2B5EF4-FFF2-40B4-BE49-F238E27FC236}">
                  <a16:creationId xmlns:a16="http://schemas.microsoft.com/office/drawing/2014/main" id="{85E62C6F-DA20-A9B4-F6B2-B63081FE91DA}"/>
                </a:ext>
              </a:extLst>
            </p:cNvPr>
            <p:cNvSpPr/>
            <p:nvPr/>
          </p:nvSpPr>
          <p:spPr>
            <a:xfrm>
              <a:off x="7845744" y="4723854"/>
              <a:ext cx="48609" cy="61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393"/>
                <a:gd name="f4" fmla="val 152967"/>
                <a:gd name="f5" fmla="val 99867"/>
                <a:gd name="f6" fmla="val 102830"/>
                <a:gd name="f7" fmla="val 95122"/>
                <a:gd name="f8" fmla="val 94173"/>
                <a:gd name="f9" fmla="val 107538"/>
                <a:gd name="f10" fmla="val 93225"/>
                <a:gd name="f11" fmla="val 110363"/>
                <a:gd name="f12" fmla="val 112246"/>
                <a:gd name="f13" fmla="val 92276"/>
                <a:gd name="f14" fmla="val 115070"/>
                <a:gd name="f15" fmla="val 89429"/>
                <a:gd name="f16" fmla="val 123544"/>
                <a:gd name="f17" fmla="val 82787"/>
                <a:gd name="f18" fmla="val 129194"/>
                <a:gd name="f19" fmla="val 74248"/>
                <a:gd name="f20" fmla="val 131077"/>
                <a:gd name="f21" fmla="val 69503"/>
                <a:gd name="f22" fmla="val 132018"/>
                <a:gd name="f23" fmla="val 64759"/>
                <a:gd name="f24" fmla="val 60015"/>
                <a:gd name="f25" fmla="val 49577"/>
                <a:gd name="f26" fmla="val 41038"/>
                <a:gd name="f27" fmla="val 126369"/>
                <a:gd name="f28" fmla="val 35345"/>
                <a:gd name="f29" fmla="val 117895"/>
                <a:gd name="f30" fmla="val 32498"/>
                <a:gd name="f31" fmla="val 113187"/>
                <a:gd name="f32" fmla="val 30600"/>
                <a:gd name="f33" fmla="val 29652"/>
                <a:gd name="f34" fmla="val 100947"/>
                <a:gd name="f35" fmla="val 26805"/>
                <a:gd name="f36" fmla="val 86824"/>
                <a:gd name="f37" fmla="val 27754"/>
                <a:gd name="f38" fmla="val 71759"/>
                <a:gd name="f39" fmla="val 28703"/>
                <a:gd name="f40" fmla="val 57636"/>
                <a:gd name="f41" fmla="val 51045"/>
                <a:gd name="f42" fmla="val 45396"/>
                <a:gd name="f43" fmla="val 34396"/>
                <a:gd name="f44" fmla="val 38805"/>
                <a:gd name="f45" fmla="val 38191"/>
                <a:gd name="f46" fmla="val 30331"/>
                <a:gd name="f47" fmla="val 44833"/>
                <a:gd name="f48" fmla="val 24681"/>
                <a:gd name="f49" fmla="val 53373"/>
                <a:gd name="f50" fmla="val 22798"/>
                <a:gd name="f51" fmla="val 60964"/>
                <a:gd name="f52" fmla="val 20915"/>
                <a:gd name="f53" fmla="val 68554"/>
                <a:gd name="f54" fmla="val 76145"/>
                <a:gd name="f55" fmla="val 83736"/>
                <a:gd name="f56" fmla="val 88480"/>
                <a:gd name="f57" fmla="val 29389"/>
                <a:gd name="f58" fmla="val 91327"/>
                <a:gd name="f59" fmla="val 35980"/>
                <a:gd name="f60" fmla="val 39746"/>
                <a:gd name="f61" fmla="val 43512"/>
                <a:gd name="f62" fmla="val 47279"/>
                <a:gd name="f63" fmla="val 50103"/>
                <a:gd name="f64" fmla="val 96071"/>
                <a:gd name="f65" fmla="val 97969"/>
                <a:gd name="f66" fmla="val 102713"/>
                <a:gd name="f67" fmla="val 108406"/>
                <a:gd name="f68" fmla="val 113150"/>
                <a:gd name="f69" fmla="val 122639"/>
                <a:gd name="f70" fmla="val 120741"/>
                <a:gd name="f71" fmla="val 118844"/>
                <a:gd name="f72" fmla="val 115048"/>
                <a:gd name="f73" fmla="val 8675"/>
                <a:gd name="f74" fmla="val 81838"/>
                <a:gd name="f75" fmla="val 2084"/>
                <a:gd name="f76" fmla="val 77094"/>
                <a:gd name="f77" fmla="val 1143"/>
                <a:gd name="f78" fmla="val 72350"/>
                <a:gd name="f79" fmla="val 201"/>
                <a:gd name="f80" fmla="val 41987"/>
                <a:gd name="f81" fmla="+- 0 0 1682"/>
                <a:gd name="f82" fmla="val 17317"/>
                <a:gd name="f83" fmla="val 9617"/>
                <a:gd name="f84" fmla="val 5930"/>
                <a:gd name="f85" fmla="val 3084"/>
                <a:gd name="f86" fmla="val 41629"/>
                <a:gd name="f87" fmla="val 2135"/>
                <a:gd name="f88" fmla="val 48220"/>
                <a:gd name="f89" fmla="val 1186"/>
                <a:gd name="f90" fmla="val 53870"/>
                <a:gd name="f91" fmla="+- 0 0 712"/>
                <a:gd name="f92" fmla="val 65168"/>
                <a:gd name="f93" fmla="val 237"/>
                <a:gd name="f94" fmla="val 77408"/>
                <a:gd name="f95" fmla="val 88707"/>
                <a:gd name="f96" fmla="val 97181"/>
                <a:gd name="f97" fmla="val 105655"/>
                <a:gd name="f98" fmla="val 4981"/>
                <a:gd name="f99" fmla="val 11623"/>
                <a:gd name="f100" fmla="val 24907"/>
                <a:gd name="f101" fmla="val 145200"/>
                <a:gd name="f102" fmla="val 150849"/>
                <a:gd name="f103" fmla="val 55271"/>
                <a:gd name="f104" fmla="val 153674"/>
                <a:gd name="f105" fmla="val 66657"/>
                <a:gd name="f106" fmla="val 101764"/>
                <a:gd name="f107" fmla="val 146142"/>
                <a:gd name="f108" fmla="val 127311"/>
                <a:gd name="f109" fmla="val 119792"/>
                <a:gd name="f110" fmla="val 101889"/>
                <a:gd name="f111" fmla="val 114099"/>
                <a:gd name="f112" fmla="val 106508"/>
                <a:gd name="f113" fmla="*/ f0 1 120393"/>
                <a:gd name="f114" fmla="*/ f1 1 152967"/>
                <a:gd name="f115" fmla="+- f4 0 f2"/>
                <a:gd name="f116" fmla="+- f3 0 f2"/>
                <a:gd name="f117" fmla="*/ f116 1 120393"/>
                <a:gd name="f118" fmla="*/ f115 1 152967"/>
                <a:gd name="f119" fmla="*/ f2 1 f117"/>
                <a:gd name="f120" fmla="*/ f3 1 f117"/>
                <a:gd name="f121" fmla="*/ f2 1 f118"/>
                <a:gd name="f122" fmla="*/ f4 1 f118"/>
                <a:gd name="f123" fmla="*/ f119 f113 1"/>
                <a:gd name="f124" fmla="*/ f120 f113 1"/>
                <a:gd name="f125" fmla="*/ f122 f114 1"/>
                <a:gd name="f126" fmla="*/ f121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3" t="f126" r="f124" b="f125"/>
              <a:pathLst>
                <a:path w="120393" h="152967">
                  <a:moveTo>
                    <a:pt x="f5" y="f6"/>
                  </a:moveTo>
                  <a:cubicBezTo>
                    <a:pt x="f7" y="f6"/>
                    <a:pt x="f7" y="f6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2"/>
                    <a:pt x="f24" y="f22"/>
                  </a:cubicBezTo>
                  <a:cubicBezTo>
                    <a:pt x="f25" y="f22"/>
                    <a:pt x="f26" y="f27"/>
                    <a:pt x="f28" y="f29"/>
                  </a:cubicBezTo>
                  <a:cubicBezTo>
                    <a:pt x="f30" y="f31"/>
                    <a:pt x="f32" y="f9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33" y="f41"/>
                    <a:pt x="f32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2"/>
                    <a:pt x="f54" y="f50"/>
                  </a:cubicBezTo>
                  <a:cubicBezTo>
                    <a:pt x="f55" y="f48"/>
                    <a:pt x="f56" y="f57"/>
                    <a:pt x="f58" y="f59"/>
                  </a:cubicBezTo>
                  <a:cubicBezTo>
                    <a:pt x="f10" y="f60"/>
                    <a:pt x="f8" y="f61"/>
                    <a:pt x="f8" y="f62"/>
                  </a:cubicBezTo>
                  <a:cubicBezTo>
                    <a:pt x="f8" y="f63"/>
                    <a:pt x="f64" y="f41"/>
                    <a:pt x="f65" y="f41"/>
                  </a:cubicBezTo>
                  <a:cubicBezTo>
                    <a:pt x="f66" y="f41"/>
                    <a:pt x="f67" y="f41"/>
                    <a:pt x="f68" y="f41"/>
                  </a:cubicBezTo>
                  <a:cubicBezTo>
                    <a:pt x="f69" y="f41"/>
                    <a:pt x="f70" y="f41"/>
                    <a:pt x="f71" y="f61"/>
                  </a:cubicBezTo>
                  <a:cubicBezTo>
                    <a:pt x="f72" y="f50"/>
                    <a:pt x="f66" y="f73"/>
                    <a:pt x="f74" y="f75"/>
                  </a:cubicBezTo>
                  <a:cubicBezTo>
                    <a:pt x="f76" y="f77"/>
                    <a:pt x="f78" y="f79"/>
                    <a:pt x="f53" y="f79"/>
                  </a:cubicBezTo>
                  <a:cubicBezTo>
                    <a:pt x="f80" y="f81"/>
                    <a:pt x="f82" y="f83"/>
                    <a:pt x="f84" y="f59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3" y="f95"/>
                  </a:cubicBezTo>
                  <a:cubicBezTo>
                    <a:pt x="f93" y="f96"/>
                    <a:pt x="f87" y="f97"/>
                    <a:pt x="f98" y="f31"/>
                  </a:cubicBezTo>
                  <a:cubicBezTo>
                    <a:pt x="f99" y="f22"/>
                    <a:pt x="f100" y="f101"/>
                    <a:pt x="f47" y="f102"/>
                  </a:cubicBezTo>
                  <a:cubicBezTo>
                    <a:pt x="f103" y="f104"/>
                    <a:pt x="f105" y="f104"/>
                    <a:pt x="f76" y="f102"/>
                  </a:cubicBezTo>
                  <a:cubicBezTo>
                    <a:pt x="f106" y="f107"/>
                    <a:pt x="f71" y="f108"/>
                    <a:pt x="f109" y="f110"/>
                  </a:cubicBezTo>
                  <a:cubicBezTo>
                    <a:pt x="f111" y="f6"/>
                    <a:pt x="f112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Google Shape;223;p59">
              <a:extLst>
                <a:ext uri="{FF2B5EF4-FFF2-40B4-BE49-F238E27FC236}">
                  <a16:creationId xmlns:a16="http://schemas.microsoft.com/office/drawing/2014/main" id="{F95C4BA9-C00A-97D1-70C3-BD4A5F83C4E6}"/>
                </a:ext>
              </a:extLst>
            </p:cNvPr>
            <p:cNvSpPr/>
            <p:nvPr/>
          </p:nvSpPr>
          <p:spPr>
            <a:xfrm>
              <a:off x="8445736" y="4840861"/>
              <a:ext cx="39072" cy="465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82"/>
                <a:gd name="f4" fmla="val 115399"/>
                <a:gd name="f5" fmla="val 92987"/>
                <a:gd name="f6" fmla="val 81344"/>
                <a:gd name="f7" fmla="val 67221"/>
                <a:gd name="f8" fmla="val 52156"/>
                <a:gd name="f9" fmla="val 38033"/>
                <a:gd name="f10" fmla="val 20143"/>
                <a:gd name="f11" fmla="val 83499"/>
                <a:gd name="f12" fmla="val 7903"/>
                <a:gd name="f13" fmla="val 66420"/>
                <a:gd name="f14" fmla="val 2254"/>
                <a:gd name="f15" fmla="val 56931"/>
                <a:gd name="f16" fmla="+- 0 0 571"/>
                <a:gd name="f17" fmla="val 46494"/>
                <a:gd name="f18" fmla="val 37005"/>
                <a:gd name="f19" fmla="val 1312"/>
                <a:gd name="f20" fmla="val 25619"/>
                <a:gd name="f21" fmla="val 3196"/>
                <a:gd name="f22" fmla="val 15182"/>
                <a:gd name="f23" fmla="val 7591"/>
                <a:gd name="f24" fmla="val 18260"/>
                <a:gd name="f25" fmla="val 4744"/>
                <a:gd name="f26" fmla="val 22968"/>
                <a:gd name="f27" fmla="val 1898"/>
                <a:gd name="f28" fmla="val 27676"/>
                <a:gd name="f29" fmla="val 2847"/>
                <a:gd name="f30" fmla="val 34267"/>
                <a:gd name="f31" fmla="val 10437"/>
                <a:gd name="f32" fmla="val 18028"/>
                <a:gd name="f33" fmla="val 27517"/>
                <a:gd name="f34" fmla="val 33325"/>
                <a:gd name="f35" fmla="val 28466"/>
                <a:gd name="f36" fmla="val 32384"/>
                <a:gd name="f37" fmla="val 29559"/>
                <a:gd name="f38" fmla="val 30363"/>
                <a:gd name="f39" fmla="val 26734"/>
                <a:gd name="f40" fmla="val 32261"/>
                <a:gd name="f41" fmla="val 24851"/>
                <a:gd name="f42" fmla="val 39852"/>
                <a:gd name="f43" fmla="val 48391"/>
                <a:gd name="f44" fmla="val 21085"/>
                <a:gd name="f45" fmla="val 65471"/>
                <a:gd name="f46" fmla="val 23910"/>
                <a:gd name="f47" fmla="val 67368"/>
                <a:gd name="f48" fmla="val 31442"/>
                <a:gd name="f49" fmla="val 38974"/>
                <a:gd name="f50" fmla="val 39916"/>
                <a:gd name="f51" fmla="val 40858"/>
                <a:gd name="f52" fmla="val 41799"/>
                <a:gd name="f53" fmla="val 44624"/>
                <a:gd name="f54" fmla="val 45565"/>
                <a:gd name="f55" fmla="val 63573"/>
                <a:gd name="f56" fmla="val 50289"/>
                <a:gd name="f57" fmla="val 43647"/>
                <a:gd name="f58" fmla="val 35107"/>
                <a:gd name="f59" fmla="val 47448"/>
                <a:gd name="f60" fmla="val 5693"/>
                <a:gd name="f61" fmla="val 58747"/>
                <a:gd name="f62" fmla="val 69104"/>
                <a:gd name="f63" fmla="val 82286"/>
                <a:gd name="f64" fmla="val 95468"/>
                <a:gd name="f65" fmla="val 6642"/>
                <a:gd name="f66" fmla="val 104883"/>
                <a:gd name="f67" fmla="val 110532"/>
                <a:gd name="f68" fmla="val 34159"/>
                <a:gd name="f69" fmla="val 118065"/>
                <a:gd name="f70" fmla="val 49340"/>
                <a:gd name="f71" fmla="val 117123"/>
                <a:gd name="f72" fmla="val 64522"/>
                <a:gd name="f73" fmla="val 105825"/>
                <a:gd name="f74" fmla="val 103942"/>
                <a:gd name="f75" fmla="val 68317"/>
                <a:gd name="f76" fmla="val 103000"/>
                <a:gd name="f77" fmla="val 69266"/>
                <a:gd name="f78" fmla="val 107708"/>
                <a:gd name="f79" fmla="val 70215"/>
                <a:gd name="f80" fmla="val 109591"/>
                <a:gd name="f81" fmla="val 111474"/>
                <a:gd name="f82" fmla="val 71164"/>
                <a:gd name="f83" fmla="val 112416"/>
                <a:gd name="f84" fmla="val 73061"/>
                <a:gd name="f85" fmla="val 80652"/>
                <a:gd name="f86" fmla="val 88243"/>
                <a:gd name="f87" fmla="val 96783"/>
                <a:gd name="f88" fmla="val 101117"/>
                <a:gd name="f89" fmla="val 90760"/>
                <a:gd name="f90" fmla="val 61675"/>
                <a:gd name="f91" fmla="val 87935"/>
                <a:gd name="f92" fmla="val 55033"/>
                <a:gd name="f93" fmla="val 93584"/>
                <a:gd name="f94" fmla="val 37954"/>
                <a:gd name="f95" fmla="val 31312"/>
                <a:gd name="f96" fmla="val 91701"/>
                <a:gd name="f97" fmla="val 88877"/>
                <a:gd name="f98" fmla="val 24670"/>
                <a:gd name="f99" fmla="val 75695"/>
                <a:gd name="f100" fmla="val 70046"/>
                <a:gd name="f101" fmla="val 65338"/>
                <a:gd name="f102" fmla="val 62513"/>
                <a:gd name="f103" fmla="val 60630"/>
                <a:gd name="f104" fmla="val 45545"/>
                <a:gd name="f105" fmla="val 52187"/>
                <a:gd name="f106" fmla="val 57880"/>
                <a:gd name="f107" fmla="val 61572"/>
                <a:gd name="f108" fmla="val 63455"/>
                <a:gd name="f109" fmla="val 66279"/>
                <a:gd name="f110" fmla="val 71929"/>
                <a:gd name="f111" fmla="val 72870"/>
                <a:gd name="f112" fmla="val 74753"/>
                <a:gd name="f113" fmla="val 85111"/>
                <a:gd name="f114" fmla="*/ f0 1 96782"/>
                <a:gd name="f115" fmla="*/ f1 1 115399"/>
                <a:gd name="f116" fmla="+- f4 0 f2"/>
                <a:gd name="f117" fmla="+- f3 0 f2"/>
                <a:gd name="f118" fmla="*/ f117 1 96782"/>
                <a:gd name="f119" fmla="*/ f116 1 115399"/>
                <a:gd name="f120" fmla="*/ f2 1 f118"/>
                <a:gd name="f121" fmla="*/ f3 1 f118"/>
                <a:gd name="f122" fmla="*/ f2 1 f119"/>
                <a:gd name="f123" fmla="*/ f4 1 f119"/>
                <a:gd name="f124" fmla="*/ f120 f114 1"/>
                <a:gd name="f125" fmla="*/ f121 f114 1"/>
                <a:gd name="f126" fmla="*/ f123 f115 1"/>
                <a:gd name="f127" fmla="*/ f122 f1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4" t="f127" r="f125" b="f126"/>
              <a:pathLst>
                <a:path w="96782" h="115399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21"/>
                    <a:pt x="f22" y="f1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0"/>
                    <a:pt x="f32" y="f30"/>
                    <a:pt x="f20" y="f30"/>
                  </a:cubicBezTo>
                  <a:cubicBezTo>
                    <a:pt x="f33" y="f30"/>
                    <a:pt x="f33" y="f34"/>
                    <a:pt x="f35" y="f36"/>
                  </a:cubicBezTo>
                  <a:cubicBezTo>
                    <a:pt x="f35" y="f37"/>
                    <a:pt x="f38" y="f39"/>
                    <a:pt x="f40" y="f41"/>
                  </a:cubicBezTo>
                  <a:cubicBezTo>
                    <a:pt x="f42" y="f24"/>
                    <a:pt x="f43" y="f24"/>
                    <a:pt x="f15" y="f44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47" y="f50"/>
                    <a:pt x="f47" y="f51"/>
                    <a:pt x="f47" y="f52"/>
                  </a:cubicBezTo>
                  <a:cubicBezTo>
                    <a:pt x="f47" y="f53"/>
                    <a:pt x="f13" y="f54"/>
                    <a:pt x="f55" y="f54"/>
                  </a:cubicBezTo>
                  <a:cubicBezTo>
                    <a:pt x="f15" y="f54"/>
                    <a:pt x="f56" y="f54"/>
                    <a:pt x="f57" y="f54"/>
                  </a:cubicBezTo>
                  <a:cubicBezTo>
                    <a:pt x="f58" y="f54"/>
                    <a:pt x="f20" y="f59"/>
                    <a:pt x="f32" y="f8"/>
                  </a:cubicBezTo>
                  <a:cubicBezTo>
                    <a:pt x="f60" y="f61"/>
                    <a:pt x="f2" y="f62"/>
                    <a:pt x="f2" y="f63"/>
                  </a:cubicBezTo>
                  <a:cubicBezTo>
                    <a:pt x="f2" y="f64"/>
                    <a:pt x="f65" y="f66"/>
                    <a:pt x="f32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45" y="f66"/>
                    <a:pt x="f13" y="f74"/>
                    <a:pt x="f75" y="f76"/>
                  </a:cubicBezTo>
                  <a:cubicBezTo>
                    <a:pt x="f77" y="f66"/>
                    <a:pt x="f77" y="f78"/>
                    <a:pt x="f79" y="f80"/>
                  </a:cubicBezTo>
                  <a:cubicBezTo>
                    <a:pt x="f79" y="f81"/>
                    <a:pt x="f82" y="f83"/>
                    <a:pt x="f84" y="f83"/>
                  </a:cubicBezTo>
                  <a:cubicBezTo>
                    <a:pt x="f85" y="f83"/>
                    <a:pt x="f86" y="f83"/>
                    <a:pt x="f87" y="f83"/>
                  </a:cubicBezTo>
                  <a:cubicBezTo>
                    <a:pt x="f87" y="f81"/>
                    <a:pt x="f87" y="f67"/>
                    <a:pt x="f87" y="f67"/>
                  </a:cubicBezTo>
                  <a:cubicBezTo>
                    <a:pt x="f5" y="f88"/>
                    <a:pt x="f5" y="f89"/>
                    <a:pt x="f5" y="f6"/>
                  </a:cubicBezTo>
                  <a:moveTo>
                    <a:pt x="f90" y="f91"/>
                  </a:moveTo>
                  <a:cubicBezTo>
                    <a:pt x="f92" y="f93"/>
                    <a:pt x="f17" y="f64"/>
                    <a:pt x="f94" y="f93"/>
                  </a:cubicBezTo>
                  <a:cubicBezTo>
                    <a:pt x="f95" y="f96"/>
                    <a:pt x="f33" y="f97"/>
                    <a:pt x="f20" y="f63"/>
                  </a:cubicBezTo>
                  <a:cubicBezTo>
                    <a:pt x="f98" y="f99"/>
                    <a:pt x="f20" y="f100"/>
                    <a:pt x="f95" y="f101"/>
                  </a:cubicBezTo>
                  <a:cubicBezTo>
                    <a:pt x="f58" y="f102"/>
                    <a:pt x="f42" y="f103"/>
                    <a:pt x="f104" y="f103"/>
                  </a:cubicBezTo>
                  <a:cubicBezTo>
                    <a:pt x="f105" y="f103"/>
                    <a:pt x="f106" y="f103"/>
                    <a:pt x="f72" y="f103"/>
                  </a:cubicBezTo>
                  <a:cubicBezTo>
                    <a:pt x="f13" y="f103"/>
                    <a:pt x="f47" y="f107"/>
                    <a:pt x="f47" y="f108"/>
                  </a:cubicBezTo>
                  <a:cubicBezTo>
                    <a:pt x="f47" y="f109"/>
                    <a:pt x="f47" y="f62"/>
                    <a:pt x="f47" y="f110"/>
                  </a:cubicBezTo>
                  <a:cubicBezTo>
                    <a:pt x="f47" y="f111"/>
                    <a:pt x="f47" y="f112"/>
                    <a:pt x="f47" y="f99"/>
                  </a:cubicBezTo>
                  <a:cubicBezTo>
                    <a:pt x="f77" y="f6"/>
                    <a:pt x="f45" y="f113"/>
                    <a:pt x="f90" y="f9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Google Shape;224;p59">
              <a:extLst>
                <a:ext uri="{FF2B5EF4-FFF2-40B4-BE49-F238E27FC236}">
                  <a16:creationId xmlns:a16="http://schemas.microsoft.com/office/drawing/2014/main" id="{53FFE6F6-458C-F5ED-92DC-45838FBCAD08}"/>
                </a:ext>
              </a:extLst>
            </p:cNvPr>
            <p:cNvSpPr/>
            <p:nvPr/>
          </p:nvSpPr>
          <p:spPr>
            <a:xfrm>
              <a:off x="8331665" y="4739600"/>
              <a:ext cx="39374" cy="467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525"/>
                <a:gd name="f4" fmla="val 115681"/>
                <a:gd name="f5" fmla="val 91832"/>
                <a:gd name="f6" fmla="val 69475"/>
                <a:gd name="f7" fmla="val 58176"/>
                <a:gd name="f8" fmla="val 46878"/>
                <a:gd name="f9" fmla="val 36521"/>
                <a:gd name="f10" fmla="val 19573"/>
                <a:gd name="f11" fmla="val 82344"/>
                <a:gd name="f12" fmla="val 7333"/>
                <a:gd name="f13" fmla="val 66213"/>
                <a:gd name="f14" fmla="val 2625"/>
                <a:gd name="f15" fmla="val 52929"/>
                <a:gd name="f16" fmla="+- 0 0 1141"/>
                <a:gd name="f17" fmla="val 39645"/>
                <a:gd name="f18" fmla="val 26361"/>
                <a:gd name="f19" fmla="val 4508"/>
                <a:gd name="f20" fmla="val 18771"/>
                <a:gd name="f21" fmla="val 11180"/>
                <a:gd name="f22" fmla="val 12040"/>
                <a:gd name="f23" fmla="val 6436"/>
                <a:gd name="f24" fmla="val 3589"/>
                <a:gd name="f25" fmla="val 24281"/>
                <a:gd name="f26" fmla="val 1691"/>
                <a:gd name="f27" fmla="val 28988"/>
                <a:gd name="f28" fmla="val 34638"/>
                <a:gd name="f29" fmla="val 9282"/>
                <a:gd name="f30" fmla="val 16873"/>
                <a:gd name="f31" fmla="val 24464"/>
                <a:gd name="f32" fmla="val 32754"/>
                <a:gd name="f33" fmla="val 27310"/>
                <a:gd name="f34" fmla="val 31813"/>
                <a:gd name="f35" fmla="val 28259"/>
                <a:gd name="f36" fmla="val 26164"/>
                <a:gd name="f37" fmla="val 32055"/>
                <a:gd name="f38" fmla="val 23339"/>
                <a:gd name="f39" fmla="val 37748"/>
                <a:gd name="f40" fmla="val 21456"/>
                <a:gd name="f41" fmla="val 53878"/>
                <a:gd name="f42" fmla="val 14865"/>
                <a:gd name="f43" fmla="val 67162"/>
                <a:gd name="f44" fmla="val 41228"/>
                <a:gd name="f45" fmla="val 42170"/>
                <a:gd name="f46" fmla="val 43112"/>
                <a:gd name="f47" fmla="val 44995"/>
                <a:gd name="f48" fmla="val 45936"/>
                <a:gd name="f49" fmla="val 64315"/>
                <a:gd name="f50" fmla="val 59571"/>
                <a:gd name="f51" fmla="val 54827"/>
                <a:gd name="f52" fmla="val 50083"/>
                <a:gd name="f53" fmla="val 38697"/>
                <a:gd name="f54" fmla="val 47819"/>
                <a:gd name="f55" fmla="val 53469"/>
                <a:gd name="f56" fmla="+- 0 0 4002"/>
                <a:gd name="f57" fmla="val 63826"/>
                <a:gd name="f58" fmla="+- 0 0 6848"/>
                <a:gd name="f59" fmla="val 96780"/>
                <a:gd name="f60" fmla="val 15924"/>
                <a:gd name="f61" fmla="val 109962"/>
                <a:gd name="f62" fmla="val 30157"/>
                <a:gd name="f63" fmla="val 118436"/>
                <a:gd name="f64" fmla="val 117494"/>
                <a:gd name="f65" fmla="val 63367"/>
                <a:gd name="f66" fmla="val 107137"/>
                <a:gd name="f67" fmla="val 106196"/>
                <a:gd name="f68" fmla="val 104312"/>
                <a:gd name="f69" fmla="val 68111"/>
                <a:gd name="f70" fmla="val 69060"/>
                <a:gd name="f71" fmla="val 109020"/>
                <a:gd name="f72" fmla="val 70009"/>
                <a:gd name="f73" fmla="val 110903"/>
                <a:gd name="f74" fmla="val 112786"/>
                <a:gd name="f75" fmla="val 71906"/>
                <a:gd name="f76" fmla="val 113728"/>
                <a:gd name="f77" fmla="val 73804"/>
                <a:gd name="f78" fmla="val 81395"/>
                <a:gd name="f79" fmla="val 88986"/>
                <a:gd name="f80" fmla="val 90883"/>
                <a:gd name="f81" fmla="val 97722"/>
                <a:gd name="f82" fmla="val 83598"/>
                <a:gd name="f83" fmla="val 89248"/>
                <a:gd name="f84" fmla="val 93955"/>
                <a:gd name="f85" fmla="val 46287"/>
                <a:gd name="f86" fmla="val 95838"/>
                <a:gd name="f87" fmla="val 93014"/>
                <a:gd name="f88" fmla="val 25413"/>
                <a:gd name="f89" fmla="val 82657"/>
                <a:gd name="f90" fmla="val 23515"/>
                <a:gd name="f91" fmla="val 76066"/>
                <a:gd name="f92" fmla="val 31106"/>
                <a:gd name="f93" fmla="val 65709"/>
                <a:gd name="f94" fmla="val 33952"/>
                <a:gd name="f95" fmla="val 62884"/>
                <a:gd name="f96" fmla="val 61943"/>
                <a:gd name="f97" fmla="val 42492"/>
                <a:gd name="f98" fmla="val 61001"/>
                <a:gd name="f99" fmla="val 60059"/>
                <a:gd name="f100" fmla="val 56725"/>
                <a:gd name="f101" fmla="val 68533"/>
                <a:gd name="f102" fmla="val 71358"/>
                <a:gd name="f103" fmla="val 72300"/>
                <a:gd name="f104" fmla="val 74183"/>
                <a:gd name="f105" fmla="val 75124"/>
                <a:gd name="f106" fmla="val 81715"/>
                <a:gd name="f107" fmla="val 85481"/>
                <a:gd name="f108" fmla="*/ f0 1 97525"/>
                <a:gd name="f109" fmla="*/ f1 1 115681"/>
                <a:gd name="f110" fmla="+- f4 0 f2"/>
                <a:gd name="f111" fmla="+- f3 0 f2"/>
                <a:gd name="f112" fmla="*/ f111 1 97525"/>
                <a:gd name="f113" fmla="*/ f110 1 115681"/>
                <a:gd name="f114" fmla="*/ f2 1 f112"/>
                <a:gd name="f115" fmla="*/ f3 1 f112"/>
                <a:gd name="f116" fmla="*/ f2 1 f113"/>
                <a:gd name="f117" fmla="*/ f4 1 f113"/>
                <a:gd name="f118" fmla="*/ f114 f108 1"/>
                <a:gd name="f119" fmla="*/ f115 f108 1"/>
                <a:gd name="f120" fmla="*/ f117 f109 1"/>
                <a:gd name="f121" fmla="*/ f116 f1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8" t="f121" r="f119" b="f120"/>
              <a:pathLst>
                <a:path w="97525" h="11568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12"/>
                    <a:pt x="f13" y="f14"/>
                  </a:cubicBezTo>
                  <a:cubicBezTo>
                    <a:pt x="f15" y="f16"/>
                    <a:pt x="f17" y="f16"/>
                    <a:pt x="f18" y="f19"/>
                  </a:cubicBezTo>
                  <a:cubicBezTo>
                    <a:pt x="f20" y="f12"/>
                    <a:pt x="f21" y="f22"/>
                    <a:pt x="f23" y="f10"/>
                  </a:cubicBezTo>
                  <a:cubicBezTo>
                    <a:pt x="f24" y="f25"/>
                    <a:pt x="f26" y="f27"/>
                    <a:pt x="f26" y="f28"/>
                  </a:cubicBezTo>
                  <a:cubicBezTo>
                    <a:pt x="f29" y="f28"/>
                    <a:pt x="f30" y="f28"/>
                    <a:pt x="f31" y="f28"/>
                  </a:cubicBezTo>
                  <a:cubicBezTo>
                    <a:pt x="f18" y="f28"/>
                    <a:pt x="f18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25"/>
                    <a:pt x="f43" y="f44"/>
                  </a:cubicBezTo>
                  <a:cubicBezTo>
                    <a:pt x="f43" y="f45"/>
                    <a:pt x="f43" y="f45"/>
                    <a:pt x="f43" y="f46"/>
                  </a:cubicBezTo>
                  <a:cubicBezTo>
                    <a:pt x="f43" y="f47"/>
                    <a:pt x="f13" y="f48"/>
                    <a:pt x="f49" y="f48"/>
                  </a:cubicBezTo>
                  <a:cubicBezTo>
                    <a:pt x="f50" y="f48"/>
                    <a:pt x="f51" y="f48"/>
                    <a:pt x="f52" y="f48"/>
                  </a:cubicBezTo>
                  <a:cubicBezTo>
                    <a:pt x="f53" y="f48"/>
                    <a:pt x="f33" y="f54"/>
                    <a:pt x="f30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52" y="f64"/>
                    <a:pt x="f65" y="f66"/>
                  </a:cubicBezTo>
                  <a:cubicBezTo>
                    <a:pt x="f49" y="f67"/>
                    <a:pt x="f13" y="f68"/>
                    <a:pt x="f69" y="f68"/>
                  </a:cubicBezTo>
                  <a:cubicBezTo>
                    <a:pt x="f70" y="f67"/>
                    <a:pt x="f70" y="f71"/>
                    <a:pt x="f72" y="f73"/>
                  </a:cubicBezTo>
                  <a:cubicBezTo>
                    <a:pt x="f72" y="f74"/>
                    <a:pt x="f75" y="f76"/>
                    <a:pt x="f77" y="f76"/>
                  </a:cubicBezTo>
                  <a:cubicBezTo>
                    <a:pt x="f78" y="f76"/>
                    <a:pt x="f79" y="f76"/>
                    <a:pt x="f3" y="f76"/>
                  </a:cubicBezTo>
                  <a:cubicBezTo>
                    <a:pt x="f80" y="f81"/>
                    <a:pt x="f5" y="f82"/>
                    <a:pt x="f5" y="f6"/>
                  </a:cubicBezTo>
                  <a:moveTo>
                    <a:pt x="f50" y="f83"/>
                  </a:moveTo>
                  <a:cubicBezTo>
                    <a:pt x="f15" y="f84"/>
                    <a:pt x="f85" y="f86"/>
                    <a:pt x="f53" y="f84"/>
                  </a:cubicBezTo>
                  <a:cubicBezTo>
                    <a:pt x="f37" y="f87"/>
                    <a:pt x="f33" y="f83"/>
                    <a:pt x="f88" y="f89"/>
                  </a:cubicBezTo>
                  <a:cubicBezTo>
                    <a:pt x="f90" y="f91"/>
                    <a:pt x="f88" y="f6"/>
                    <a:pt x="f92" y="f93"/>
                  </a:cubicBezTo>
                  <a:cubicBezTo>
                    <a:pt x="f94" y="f95"/>
                    <a:pt x="f53" y="f96"/>
                    <a:pt x="f97" y="f98"/>
                  </a:cubicBezTo>
                  <a:cubicBezTo>
                    <a:pt x="f52" y="f99"/>
                    <a:pt x="f100" y="f99"/>
                    <a:pt x="f49" y="f99"/>
                  </a:cubicBezTo>
                  <a:cubicBezTo>
                    <a:pt x="f13" y="f99"/>
                    <a:pt x="f43" y="f98"/>
                    <a:pt x="f43" y="f95"/>
                  </a:cubicBezTo>
                  <a:cubicBezTo>
                    <a:pt x="f43" y="f93"/>
                    <a:pt x="f43" y="f101"/>
                    <a:pt x="f43" y="f102"/>
                  </a:cubicBezTo>
                  <a:cubicBezTo>
                    <a:pt x="f43" y="f103"/>
                    <a:pt x="f43" y="f104"/>
                    <a:pt x="f43" y="f105"/>
                  </a:cubicBezTo>
                  <a:cubicBezTo>
                    <a:pt x="f69" y="f106"/>
                    <a:pt x="f49" y="f107"/>
                    <a:pt x="f50" y="f83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Google Shape;225;p59">
              <a:extLst>
                <a:ext uri="{FF2B5EF4-FFF2-40B4-BE49-F238E27FC236}">
                  <a16:creationId xmlns:a16="http://schemas.microsoft.com/office/drawing/2014/main" id="{D835BC6E-4896-4FFB-5842-F7521ED1B0EC}"/>
                </a:ext>
              </a:extLst>
            </p:cNvPr>
            <p:cNvSpPr/>
            <p:nvPr/>
          </p:nvSpPr>
          <p:spPr>
            <a:xfrm>
              <a:off x="8042340" y="4739774"/>
              <a:ext cx="4062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623"/>
                <a:gd name="f4" fmla="val 114353"/>
                <a:gd name="f5" fmla="val 74055"/>
                <a:gd name="f6" fmla="val 111398"/>
                <a:gd name="f7" fmla="val 83544"/>
                <a:gd name="f8" fmla="val 108574"/>
                <a:gd name="f9" fmla="val 91135"/>
                <a:gd name="f10" fmla="val 103866"/>
                <a:gd name="f11" fmla="val 96828"/>
                <a:gd name="f12" fmla="val 96334"/>
                <a:gd name="f13" fmla="val 97777"/>
                <a:gd name="f14" fmla="val 94451"/>
                <a:gd name="f15" fmla="val 98725"/>
                <a:gd name="f16" fmla="val 93509"/>
                <a:gd name="f17" fmla="val 91626"/>
                <a:gd name="f18" fmla="val 93032"/>
                <a:gd name="f19" fmla="val 87860"/>
                <a:gd name="f20" fmla="val 89237"/>
                <a:gd name="f21" fmla="val 85035"/>
                <a:gd name="f22" fmla="val 85442"/>
                <a:gd name="f23" fmla="val 81269"/>
                <a:gd name="f24" fmla="val 60771"/>
                <a:gd name="f25" fmla="val 98217"/>
                <a:gd name="f26" fmla="val 44641"/>
                <a:gd name="f27" fmla="val 92567"/>
                <a:gd name="f28" fmla="val 33255"/>
                <a:gd name="f29" fmla="val 28510"/>
                <a:gd name="f30" fmla="val 78444"/>
                <a:gd name="f31" fmla="val 26613"/>
                <a:gd name="f32" fmla="val 66204"/>
                <a:gd name="f33" fmla="val 65262"/>
                <a:gd name="f34" fmla="val 30408"/>
                <a:gd name="f35" fmla="val 53181"/>
                <a:gd name="f36" fmla="val 93981"/>
                <a:gd name="f37" fmla="val 94930"/>
                <a:gd name="f38" fmla="val 99674"/>
                <a:gd name="f39" fmla="val 62438"/>
                <a:gd name="f40" fmla="val 50198"/>
                <a:gd name="f41" fmla="val 38899"/>
                <a:gd name="f42" fmla="val 95879"/>
                <a:gd name="f43" fmla="val 27600"/>
                <a:gd name="f44" fmla="val 16302"/>
                <a:gd name="f45" fmla="val 6886"/>
                <a:gd name="f46" fmla="val 71209"/>
                <a:gd name="f47" fmla="val 3120"/>
                <a:gd name="f48" fmla="val 61720"/>
                <a:gd name="f49" fmla="+- 0 0 646"/>
                <a:gd name="f50" fmla="val 52232"/>
                <a:gd name="f51" fmla="val 42743"/>
                <a:gd name="f52" fmla="val 1237"/>
                <a:gd name="f53" fmla="val 22817"/>
                <a:gd name="f54" fmla="val 5003"/>
                <a:gd name="f55" fmla="val 10482"/>
                <a:gd name="f56" fmla="val 17243"/>
                <a:gd name="f57" fmla="val 3840"/>
                <a:gd name="f58" fmla="val 36074"/>
                <a:gd name="f59" fmla="+- 0 0 904"/>
                <a:gd name="f60" fmla="val 49256"/>
                <a:gd name="f61" fmla="val 1943"/>
                <a:gd name="f62" fmla="val 75620"/>
                <a:gd name="f63" fmla="val 5738"/>
                <a:gd name="f64" fmla="val 17124"/>
                <a:gd name="f65" fmla="val 105749"/>
                <a:gd name="f66" fmla="val 35152"/>
                <a:gd name="f67" fmla="val 112340"/>
                <a:gd name="f68" fmla="val 48436"/>
                <a:gd name="f69" fmla="val 115165"/>
                <a:gd name="f70" fmla="val 37050"/>
                <a:gd name="f71" fmla="val 24776"/>
                <a:gd name="f72" fmla="val 49385"/>
                <a:gd name="f73" fmla="val 14419"/>
                <a:gd name="f74" fmla="val 68362"/>
                <a:gd name="f75" fmla="val 19126"/>
                <a:gd name="f76" fmla="val 73106"/>
                <a:gd name="f77" fmla="val 34191"/>
                <a:gd name="f78" fmla="val 37957"/>
                <a:gd name="f79" fmla="val 75004"/>
                <a:gd name="f80" fmla="val 41724"/>
                <a:gd name="f81" fmla="val 45490"/>
                <a:gd name="f82" fmla="val 27562"/>
                <a:gd name="f83" fmla="val 31357"/>
                <a:gd name="f84" fmla="val 30425"/>
                <a:gd name="f85" fmla="*/ f0 1 100623"/>
                <a:gd name="f86" fmla="*/ f1 1 114353"/>
                <a:gd name="f87" fmla="+- f4 0 f2"/>
                <a:gd name="f88" fmla="+- f3 0 f2"/>
                <a:gd name="f89" fmla="*/ f88 1 100623"/>
                <a:gd name="f90" fmla="*/ f87 1 114353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0623" h="114353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1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5" y="f16"/>
                    <a:pt x="f24" y="f25"/>
                    <a:pt x="f26" y="f27"/>
                  </a:cubicBezTo>
                  <a:cubicBezTo>
                    <a:pt x="f28" y="f19"/>
                    <a:pt x="f29" y="f30"/>
                    <a:pt x="f31" y="f32"/>
                  </a:cubicBezTo>
                  <a:cubicBezTo>
                    <a:pt x="f29" y="f33"/>
                    <a:pt x="f34" y="f33"/>
                    <a:pt x="f28" y="f33"/>
                  </a:cubicBezTo>
                  <a:cubicBezTo>
                    <a:pt x="f35" y="f33"/>
                    <a:pt x="f5" y="f33"/>
                    <a:pt x="f36" y="f33"/>
                  </a:cubicBezTo>
                  <a:cubicBezTo>
                    <a:pt x="f37" y="f33"/>
                    <a:pt x="f11" y="f33"/>
                    <a:pt x="f13" y="f33"/>
                  </a:cubicBezTo>
                  <a:cubicBezTo>
                    <a:pt x="f38" y="f33"/>
                    <a:pt x="f3" y="f33"/>
                    <a:pt x="f3" y="f39"/>
                  </a:cubicBezTo>
                  <a:cubicBezTo>
                    <a:pt x="f3" y="f40"/>
                    <a:pt x="f3" y="f41"/>
                    <a:pt x="f42" y="f43"/>
                  </a:cubicBezTo>
                  <a:cubicBezTo>
                    <a:pt x="f9" y="f44"/>
                    <a:pt x="f7" y="f45"/>
                    <a:pt x="f46" y="f47"/>
                  </a:cubicBezTo>
                  <a:cubicBezTo>
                    <a:pt x="f48" y="f49"/>
                    <a:pt x="f50" y="f49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59" y="f39"/>
                    <a:pt x="f61" y="f62"/>
                  </a:cubicBezTo>
                  <a:cubicBezTo>
                    <a:pt x="f63" y="f16"/>
                    <a:pt x="f64" y="f65"/>
                    <a:pt x="f66" y="f67"/>
                  </a:cubicBezTo>
                  <a:cubicBezTo>
                    <a:pt x="f68" y="f69"/>
                    <a:pt x="f48" y="f69"/>
                    <a:pt x="f5" y="f6"/>
                  </a:cubicBezTo>
                  <a:moveTo>
                    <a:pt x="f70" y="f71"/>
                  </a:moveTo>
                  <a:cubicBezTo>
                    <a:pt x="f72" y="f73"/>
                    <a:pt x="f74" y="f75"/>
                    <a:pt x="f76" y="f77"/>
                  </a:cubicBezTo>
                  <a:cubicBezTo>
                    <a:pt x="f5" y="f78"/>
                    <a:pt x="f79" y="f80"/>
                    <a:pt x="f79" y="f81"/>
                  </a:cubicBezTo>
                  <a:lnTo>
                    <a:pt x="f82" y="f81"/>
                  </a:lnTo>
                  <a:cubicBezTo>
                    <a:pt x="f29" y="f78"/>
                    <a:pt x="f83" y="f84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Google Shape;226;p59">
              <a:extLst>
                <a:ext uri="{FF2B5EF4-FFF2-40B4-BE49-F238E27FC236}">
                  <a16:creationId xmlns:a16="http://schemas.microsoft.com/office/drawing/2014/main" id="{54686A6D-4E9A-0315-7BF3-2468078E21BE}"/>
                </a:ext>
              </a:extLst>
            </p:cNvPr>
            <p:cNvSpPr/>
            <p:nvPr/>
          </p:nvSpPr>
          <p:spPr>
            <a:xfrm>
              <a:off x="7888291" y="4840733"/>
              <a:ext cx="40297" cy="46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820"/>
                <a:gd name="f4" fmla="val 115920"/>
                <a:gd name="f5" fmla="val 71355"/>
                <a:gd name="f6" fmla="val 3516"/>
                <a:gd name="f7" fmla="val 44787"/>
                <a:gd name="f8" fmla="+- 0 0 5899"/>
                <a:gd name="f9" fmla="val 15373"/>
                <a:gd name="f10" fmla="val 4935"/>
                <a:gd name="f11" fmla="val 32704"/>
                <a:gd name="f12" fmla="+- 0 0 758"/>
                <a:gd name="f13" fmla="val 47769"/>
                <a:gd name="f14" fmla="+- 0 0 1707"/>
                <a:gd name="f15" fmla="val 63776"/>
                <a:gd name="f16" fmla="val 3038"/>
                <a:gd name="f17" fmla="val 79782"/>
                <a:gd name="f18" fmla="val 7782"/>
                <a:gd name="f19" fmla="val 94847"/>
                <a:gd name="f20" fmla="val 17270"/>
                <a:gd name="f21" fmla="val 106145"/>
                <a:gd name="f22" fmla="val 32452"/>
                <a:gd name="f23" fmla="val 111795"/>
                <a:gd name="f24" fmla="val 47634"/>
                <a:gd name="f25" fmla="val 117444"/>
                <a:gd name="f26" fmla="val 61866"/>
                <a:gd name="f27" fmla="val 77048"/>
                <a:gd name="f28" fmla="val 110853"/>
                <a:gd name="f29" fmla="val 84639"/>
                <a:gd name="f30" fmla="val 108028"/>
                <a:gd name="f31" fmla="val 91281"/>
                <a:gd name="f32" fmla="val 103321"/>
                <a:gd name="f33" fmla="val 96025"/>
                <a:gd name="f34" fmla="val 96730"/>
                <a:gd name="f35" fmla="val 96974"/>
                <a:gd name="f36" fmla="val 95788"/>
                <a:gd name="f37" fmla="val 97923"/>
                <a:gd name="f38" fmla="val 92964"/>
                <a:gd name="f39" fmla="val 92230"/>
                <a:gd name="f40" fmla="val 89197"/>
                <a:gd name="f41" fmla="val 88434"/>
                <a:gd name="f42" fmla="val 85431"/>
                <a:gd name="f43" fmla="val 83690"/>
                <a:gd name="f44" fmla="val 81665"/>
                <a:gd name="f45" fmla="val 72304"/>
                <a:gd name="f46" fmla="val 93905"/>
                <a:gd name="f47" fmla="val 59020"/>
                <a:gd name="f48" fmla="val 98613"/>
                <a:gd name="f49" fmla="val 43838"/>
                <a:gd name="f50" fmla="val 88256"/>
                <a:gd name="f51" fmla="val 26759"/>
                <a:gd name="f52" fmla="val 78840"/>
                <a:gd name="f53" fmla="val 25810"/>
                <a:gd name="f54" fmla="val 66600"/>
                <a:gd name="f55" fmla="val 28657"/>
                <a:gd name="f56" fmla="val 65659"/>
                <a:gd name="f57" fmla="val 30554"/>
                <a:gd name="f58" fmla="val 52378"/>
                <a:gd name="f59" fmla="val 73253"/>
                <a:gd name="f60" fmla="val 93178"/>
                <a:gd name="f61" fmla="val 94127"/>
                <a:gd name="f62" fmla="val 98872"/>
                <a:gd name="f63" fmla="val 50594"/>
                <a:gd name="f64" fmla="val 38354"/>
                <a:gd name="f65" fmla="val 26114"/>
                <a:gd name="f66" fmla="val 89383"/>
                <a:gd name="f67" fmla="val 14815"/>
                <a:gd name="f68" fmla="val 82741"/>
                <a:gd name="f69" fmla="val 7282"/>
                <a:gd name="f70" fmla="val 65662"/>
                <a:gd name="f71" fmla="val 46828"/>
                <a:gd name="f72" fmla="val 27708"/>
                <a:gd name="f73" fmla="val 40237"/>
                <a:gd name="f74" fmla="val 35529"/>
                <a:gd name="f75" fmla="val 31503"/>
                <a:gd name="f76" fmla="val 30821"/>
                <a:gd name="f77" fmla="val 37196"/>
                <a:gd name="f78" fmla="val 22347"/>
                <a:gd name="f79" fmla="val 19523"/>
                <a:gd name="f80" fmla="val 54276"/>
                <a:gd name="f81" fmla="val 20464"/>
                <a:gd name="f82" fmla="val 64713"/>
                <a:gd name="f83" fmla="val 21406"/>
                <a:gd name="f84" fmla="val 70406"/>
                <a:gd name="f85" fmla="val 27055"/>
                <a:gd name="f86" fmla="val 37412"/>
                <a:gd name="f87" fmla="val 76099"/>
                <a:gd name="f88" fmla="*/ f0 1 99820"/>
                <a:gd name="f89" fmla="*/ f1 1 115920"/>
                <a:gd name="f90" fmla="+- f4 0 f2"/>
                <a:gd name="f91" fmla="+- f3 0 f2"/>
                <a:gd name="f92" fmla="*/ f91 1 99820"/>
                <a:gd name="f93" fmla="*/ f90 1 115920"/>
                <a:gd name="f94" fmla="*/ f2 1 f92"/>
                <a:gd name="f95" fmla="*/ f3 1 f92"/>
                <a:gd name="f96" fmla="*/ f2 1 f93"/>
                <a:gd name="f97" fmla="*/ f4 1 f93"/>
                <a:gd name="f98" fmla="*/ f94 f88 1"/>
                <a:gd name="f99" fmla="*/ f95 f88 1"/>
                <a:gd name="f100" fmla="*/ f97 f89 1"/>
                <a:gd name="f101" fmla="*/ f96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99820" h="115920">
                  <a:moveTo>
                    <a:pt x="f5" y="f6"/>
                  </a:moveTo>
                  <a:cubicBezTo>
                    <a:pt x="f7" y="f8"/>
                    <a:pt x="f9" y="f6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19"/>
                    <a:pt x="f33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38"/>
                  </a:cubicBezTo>
                  <a:cubicBezTo>
                    <a:pt x="f22" y="f50"/>
                    <a:pt x="f51" y="f52"/>
                    <a:pt x="f53" y="f54"/>
                  </a:cubicBezTo>
                  <a:cubicBezTo>
                    <a:pt x="f55" y="f56"/>
                    <a:pt x="f57" y="f56"/>
                    <a:pt x="f22" y="f56"/>
                  </a:cubicBezTo>
                  <a:cubicBezTo>
                    <a:pt x="f58" y="f56"/>
                    <a:pt x="f59" y="f56"/>
                    <a:pt x="f60" y="f56"/>
                  </a:cubicBezTo>
                  <a:cubicBezTo>
                    <a:pt x="f61" y="f56"/>
                    <a:pt x="f33" y="f56"/>
                    <a:pt x="f35" y="f56"/>
                  </a:cubicBezTo>
                  <a:cubicBezTo>
                    <a:pt x="f62" y="f56"/>
                    <a:pt x="f3" y="f56"/>
                    <a:pt x="f3" y="f15"/>
                  </a:cubicBezTo>
                  <a:cubicBezTo>
                    <a:pt x="f3" y="f63"/>
                    <a:pt x="f3" y="f64"/>
                    <a:pt x="f61" y="f65"/>
                  </a:cubicBezTo>
                  <a:cubicBezTo>
                    <a:pt x="f66" y="f67"/>
                    <a:pt x="f68" y="f69"/>
                    <a:pt x="f5" y="f6"/>
                  </a:cubicBezTo>
                  <a:moveTo>
                    <a:pt x="f70" y="f71"/>
                  </a:moveTo>
                  <a:lnTo>
                    <a:pt x="f22" y="f71"/>
                  </a:lnTo>
                  <a:lnTo>
                    <a:pt x="f51" y="f71"/>
                  </a:lnTo>
                  <a:cubicBezTo>
                    <a:pt x="f72" y="f73"/>
                    <a:pt x="f55" y="f74"/>
                    <a:pt x="f75" y="f76"/>
                  </a:cubicBezTo>
                  <a:cubicBezTo>
                    <a:pt x="f77" y="f78"/>
                    <a:pt x="f7" y="f79"/>
                    <a:pt x="f80" y="f81"/>
                  </a:cubicBezTo>
                  <a:cubicBezTo>
                    <a:pt x="f82" y="f83"/>
                    <a:pt x="f84" y="f85"/>
                    <a:pt x="f59" y="f86"/>
                  </a:cubicBezTo>
                  <a:cubicBezTo>
                    <a:pt x="f59" y="f86"/>
                    <a:pt x="f59" y="f86"/>
                    <a:pt x="f59" y="f64"/>
                  </a:cubicBezTo>
                  <a:cubicBezTo>
                    <a:pt x="f87" y="f71"/>
                    <a:pt x="f87" y="f71"/>
                    <a:pt x="f70" y="f7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Google Shape;227;p59">
              <a:extLst>
                <a:ext uri="{FF2B5EF4-FFF2-40B4-BE49-F238E27FC236}">
                  <a16:creationId xmlns:a16="http://schemas.microsoft.com/office/drawing/2014/main" id="{E95BD6FC-E8FB-8F83-F9C8-CF41C5E2733B}"/>
                </a:ext>
              </a:extLst>
            </p:cNvPr>
            <p:cNvSpPr/>
            <p:nvPr/>
          </p:nvSpPr>
          <p:spPr>
            <a:xfrm>
              <a:off x="8184739" y="4840714"/>
              <a:ext cx="40343" cy="46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926"/>
                <a:gd name="f4" fmla="val 114491"/>
                <a:gd name="f5" fmla="val 68615"/>
                <a:gd name="f6" fmla="val 2625"/>
                <a:gd name="f7" fmla="val 41098"/>
                <a:gd name="f8" fmla="+- 0 0 5849"/>
                <a:gd name="f9" fmla="val 12633"/>
                <a:gd name="f10" fmla="val 6391"/>
                <a:gd name="f11" fmla="val 3144"/>
                <a:gd name="f12" fmla="val 36521"/>
                <a:gd name="f13" fmla="+- 0 0 651"/>
                <a:gd name="f14" fmla="val 47819"/>
                <a:gd name="f15" fmla="val 59118"/>
                <a:gd name="f16" fmla="val 1246"/>
                <a:gd name="f17" fmla="val 70416"/>
                <a:gd name="f18" fmla="val 4093"/>
                <a:gd name="f19" fmla="val 91131"/>
                <a:gd name="f20" fmla="val 16428"/>
                <a:gd name="f21" fmla="val 105254"/>
                <a:gd name="f22" fmla="val 36354"/>
                <a:gd name="f23" fmla="val 111845"/>
                <a:gd name="f24" fmla="val 46791"/>
                <a:gd name="f25" fmla="val 114669"/>
                <a:gd name="f26" fmla="val 57229"/>
                <a:gd name="f27" fmla="val 115611"/>
                <a:gd name="f28" fmla="val 67666"/>
                <a:gd name="f29" fmla="val 112786"/>
                <a:gd name="f30" fmla="val 79052"/>
                <a:gd name="f31" fmla="val 109962"/>
                <a:gd name="f32" fmla="val 88541"/>
                <a:gd name="f33" fmla="val 96132"/>
                <a:gd name="f34" fmla="val 95838"/>
                <a:gd name="f35" fmla="val 97080"/>
                <a:gd name="f36" fmla="val 94897"/>
                <a:gd name="f37" fmla="val 98029"/>
                <a:gd name="f38" fmla="val 93014"/>
                <a:gd name="f39" fmla="val 92072"/>
                <a:gd name="f40" fmla="val 92336"/>
                <a:gd name="f41" fmla="val 88306"/>
                <a:gd name="f42" fmla="val 84540"/>
                <a:gd name="f43" fmla="val 84745"/>
                <a:gd name="f44" fmla="val 81715"/>
                <a:gd name="f45" fmla="val 83797"/>
                <a:gd name="f46" fmla="val 82848"/>
                <a:gd name="f47" fmla="val 82657"/>
                <a:gd name="f48" fmla="val 81899"/>
                <a:gd name="f49" fmla="val 83598"/>
                <a:gd name="f50" fmla="val 75257"/>
                <a:gd name="f51" fmla="val 90189"/>
                <a:gd name="f52" fmla="val 93955"/>
                <a:gd name="f53" fmla="val 59126"/>
                <a:gd name="f54" fmla="val 42996"/>
                <a:gd name="f55" fmla="val 96780"/>
                <a:gd name="f56" fmla="val 28763"/>
                <a:gd name="f57" fmla="val 85481"/>
                <a:gd name="f58" fmla="val 26865"/>
                <a:gd name="f59" fmla="val 25917"/>
                <a:gd name="f60" fmla="val 65709"/>
                <a:gd name="f61" fmla="val 30661"/>
                <a:gd name="f62" fmla="val 38252"/>
                <a:gd name="f63" fmla="val 45843"/>
                <a:gd name="f64" fmla="val 53433"/>
                <a:gd name="f65" fmla="val 99927"/>
                <a:gd name="f66" fmla="val 61001"/>
                <a:gd name="f67" fmla="val 53468"/>
                <a:gd name="f68" fmla="val 44994"/>
                <a:gd name="f69" fmla="val 37462"/>
                <a:gd name="f70" fmla="val 94234"/>
                <a:gd name="f71" fmla="val 20514"/>
                <a:gd name="f72" fmla="val 85694"/>
                <a:gd name="f73" fmla="val 8274"/>
                <a:gd name="f74" fmla="val 71461"/>
                <a:gd name="f75" fmla="val 46878"/>
                <a:gd name="f76" fmla="val 61973"/>
                <a:gd name="f77" fmla="val 52484"/>
                <a:gd name="f78" fmla="val 37303"/>
                <a:gd name="f79" fmla="val 32559"/>
                <a:gd name="f80" fmla="val 40287"/>
                <a:gd name="f81" fmla="val 34637"/>
                <a:gd name="f82" fmla="val 31610"/>
                <a:gd name="f83" fmla="val 29930"/>
                <a:gd name="f84" fmla="val 21456"/>
                <a:gd name="f85" fmla="val 18631"/>
                <a:gd name="f86" fmla="val 55331"/>
                <a:gd name="f87" fmla="val 64820"/>
                <a:gd name="f88" fmla="val 22397"/>
                <a:gd name="f89" fmla="val 70513"/>
                <a:gd name="f90" fmla="val 28047"/>
                <a:gd name="f91" fmla="val 72410"/>
                <a:gd name="f92" fmla="val 73359"/>
                <a:gd name="f93" fmla="val 39345"/>
                <a:gd name="f94" fmla="val 42170"/>
                <a:gd name="f95" fmla="val 44053"/>
                <a:gd name="f96" fmla="val 74308"/>
                <a:gd name="f97" fmla="*/ f0 1 99926"/>
                <a:gd name="f98" fmla="*/ f1 1 114491"/>
                <a:gd name="f99" fmla="+- f4 0 f2"/>
                <a:gd name="f100" fmla="+- f3 0 f2"/>
                <a:gd name="f101" fmla="*/ f100 1 99926"/>
                <a:gd name="f102" fmla="*/ f99 1 114491"/>
                <a:gd name="f103" fmla="*/ f2 1 f101"/>
                <a:gd name="f104" fmla="*/ f3 1 f101"/>
                <a:gd name="f105" fmla="*/ f2 1 f102"/>
                <a:gd name="f106" fmla="*/ f4 1 f102"/>
                <a:gd name="f107" fmla="*/ f103 f97 1"/>
                <a:gd name="f108" fmla="*/ f104 f97 1"/>
                <a:gd name="f109" fmla="*/ f106 f98 1"/>
                <a:gd name="f110" fmla="*/ f105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7" t="f110" r="f108" b="f109"/>
              <a:pathLst>
                <a:path w="99926" h="1144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21"/>
                    <a:pt x="f33" y="f34"/>
                  </a:cubicBezTo>
                  <a:cubicBezTo>
                    <a:pt x="f35" y="f36"/>
                    <a:pt x="f37" y="f38"/>
                    <a:pt x="f33" y="f39"/>
                  </a:cubicBezTo>
                  <a:cubicBezTo>
                    <a:pt x="f40" y="f41"/>
                    <a:pt x="f32" y="f42"/>
                    <a:pt x="f43" y="f44"/>
                  </a:cubicBezTo>
                  <a:cubicBezTo>
                    <a:pt x="f45" y="f44"/>
                    <a:pt x="f45" y="f44"/>
                    <a:pt x="f45" y="f44"/>
                  </a:cubicBezTo>
                  <a:cubicBezTo>
                    <a:pt x="f46" y="f47"/>
                    <a:pt x="f46" y="f47"/>
                    <a:pt x="f48" y="f49"/>
                  </a:cubicBezTo>
                  <a:cubicBezTo>
                    <a:pt x="f50" y="f51"/>
                    <a:pt x="f28" y="f52"/>
                    <a:pt x="f53" y="f36"/>
                  </a:cubicBezTo>
                  <a:cubicBezTo>
                    <a:pt x="f54" y="f55"/>
                    <a:pt x="f56" y="f57"/>
                    <a:pt x="f58" y="f17"/>
                  </a:cubicBezTo>
                  <a:cubicBezTo>
                    <a:pt x="f59" y="f60"/>
                    <a:pt x="f59" y="f60"/>
                    <a:pt x="f61" y="f60"/>
                  </a:cubicBezTo>
                  <a:cubicBezTo>
                    <a:pt x="f62" y="f60"/>
                    <a:pt x="f63" y="f60"/>
                    <a:pt x="f64" y="f60"/>
                  </a:cubicBezTo>
                  <a:cubicBezTo>
                    <a:pt x="f28" y="f60"/>
                    <a:pt x="f48" y="f60"/>
                    <a:pt x="f33" y="f60"/>
                  </a:cubicBezTo>
                  <a:cubicBezTo>
                    <a:pt x="f65" y="f60"/>
                    <a:pt x="f65" y="f60"/>
                    <a:pt x="f65" y="f66"/>
                  </a:cubicBezTo>
                  <a:cubicBezTo>
                    <a:pt x="f65" y="f67"/>
                    <a:pt x="f65" y="f68"/>
                    <a:pt x="f37" y="f69"/>
                  </a:cubicBezTo>
                  <a:cubicBezTo>
                    <a:pt x="f70" y="f71"/>
                    <a:pt x="f72" y="f73"/>
                    <a:pt x="f5" y="f6"/>
                  </a:cubicBezTo>
                  <a:moveTo>
                    <a:pt x="f74" y="f75"/>
                  </a:moveTo>
                  <a:cubicBezTo>
                    <a:pt x="f76" y="f75"/>
                    <a:pt x="f77" y="f75"/>
                    <a:pt x="f54" y="f75"/>
                  </a:cubicBezTo>
                  <a:cubicBezTo>
                    <a:pt x="f78" y="f75"/>
                    <a:pt x="f79" y="f75"/>
                    <a:pt x="f59" y="f75"/>
                  </a:cubicBezTo>
                  <a:cubicBezTo>
                    <a:pt x="f58" y="f80"/>
                    <a:pt x="f56" y="f81"/>
                    <a:pt x="f82" y="f83"/>
                  </a:cubicBezTo>
                  <a:cubicBezTo>
                    <a:pt x="f78" y="f84"/>
                    <a:pt x="f63" y="f85"/>
                    <a:pt x="f86" y="f71"/>
                  </a:cubicBezTo>
                  <a:cubicBezTo>
                    <a:pt x="f87" y="f88"/>
                    <a:pt x="f89" y="f90"/>
                    <a:pt x="f91" y="f69"/>
                  </a:cubicBezTo>
                  <a:cubicBezTo>
                    <a:pt x="f92" y="f93"/>
                    <a:pt x="f92" y="f94"/>
                    <a:pt x="f92" y="f95"/>
                  </a:cubicBezTo>
                  <a:cubicBezTo>
                    <a:pt x="f96" y="f75"/>
                    <a:pt x="f92" y="f75"/>
                    <a:pt x="f74" y="f7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228;p59">
              <a:extLst>
                <a:ext uri="{FF2B5EF4-FFF2-40B4-BE49-F238E27FC236}">
                  <a16:creationId xmlns:a16="http://schemas.microsoft.com/office/drawing/2014/main" id="{D0E940E8-5FA9-BE06-1FF3-5B09F7199030}"/>
                </a:ext>
              </a:extLst>
            </p:cNvPr>
            <p:cNvSpPr/>
            <p:nvPr/>
          </p:nvSpPr>
          <p:spPr>
            <a:xfrm>
              <a:off x="8110398" y="4739518"/>
              <a:ext cx="42281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734"/>
                <a:gd name="f4" fmla="val 113927"/>
                <a:gd name="f5" fmla="val 99041"/>
                <a:gd name="f6" fmla="val 86623"/>
                <a:gd name="f7" fmla="val 103786"/>
                <a:gd name="f8" fmla="val 77207"/>
                <a:gd name="f9" fmla="val 104735"/>
                <a:gd name="f10" fmla="val 67792"/>
                <a:gd name="f11" fmla="val 58376"/>
                <a:gd name="f12" fmla="val 52727"/>
                <a:gd name="f13" fmla="val 48019"/>
                <a:gd name="f14" fmla="val 42370"/>
                <a:gd name="f15" fmla="val 99990"/>
                <a:gd name="f16" fmla="val 23539"/>
                <a:gd name="f17" fmla="val 89553"/>
                <a:gd name="f18" fmla="val 10357"/>
                <a:gd name="f19" fmla="val 71525"/>
                <a:gd name="f20" fmla="val 2825"/>
                <a:gd name="f21" fmla="val 63934"/>
                <a:gd name="f22" fmla="val 57292"/>
                <a:gd name="f23" fmla="val 49701"/>
                <a:gd name="f24" fmla="val 29775"/>
                <a:gd name="f25" fmla="val 942"/>
                <a:gd name="f26" fmla="val 14594"/>
                <a:gd name="f27" fmla="val 6054"/>
                <a:gd name="f28" fmla="val 29188"/>
                <a:gd name="f29" fmla="+- 0 0 2486"/>
                <a:gd name="f30" fmla="+- 0 0 1537"/>
                <a:gd name="f31" fmla="val 66850"/>
                <a:gd name="f32" fmla="val 84740"/>
                <a:gd name="f33" fmla="val 11747"/>
                <a:gd name="f34" fmla="val 98863"/>
                <a:gd name="f35" fmla="val 23133"/>
                <a:gd name="f36" fmla="val 108278"/>
                <a:gd name="f37" fmla="val 38315"/>
                <a:gd name="f38" fmla="val 112045"/>
                <a:gd name="f39" fmla="val 44957"/>
                <a:gd name="f40" fmla="val 113928"/>
                <a:gd name="f41" fmla="val 51599"/>
                <a:gd name="f42" fmla="val 58241"/>
                <a:gd name="f43" fmla="val 76269"/>
                <a:gd name="f44" fmla="val 112986"/>
                <a:gd name="f45" fmla="val 90502"/>
                <a:gd name="f46" fmla="val 103571"/>
                <a:gd name="f47" fmla="val 75320"/>
                <a:gd name="f48" fmla="val 80032"/>
                <a:gd name="f49" fmla="val 69627"/>
                <a:gd name="f50" fmla="val 93214"/>
                <a:gd name="f51" fmla="val 96980"/>
                <a:gd name="f52" fmla="val 44008"/>
                <a:gd name="f53" fmla="val 94155"/>
                <a:gd name="f54" fmla="val 92272"/>
                <a:gd name="f55" fmla="val 34520"/>
                <a:gd name="f56" fmla="val 88506"/>
                <a:gd name="f57" fmla="val 30724"/>
                <a:gd name="f58" fmla="val 83798"/>
                <a:gd name="f59" fmla="val 27878"/>
                <a:gd name="f60" fmla="val 79090"/>
                <a:gd name="f61" fmla="val 25980"/>
                <a:gd name="f62" fmla="val 74383"/>
                <a:gd name="f63" fmla="val 69675"/>
                <a:gd name="f64" fmla="val 25031"/>
                <a:gd name="f65" fmla="val 28827"/>
                <a:gd name="f66" fmla="val 37662"/>
                <a:gd name="f67" fmla="val 47804"/>
                <a:gd name="f68" fmla="val 18831"/>
                <a:gd name="f69" fmla="val 60139"/>
                <a:gd name="f70" fmla="val 22597"/>
                <a:gd name="f71" fmla="val 66781"/>
                <a:gd name="f72" fmla="val 24480"/>
                <a:gd name="f73" fmla="val 70576"/>
                <a:gd name="f74" fmla="val 74371"/>
                <a:gd name="f75" fmla="val 34837"/>
                <a:gd name="f76" fmla="val 79116"/>
                <a:gd name="f77" fmla="val 50844"/>
                <a:gd name="f78" fmla="val 65909"/>
                <a:gd name="f79" fmla="val 78167"/>
                <a:gd name="f80" fmla="val 73441"/>
                <a:gd name="f81" fmla="*/ f0 1 104734"/>
                <a:gd name="f82" fmla="*/ f1 1 113927"/>
                <a:gd name="f83" fmla="+- f4 0 f2"/>
                <a:gd name="f84" fmla="+- f3 0 f2"/>
                <a:gd name="f85" fmla="*/ f84 1 104734"/>
                <a:gd name="f86" fmla="*/ f83 1 113927"/>
                <a:gd name="f87" fmla="*/ f2 1 f85"/>
                <a:gd name="f88" fmla="*/ f3 1 f85"/>
                <a:gd name="f89" fmla="*/ f2 1 f86"/>
                <a:gd name="f90" fmla="*/ f4 1 f86"/>
                <a:gd name="f91" fmla="*/ f87 f81 1"/>
                <a:gd name="f92" fmla="*/ f88 f81 1"/>
                <a:gd name="f93" fmla="*/ f90 f82 1"/>
                <a:gd name="f94" fmla="*/ f89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1" t="f94" r="f92" b="f93"/>
              <a:pathLst>
                <a:path w="104734" h="113927">
                  <a:moveTo>
                    <a:pt x="f5" y="f6"/>
                  </a:moveTo>
                  <a:cubicBezTo>
                    <a:pt x="f7" y="f8"/>
                    <a:pt x="f9" y="f10"/>
                    <a:pt x="f9" y="f11"/>
                  </a:cubicBezTo>
                  <a:cubicBezTo>
                    <a:pt x="f9" y="f12"/>
                    <a:pt x="f9" y="f13"/>
                    <a:pt x="f7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"/>
                    <a:pt x="f22" y="f2"/>
                    <a:pt x="f23" y="f2"/>
                  </a:cubicBezTo>
                  <a:cubicBezTo>
                    <a:pt x="f24" y="f25"/>
                    <a:pt x="f26" y="f18"/>
                    <a:pt x="f27" y="f28"/>
                  </a:cubicBezTo>
                  <a:cubicBezTo>
                    <a:pt x="f29" y="f13"/>
                    <a:pt x="f30" y="f31"/>
                    <a:pt x="f27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0"/>
                    <a:pt x="f42" y="f40"/>
                  </a:cubicBezTo>
                  <a:cubicBezTo>
                    <a:pt x="f43" y="f44"/>
                    <a:pt x="f45" y="f46"/>
                    <a:pt x="f5" y="f6"/>
                  </a:cubicBezTo>
                  <a:moveTo>
                    <a:pt x="f47" y="f48"/>
                  </a:moveTo>
                  <a:cubicBezTo>
                    <a:pt x="f49" y="f50"/>
                    <a:pt x="f22" y="f51"/>
                    <a:pt x="f52" y="f53"/>
                  </a:cubicBezTo>
                  <a:cubicBezTo>
                    <a:pt x="f37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1" y="f63"/>
                  </a:cubicBezTo>
                  <a:cubicBezTo>
                    <a:pt x="f64" y="f11"/>
                    <a:pt x="f64" y="f13"/>
                    <a:pt x="f65" y="f66"/>
                  </a:cubicBezTo>
                  <a:cubicBezTo>
                    <a:pt x="f55" y="f16"/>
                    <a:pt x="f67" y="f68"/>
                    <a:pt x="f69" y="f70"/>
                  </a:cubicBezTo>
                  <a:cubicBezTo>
                    <a:pt x="f71" y="f72"/>
                    <a:pt x="f73" y="f28"/>
                    <a:pt x="f74" y="f75"/>
                  </a:cubicBezTo>
                  <a:cubicBezTo>
                    <a:pt x="f76" y="f14"/>
                    <a:pt x="f76" y="f77"/>
                    <a:pt x="f76" y="f11"/>
                  </a:cubicBezTo>
                  <a:cubicBezTo>
                    <a:pt x="f76" y="f78"/>
                    <a:pt x="f79" y="f80"/>
                    <a:pt x="f47" y="f48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Google Shape;229;p59">
              <a:extLst>
                <a:ext uri="{FF2B5EF4-FFF2-40B4-BE49-F238E27FC236}">
                  <a16:creationId xmlns:a16="http://schemas.microsoft.com/office/drawing/2014/main" id="{BB2A3691-D394-2C7D-83ED-87CAF7AF24D5}"/>
                </a:ext>
              </a:extLst>
            </p:cNvPr>
            <p:cNvSpPr/>
            <p:nvPr/>
          </p:nvSpPr>
          <p:spPr>
            <a:xfrm>
              <a:off x="8012283" y="4840925"/>
              <a:ext cx="42336" cy="461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869"/>
                <a:gd name="f4" fmla="val 114359"/>
                <a:gd name="f5" fmla="val 49177"/>
                <a:gd name="f6" fmla="val 102972"/>
                <a:gd name="f7" fmla="val 22814"/>
                <a:gd name="f8" fmla="val 85892"/>
                <a:gd name="f9" fmla="val 2100"/>
                <a:gd name="f10" fmla="val 58376"/>
                <a:gd name="f11" fmla="val 216"/>
                <a:gd name="f12" fmla="val 35603"/>
                <a:gd name="f13" fmla="+- 0 0 1667"/>
                <a:gd name="f14" fmla="val 13780"/>
                <a:gd name="f15" fmla="val 8690"/>
                <a:gd name="f16" fmla="val 4291"/>
                <a:gd name="f17" fmla="val 33171"/>
                <a:gd name="f18" fmla="+- 0 0 453"/>
                <a:gd name="f19" fmla="val 44469"/>
                <a:gd name="f20" fmla="val 56710"/>
                <a:gd name="f21" fmla="val 496"/>
                <a:gd name="f22" fmla="val 68950"/>
                <a:gd name="f23" fmla="val 3342"/>
                <a:gd name="f24" fmla="val 88722"/>
                <a:gd name="f25" fmla="val 16626"/>
                <a:gd name="f26" fmla="val 112261"/>
                <a:gd name="f27" fmla="val 46989"/>
                <a:gd name="f28" fmla="val 114144"/>
                <a:gd name="f29" fmla="val 69762"/>
                <a:gd name="f30" fmla="val 116027"/>
                <a:gd name="f31" fmla="val 92534"/>
                <a:gd name="f32" fmla="val 105670"/>
                <a:gd name="f33" fmla="val 101074"/>
                <a:gd name="f34" fmla="val 78365"/>
                <a:gd name="f35" fmla="val 71774"/>
                <a:gd name="f36" fmla="val 103921"/>
                <a:gd name="f37" fmla="val 64242"/>
                <a:gd name="f38" fmla="val 57651"/>
                <a:gd name="f39" fmla="val 54826"/>
                <a:gd name="f40" fmla="val 52002"/>
                <a:gd name="f41" fmla="val 76404"/>
                <a:gd name="f42" fmla="val 77424"/>
                <a:gd name="f43" fmla="val 71660"/>
                <a:gd name="f44" fmla="val 90605"/>
                <a:gd name="f45" fmla="val 60273"/>
                <a:gd name="f46" fmla="val 96255"/>
                <a:gd name="f47" fmla="val 93430"/>
                <a:gd name="f48" fmla="val 39399"/>
                <a:gd name="f49" fmla="val 91547"/>
                <a:gd name="f50" fmla="val 33706"/>
                <a:gd name="f51" fmla="val 86839"/>
                <a:gd name="f52" fmla="val 29910"/>
                <a:gd name="f53" fmla="val 80248"/>
                <a:gd name="f54" fmla="val 26115"/>
                <a:gd name="f55" fmla="val 72716"/>
                <a:gd name="f56" fmla="val 25166"/>
                <a:gd name="f57" fmla="val 65183"/>
                <a:gd name="f58" fmla="val 51060"/>
                <a:gd name="f59" fmla="val 43528"/>
                <a:gd name="f60" fmla="val 28012"/>
                <a:gd name="f61" fmla="val 36937"/>
                <a:gd name="f62" fmla="val 31808"/>
                <a:gd name="f63" fmla="val 26580"/>
                <a:gd name="f64" fmla="val 40348"/>
                <a:gd name="f65" fmla="val 19989"/>
                <a:gd name="f66" fmla="val 50785"/>
                <a:gd name="f67" fmla="val 61222"/>
                <a:gd name="f68" fmla="val 25638"/>
                <a:gd name="f69" fmla="val 74506"/>
                <a:gd name="f70" fmla="val 35995"/>
                <a:gd name="f71" fmla="val 77353"/>
                <a:gd name="f72" fmla="val 41645"/>
                <a:gd name="f73" fmla="val 78302"/>
                <a:gd name="f74" fmla="val 47294"/>
                <a:gd name="f75" fmla="val 52943"/>
                <a:gd name="f76" fmla="val 80199"/>
                <a:gd name="f77" fmla="val 60476"/>
                <a:gd name="f78" fmla="val 79250"/>
                <a:gd name="f79" fmla="val 69891"/>
                <a:gd name="f80" fmla="*/ f0 1 104869"/>
                <a:gd name="f81" fmla="*/ f1 1 114359"/>
                <a:gd name="f82" fmla="+- f4 0 f2"/>
                <a:gd name="f83" fmla="+- f3 0 f2"/>
                <a:gd name="f84" fmla="*/ f83 1 104869"/>
                <a:gd name="f85" fmla="*/ f82 1 114359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104869" h="114359">
                  <a:moveTo>
                    <a:pt x="f3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18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6" y="f35"/>
                    <a:pt x="f36" y="f37"/>
                    <a:pt x="f36" y="f38"/>
                  </a:cubicBezTo>
                  <a:cubicBezTo>
                    <a:pt x="f3" y="f39"/>
                    <a:pt x="f3" y="f40"/>
                    <a:pt x="f3" y="f5"/>
                  </a:cubicBezTo>
                  <a:moveTo>
                    <a:pt x="f41" y="f42"/>
                  </a:moveTo>
                  <a:cubicBezTo>
                    <a:pt x="f43" y="f44"/>
                    <a:pt x="f45" y="f46"/>
                    <a:pt x="f27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6" y="f38"/>
                  </a:cubicBezTo>
                  <a:cubicBezTo>
                    <a:pt x="f56" y="f58"/>
                    <a:pt x="f54" y="f59"/>
                    <a:pt x="f60" y="f61"/>
                  </a:cubicBezTo>
                  <a:cubicBezTo>
                    <a:pt x="f62" y="f63"/>
                    <a:pt x="f64" y="f65"/>
                    <a:pt x="f66" y="f65"/>
                  </a:cubicBezTo>
                  <a:cubicBezTo>
                    <a:pt x="f67" y="f65"/>
                    <a:pt x="f29" y="f68"/>
                    <a:pt x="f69" y="f70"/>
                  </a:cubicBezTo>
                  <a:cubicBezTo>
                    <a:pt x="f71" y="f72"/>
                    <a:pt x="f73" y="f74"/>
                    <a:pt x="f73" y="f75"/>
                  </a:cubicBezTo>
                  <a:cubicBezTo>
                    <a:pt x="f76" y="f77"/>
                    <a:pt x="f78" y="f79"/>
                    <a:pt x="f41" y="f4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230;p59">
              <a:extLst>
                <a:ext uri="{FF2B5EF4-FFF2-40B4-BE49-F238E27FC236}">
                  <a16:creationId xmlns:a16="http://schemas.microsoft.com/office/drawing/2014/main" id="{8421C5DB-64ED-A8BD-A34E-2DF43CE56FF2}"/>
                </a:ext>
              </a:extLst>
            </p:cNvPr>
            <p:cNvSpPr/>
            <p:nvPr/>
          </p:nvSpPr>
          <p:spPr>
            <a:xfrm>
              <a:off x="7901312" y="4739518"/>
              <a:ext cx="42647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628"/>
                <a:gd name="f4" fmla="val 113927"/>
                <a:gd name="f5" fmla="val 67550"/>
                <a:gd name="f6" fmla="val 1883"/>
                <a:gd name="f7" fmla="val 60908"/>
                <a:gd name="f8" fmla="val 54266"/>
                <a:gd name="f9" fmla="val 47624"/>
                <a:gd name="f10" fmla="val 29596"/>
                <a:gd name="f11" fmla="val 942"/>
                <a:gd name="f12" fmla="val 15363"/>
                <a:gd name="f13" fmla="val 9416"/>
                <a:gd name="f14" fmla="val 6824"/>
                <a:gd name="f15" fmla="val 25422"/>
                <a:gd name="f16" fmla="val 2079"/>
                <a:gd name="f17" fmla="val 34837"/>
                <a:gd name="f18" fmla="+- 0 0 767"/>
                <a:gd name="f19" fmla="val 45194"/>
                <a:gd name="f20" fmla="val 182"/>
                <a:gd name="f21" fmla="val 56493"/>
                <a:gd name="f22" fmla="val 62142"/>
                <a:gd name="f23" fmla="val 67792"/>
                <a:gd name="f24" fmla="val 73441"/>
                <a:gd name="f25" fmla="val 93214"/>
                <a:gd name="f26" fmla="val 17261"/>
                <a:gd name="f27" fmla="val 106395"/>
                <a:gd name="f28" fmla="val 37187"/>
                <a:gd name="f29" fmla="val 112045"/>
                <a:gd name="f30" fmla="val 43829"/>
                <a:gd name="f31" fmla="val 113928"/>
                <a:gd name="f32" fmla="val 50471"/>
                <a:gd name="f33" fmla="val 57113"/>
                <a:gd name="f34" fmla="val 77039"/>
                <a:gd name="f35" fmla="val 112986"/>
                <a:gd name="f36" fmla="val 92220"/>
                <a:gd name="f37" fmla="val 103571"/>
                <a:gd name="f38" fmla="val 99811"/>
                <a:gd name="f39" fmla="val 84740"/>
                <a:gd name="f40" fmla="val 107402"/>
                <a:gd name="f41" fmla="val 66850"/>
                <a:gd name="f42" fmla="val 48019"/>
                <a:gd name="f43" fmla="val 100760"/>
                <a:gd name="f44" fmla="val 30130"/>
                <a:gd name="f45" fmla="val 94118"/>
                <a:gd name="f46" fmla="val 16006"/>
                <a:gd name="f47" fmla="val 83681"/>
                <a:gd name="f48" fmla="val 6591"/>
                <a:gd name="f49" fmla="val 79885"/>
                <a:gd name="f50" fmla="val 64026"/>
                <a:gd name="f51" fmla="val 78936"/>
                <a:gd name="f52" fmla="val 71558"/>
                <a:gd name="f53" fmla="val 76090"/>
                <a:gd name="f54" fmla="val 79090"/>
                <a:gd name="f55" fmla="val 70397"/>
                <a:gd name="f56" fmla="val 92272"/>
                <a:gd name="f57" fmla="val 58062"/>
                <a:gd name="f58" fmla="val 96980"/>
                <a:gd name="f59" fmla="val 44778"/>
                <a:gd name="f60" fmla="val 38136"/>
                <a:gd name="f61" fmla="val 91331"/>
                <a:gd name="f62" fmla="val 33392"/>
                <a:gd name="f63" fmla="val 86623"/>
                <a:gd name="f64" fmla="val 30545"/>
                <a:gd name="f65" fmla="val 80032"/>
                <a:gd name="f66" fmla="val 27698"/>
                <a:gd name="f67" fmla="val 74383"/>
                <a:gd name="f68" fmla="val 26750"/>
                <a:gd name="f69" fmla="val 68733"/>
                <a:gd name="f70" fmla="val 52727"/>
                <a:gd name="f71" fmla="val 43311"/>
                <a:gd name="f72" fmla="val 36238"/>
                <a:gd name="f73" fmla="val 21656"/>
                <a:gd name="f74" fmla="val 49522"/>
                <a:gd name="f75" fmla="val 16948"/>
                <a:gd name="f76" fmla="val 61857"/>
                <a:gd name="f77" fmla="val 20714"/>
                <a:gd name="f78" fmla="val 68499"/>
                <a:gd name="f79" fmla="val 22597"/>
                <a:gd name="f80" fmla="val 73243"/>
                <a:gd name="f81" fmla="val 27305"/>
                <a:gd name="f82" fmla="val 33896"/>
                <a:gd name="f83" fmla="val 41428"/>
                <a:gd name="f84" fmla="val 48961"/>
                <a:gd name="f85" fmla="*/ f0 1 105628"/>
                <a:gd name="f86" fmla="*/ f1 1 113927"/>
                <a:gd name="f87" fmla="+- f4 0 f2"/>
                <a:gd name="f88" fmla="+- f3 0 f2"/>
                <a:gd name="f89" fmla="*/ f88 1 105628"/>
                <a:gd name="f90" fmla="*/ f87 1 113927"/>
                <a:gd name="f91" fmla="*/ f2 1 f89"/>
                <a:gd name="f92" fmla="*/ f3 1 f89"/>
                <a:gd name="f93" fmla="*/ f2 1 f90"/>
                <a:gd name="f94" fmla="*/ f4 1 f90"/>
                <a:gd name="f95" fmla="*/ f91 f85 1"/>
                <a:gd name="f96" fmla="*/ f92 f85 1"/>
                <a:gd name="f97" fmla="*/ f94 f86 1"/>
                <a:gd name="f98" fmla="*/ f93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5" t="f98" r="f96" b="f97"/>
              <a:pathLst>
                <a:path w="105628" h="113927">
                  <a:moveTo>
                    <a:pt x="f5" y="f6"/>
                  </a:moveTo>
                  <a:cubicBezTo>
                    <a:pt x="f7" y="f2"/>
                    <a:pt x="f8" y="f2"/>
                    <a:pt x="f9" y="f2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0" y="f22"/>
                    <a:pt x="f20" y="f23"/>
                    <a:pt x="f16" y="f24"/>
                  </a:cubicBezTo>
                  <a:cubicBezTo>
                    <a:pt x="f14" y="f25"/>
                    <a:pt x="f26" y="f27"/>
                    <a:pt x="f28" y="f29"/>
                  </a:cubicBezTo>
                  <a:cubicBezTo>
                    <a:pt x="f30" y="f31"/>
                    <a:pt x="f32" y="f31"/>
                    <a:pt x="f33" y="f31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0" y="f42"/>
                    <a:pt x="f43" y="f44"/>
                  </a:cubicBezTo>
                  <a:cubicBezTo>
                    <a:pt x="f45" y="f46"/>
                    <a:pt x="f47" y="f48"/>
                    <a:pt x="f5" y="f6"/>
                  </a:cubicBezTo>
                  <a:moveTo>
                    <a:pt x="f49" y="f21"/>
                  </a:moveTo>
                  <a:cubicBezTo>
                    <a:pt x="f49" y="f50"/>
                    <a:pt x="f51" y="f52"/>
                    <a:pt x="f53" y="f54"/>
                  </a:cubicBezTo>
                  <a:cubicBezTo>
                    <a:pt x="f55" y="f56"/>
                    <a:pt x="f57" y="f58"/>
                    <a:pt x="f59" y="f25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68" y="f22"/>
                  </a:cubicBezTo>
                  <a:cubicBezTo>
                    <a:pt x="f68" y="f70"/>
                    <a:pt x="f68" y="f71"/>
                    <a:pt x="f64" y="f17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80" y="f81"/>
                    <a:pt x="f53" y="f82"/>
                  </a:cubicBezTo>
                  <a:cubicBezTo>
                    <a:pt x="f51" y="f83"/>
                    <a:pt x="f49" y="f84"/>
                    <a:pt x="f49" y="f21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Google Shape;231;p59">
              <a:extLst>
                <a:ext uri="{FF2B5EF4-FFF2-40B4-BE49-F238E27FC236}">
                  <a16:creationId xmlns:a16="http://schemas.microsoft.com/office/drawing/2014/main" id="{EAB63503-4E4C-92B6-3395-8453988B2EB0}"/>
                </a:ext>
              </a:extLst>
            </p:cNvPr>
            <p:cNvSpPr/>
            <p:nvPr/>
          </p:nvSpPr>
          <p:spPr>
            <a:xfrm>
              <a:off x="8426122" y="4739892"/>
              <a:ext cx="42592" cy="459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504"/>
                <a:gd name="f4" fmla="val 113927"/>
                <a:gd name="f5" fmla="val 56164"/>
                <a:gd name="f6" fmla="val 113928"/>
                <a:gd name="f7" fmla="val 76090"/>
                <a:gd name="f8" fmla="val 112986"/>
                <a:gd name="f9" fmla="val 91271"/>
                <a:gd name="f10" fmla="val 103571"/>
                <a:gd name="f11" fmla="val 99811"/>
                <a:gd name="f12" fmla="val 84740"/>
                <a:gd name="f13" fmla="val 107402"/>
                <a:gd name="f14" fmla="val 66850"/>
                <a:gd name="f15" fmla="val 48019"/>
                <a:gd name="f16" fmla="val 30130"/>
                <a:gd name="f17" fmla="val 94118"/>
                <a:gd name="f18" fmla="val 16006"/>
                <a:gd name="f19" fmla="val 82732"/>
                <a:gd name="f20" fmla="val 5649"/>
                <a:gd name="f21" fmla="val 67550"/>
                <a:gd name="f22" fmla="val 1883"/>
                <a:gd name="f23" fmla="val 60908"/>
                <a:gd name="f24" fmla="val 54266"/>
                <a:gd name="f25" fmla="val 47624"/>
                <a:gd name="f26" fmla="val 29596"/>
                <a:gd name="f27" fmla="val 942"/>
                <a:gd name="f28" fmla="val 15363"/>
                <a:gd name="f29" fmla="val 9416"/>
                <a:gd name="f30" fmla="val 6824"/>
                <a:gd name="f31" fmla="val 26363"/>
                <a:gd name="f32" fmla="val 2079"/>
                <a:gd name="f33" fmla="val 35779"/>
                <a:gd name="f34" fmla="+- 0 0 767"/>
                <a:gd name="f35" fmla="val 46136"/>
                <a:gd name="f36" fmla="val 182"/>
                <a:gd name="f37" fmla="val 57435"/>
                <a:gd name="f38" fmla="val 63084"/>
                <a:gd name="f39" fmla="val 67792"/>
                <a:gd name="f40" fmla="val 1131"/>
                <a:gd name="f41" fmla="val 73441"/>
                <a:gd name="f42" fmla="val 5875"/>
                <a:gd name="f43" fmla="val 93214"/>
                <a:gd name="f44" fmla="val 16312"/>
                <a:gd name="f45" fmla="val 107337"/>
                <a:gd name="f46" fmla="val 36238"/>
                <a:gd name="f47" fmla="val 43829"/>
                <a:gd name="f48" fmla="val 49522"/>
                <a:gd name="f49" fmla="val 79090"/>
                <a:gd name="f50" fmla="val 26750"/>
                <a:gd name="f51" fmla="val 25801"/>
                <a:gd name="f52" fmla="val 62142"/>
                <a:gd name="f53" fmla="val 24852"/>
                <a:gd name="f54" fmla="val 52727"/>
                <a:gd name="f55" fmla="val 43311"/>
                <a:gd name="f56" fmla="val 34837"/>
                <a:gd name="f57" fmla="val 35289"/>
                <a:gd name="f58" fmla="val 21656"/>
                <a:gd name="f59" fmla="val 48573"/>
                <a:gd name="f60" fmla="val 16948"/>
                <a:gd name="f61" fmla="val 20714"/>
                <a:gd name="f62" fmla="val 22597"/>
                <a:gd name="f63" fmla="val 72294"/>
                <a:gd name="f64" fmla="val 27305"/>
                <a:gd name="f65" fmla="val 75141"/>
                <a:gd name="f66" fmla="val 33896"/>
                <a:gd name="f67" fmla="val 78936"/>
                <a:gd name="f68" fmla="val 41428"/>
                <a:gd name="f69" fmla="val 79885"/>
                <a:gd name="f70" fmla="val 48961"/>
                <a:gd name="f71" fmla="val 56493"/>
                <a:gd name="f72" fmla="val 64026"/>
                <a:gd name="f73" fmla="val 71558"/>
                <a:gd name="f74" fmla="val 70397"/>
                <a:gd name="f75" fmla="val 92272"/>
                <a:gd name="f76" fmla="val 58062"/>
                <a:gd name="f77" fmla="val 96980"/>
                <a:gd name="f78" fmla="val 44778"/>
                <a:gd name="f79" fmla="val 37187"/>
                <a:gd name="f80" fmla="val 90389"/>
                <a:gd name="f81" fmla="val 32443"/>
                <a:gd name="f82" fmla="val 85681"/>
                <a:gd name="f83" fmla="*/ f0 1 105504"/>
                <a:gd name="f84" fmla="*/ f1 1 113927"/>
                <a:gd name="f85" fmla="+- f4 0 f2"/>
                <a:gd name="f86" fmla="+- f3 0 f2"/>
                <a:gd name="f87" fmla="*/ f86 1 105504"/>
                <a:gd name="f88" fmla="*/ f85 1 113927"/>
                <a:gd name="f89" fmla="*/ f2 1 f87"/>
                <a:gd name="f90" fmla="*/ f3 1 f87"/>
                <a:gd name="f91" fmla="*/ f2 1 f88"/>
                <a:gd name="f92" fmla="*/ f4 1 f88"/>
                <a:gd name="f93" fmla="*/ f89 f83 1"/>
                <a:gd name="f94" fmla="*/ f90 f83 1"/>
                <a:gd name="f95" fmla="*/ f92 f84 1"/>
                <a:gd name="f96" fmla="*/ f91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105504" h="113927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"/>
                    <a:pt x="f25" y="f2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8"/>
                    <a:pt x="f36" y="f39"/>
                    <a:pt x="f40" y="f41"/>
                  </a:cubicBezTo>
                  <a:cubicBezTo>
                    <a:pt x="f42" y="f43"/>
                    <a:pt x="f44" y="f45"/>
                    <a:pt x="f46" y="f8"/>
                  </a:cubicBezTo>
                  <a:cubicBezTo>
                    <a:pt x="f47" y="f6"/>
                    <a:pt x="f48" y="f6"/>
                    <a:pt x="f5" y="f6"/>
                  </a:cubicBezTo>
                  <a:moveTo>
                    <a:pt x="f26" y="f49"/>
                  </a:moveTo>
                  <a:cubicBezTo>
                    <a:pt x="f50" y="f41"/>
                    <a:pt x="f51" y="f39"/>
                    <a:pt x="f51" y="f52"/>
                  </a:cubicBezTo>
                  <a:cubicBezTo>
                    <a:pt x="f53" y="f54"/>
                    <a:pt x="f51" y="f55"/>
                    <a:pt x="f26" y="f56"/>
                  </a:cubicBezTo>
                  <a:cubicBezTo>
                    <a:pt x="f57" y="f58"/>
                    <a:pt x="f59" y="f60"/>
                    <a:pt x="f23" y="f61"/>
                  </a:cubicBezTo>
                  <a:cubicBezTo>
                    <a:pt x="f2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69" y="f71"/>
                  </a:cubicBezTo>
                  <a:cubicBezTo>
                    <a:pt x="f69" y="f72"/>
                    <a:pt x="f67" y="f73"/>
                    <a:pt x="f7" y="f49"/>
                  </a:cubicBezTo>
                  <a:cubicBezTo>
                    <a:pt x="f74" y="f75"/>
                    <a:pt x="f76" y="f77"/>
                    <a:pt x="f78" y="f43"/>
                  </a:cubicBezTo>
                  <a:cubicBezTo>
                    <a:pt x="f79" y="f80"/>
                    <a:pt x="f81" y="f82"/>
                    <a:pt x="f26" y="f49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Google Shape;232;p59">
              <a:extLst>
                <a:ext uri="{FF2B5EF4-FFF2-40B4-BE49-F238E27FC236}">
                  <a16:creationId xmlns:a16="http://schemas.microsoft.com/office/drawing/2014/main" id="{D5718441-E6AB-4CA5-DA4A-4D3953BD00CA}"/>
                </a:ext>
              </a:extLst>
            </p:cNvPr>
            <p:cNvSpPr/>
            <p:nvPr/>
          </p:nvSpPr>
          <p:spPr>
            <a:xfrm>
              <a:off x="7951567" y="4739682"/>
              <a:ext cx="38304" cy="458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885"/>
                <a:gd name="f4" fmla="val 113509"/>
                <a:gd name="f5" fmla="val 23721"/>
                <a:gd name="f6" fmla="val 111626"/>
                <a:gd name="f7" fmla="val 25619"/>
                <a:gd name="f8" fmla="val 26568"/>
                <a:gd name="f9" fmla="val 110685"/>
                <a:gd name="f10" fmla="val 108802"/>
                <a:gd name="f11" fmla="val 107860"/>
                <a:gd name="f12" fmla="val 105977"/>
                <a:gd name="f13" fmla="val 105035"/>
                <a:gd name="f14" fmla="val 83380"/>
                <a:gd name="f15" fmla="val 60782"/>
                <a:gd name="f16" fmla="val 39127"/>
                <a:gd name="f17" fmla="val 35360"/>
                <a:gd name="f18" fmla="val 27517"/>
                <a:gd name="f19" fmla="val 32536"/>
                <a:gd name="f20" fmla="val 30363"/>
                <a:gd name="f21" fmla="val 29711"/>
                <a:gd name="f22" fmla="val 36056"/>
                <a:gd name="f23" fmla="val 22179"/>
                <a:gd name="f24" fmla="val 44596"/>
                <a:gd name="f25" fmla="val 20296"/>
                <a:gd name="f26" fmla="val 53136"/>
                <a:gd name="f27" fmla="val 21237"/>
                <a:gd name="f28" fmla="val 62624"/>
                <a:gd name="f29" fmla="val 67368"/>
                <a:gd name="f30" fmla="val 26887"/>
                <a:gd name="f31" fmla="val 69266"/>
                <a:gd name="f32" fmla="val 36302"/>
                <a:gd name="f33" fmla="val 40068"/>
                <a:gd name="f34" fmla="val 70215"/>
                <a:gd name="f35" fmla="val 43834"/>
                <a:gd name="f36" fmla="val 47601"/>
                <a:gd name="f37" fmla="val 68315"/>
                <a:gd name="f38" fmla="val 88087"/>
                <a:gd name="f39" fmla="val 112568"/>
                <a:gd name="f40" fmla="val 74010"/>
                <a:gd name="f41" fmla="val 79703"/>
                <a:gd name="f42" fmla="val 86345"/>
                <a:gd name="f43" fmla="val 92039"/>
                <a:gd name="f44" fmla="val 93936"/>
                <a:gd name="f45" fmla="val 86204"/>
                <a:gd name="f46" fmla="val 30653"/>
                <a:gd name="f47" fmla="val 92987"/>
                <a:gd name="f48" fmla="val 25003"/>
                <a:gd name="f49" fmla="val 91090"/>
                <a:gd name="f50" fmla="val 19354"/>
                <a:gd name="f51" fmla="val 87294"/>
                <a:gd name="f52" fmla="val 10880"/>
                <a:gd name="f53" fmla="val 81601"/>
                <a:gd name="f54" fmla="val 6172"/>
                <a:gd name="f55" fmla="val 73062"/>
                <a:gd name="f56" fmla="val 3348"/>
                <a:gd name="f57" fmla="val 64522"/>
                <a:gd name="f58" fmla="+- 0 0 418"/>
                <a:gd name="f59" fmla="val 56931"/>
                <a:gd name="f60" fmla="val 49340"/>
                <a:gd name="f61" fmla="val 523"/>
                <a:gd name="f62" fmla="val 40801"/>
                <a:gd name="f63" fmla="val 2406"/>
                <a:gd name="f64" fmla="val 33210"/>
                <a:gd name="f65" fmla="val 13705"/>
                <a:gd name="f66" fmla="val 9939"/>
                <a:gd name="f67" fmla="val 24670"/>
                <a:gd name="f68" fmla="val 7114"/>
                <a:gd name="f69" fmla="val 4289"/>
                <a:gd name="f70" fmla="val 1465"/>
                <a:gd name="f71" fmla="val 21824"/>
                <a:gd name="f72" fmla="val 15182"/>
                <a:gd name="f73" fmla="val 9489"/>
                <a:gd name="f74" fmla="val 2847"/>
                <a:gd name="f75" fmla="val 949"/>
                <a:gd name="f76" fmla="val 5231"/>
                <a:gd name="f77" fmla="val 8055"/>
                <a:gd name="f78" fmla="val 41010"/>
                <a:gd name="f79" fmla="val 73023"/>
                <a:gd name="f80" fmla="val 106918"/>
                <a:gd name="f81" fmla="val 109743"/>
                <a:gd name="f82" fmla="val 11386"/>
                <a:gd name="f83" fmla="val 17079"/>
                <a:gd name="f84" fmla="*/ f0 1 94885"/>
                <a:gd name="f85" fmla="*/ f1 1 113509"/>
                <a:gd name="f86" fmla="+- f4 0 f2"/>
                <a:gd name="f87" fmla="+- f3 0 f2"/>
                <a:gd name="f88" fmla="*/ f87 1 94885"/>
                <a:gd name="f89" fmla="*/ f86 1 113509"/>
                <a:gd name="f90" fmla="*/ f2 1 f88"/>
                <a:gd name="f91" fmla="*/ f3 1 f88"/>
                <a:gd name="f92" fmla="*/ f2 1 f89"/>
                <a:gd name="f93" fmla="*/ f4 1 f89"/>
                <a:gd name="f94" fmla="*/ f90 f84 1"/>
                <a:gd name="f95" fmla="*/ f91 f84 1"/>
                <a:gd name="f96" fmla="*/ f93 f85 1"/>
                <a:gd name="f97" fmla="*/ f92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94885" h="1135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8" y="f12"/>
                    <a:pt x="f8" y="f13"/>
                  </a:cubicBezTo>
                  <a:cubicBezTo>
                    <a:pt x="f8" y="f14"/>
                    <a:pt x="f8" y="f15"/>
                    <a:pt x="f8" y="f16"/>
                  </a:cubicBezTo>
                  <a:cubicBezTo>
                    <a:pt x="f8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3"/>
                    <a:pt x="f29" y="f30"/>
                    <a:pt x="f31" y="f32"/>
                  </a:cubicBezTo>
                  <a:cubicBezTo>
                    <a:pt x="f31" y="f33"/>
                    <a:pt x="f34" y="f35"/>
                    <a:pt x="f34" y="f36"/>
                  </a:cubicBezTo>
                  <a:cubicBezTo>
                    <a:pt x="f34" y="f37"/>
                    <a:pt x="f34" y="f38"/>
                    <a:pt x="f34" y="f10"/>
                  </a:cubicBezTo>
                  <a:cubicBezTo>
                    <a:pt x="f34" y="f39"/>
                    <a:pt x="f34" y="f39"/>
                    <a:pt x="f40" y="f4"/>
                  </a:cubicBezTo>
                  <a:cubicBezTo>
                    <a:pt x="f41" y="f4"/>
                    <a:pt x="f42" y="f4"/>
                    <a:pt x="f43" y="f4"/>
                  </a:cubicBezTo>
                  <a:cubicBezTo>
                    <a:pt x="f44" y="f4"/>
                    <a:pt x="f3" y="f39"/>
                    <a:pt x="f3" y="f9"/>
                  </a:cubicBezTo>
                  <a:cubicBezTo>
                    <a:pt x="f3" y="f45"/>
                    <a:pt x="f3" y="f15"/>
                    <a:pt x="f3" y="f32"/>
                  </a:cubicBezTo>
                  <a:cubicBezTo>
                    <a:pt x="f3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58"/>
                    <a:pt x="f59" y="f58"/>
                    <a:pt x="f60" y="f61"/>
                  </a:cubicBezTo>
                  <a:cubicBezTo>
                    <a:pt x="f62" y="f63"/>
                    <a:pt x="f64" y="f54"/>
                    <a:pt x="f7" y="f65"/>
                  </a:cubicBezTo>
                  <a:cubicBezTo>
                    <a:pt x="f7" y="f66"/>
                    <a:pt x="f67" y="f68"/>
                    <a:pt x="f67" y="f69"/>
                  </a:cubicBezTo>
                  <a:cubicBezTo>
                    <a:pt x="f67" y="f63"/>
                    <a:pt x="f5" y="f70"/>
                    <a:pt x="f71" y="f70"/>
                  </a:cubicBezTo>
                  <a:cubicBezTo>
                    <a:pt x="f72" y="f70"/>
                    <a:pt x="f73" y="f70"/>
                    <a:pt x="f74" y="f70"/>
                  </a:cubicBezTo>
                  <a:cubicBezTo>
                    <a:pt x="f75" y="f70"/>
                    <a:pt x="f2" y="f63"/>
                    <a:pt x="f2" y="f69"/>
                  </a:cubicBezTo>
                  <a:cubicBezTo>
                    <a:pt x="f2" y="f76"/>
                    <a:pt x="f2" y="f54"/>
                    <a:pt x="f2" y="f77"/>
                  </a:cubicBezTo>
                  <a:cubicBezTo>
                    <a:pt x="f2" y="f78"/>
                    <a:pt x="f2" y="f79"/>
                    <a:pt x="f2" y="f12"/>
                  </a:cubicBezTo>
                  <a:cubicBezTo>
                    <a:pt x="f2" y="f80"/>
                    <a:pt x="f2" y="f11"/>
                    <a:pt x="f2" y="f81"/>
                  </a:cubicBezTo>
                  <a:cubicBezTo>
                    <a:pt x="f2" y="f6"/>
                    <a:pt x="f75" y="f39"/>
                    <a:pt x="f74" y="f39"/>
                  </a:cubicBezTo>
                  <a:cubicBezTo>
                    <a:pt x="f82" y="f6"/>
                    <a:pt x="f8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Google Shape;233;p59">
              <a:extLst>
                <a:ext uri="{FF2B5EF4-FFF2-40B4-BE49-F238E27FC236}">
                  <a16:creationId xmlns:a16="http://schemas.microsoft.com/office/drawing/2014/main" id="{86A422FC-5F63-728A-2EB4-791126081C2F}"/>
                </a:ext>
              </a:extLst>
            </p:cNvPr>
            <p:cNvSpPr/>
            <p:nvPr/>
          </p:nvSpPr>
          <p:spPr>
            <a:xfrm>
              <a:off x="7998906" y="4739289"/>
              <a:ext cx="37554" cy="464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027"/>
                <a:gd name="f4" fmla="val 114991"/>
                <a:gd name="f5" fmla="val 68739"/>
                <a:gd name="f6" fmla="val 111666"/>
                <a:gd name="f7" fmla="val 74432"/>
                <a:gd name="f8" fmla="val 109783"/>
                <a:gd name="f9" fmla="val 78227"/>
                <a:gd name="f10" fmla="val 106958"/>
                <a:gd name="f11" fmla="val 82972"/>
                <a:gd name="f12" fmla="val 103192"/>
                <a:gd name="f13" fmla="val 94358"/>
                <a:gd name="f14" fmla="val 92835"/>
                <a:gd name="f15" fmla="val 96256"/>
                <a:gd name="f16" fmla="val 69296"/>
                <a:gd name="f17" fmla="val 79176"/>
                <a:gd name="f18" fmla="val 58939"/>
                <a:gd name="f19" fmla="val 76330"/>
                <a:gd name="f20" fmla="val 57056"/>
                <a:gd name="f21" fmla="val 73483"/>
                <a:gd name="f22" fmla="val 56115"/>
                <a:gd name="f23" fmla="val 70637"/>
                <a:gd name="f24" fmla="val 54232"/>
                <a:gd name="f25" fmla="val 64944"/>
                <a:gd name="f26" fmla="val 52348"/>
                <a:gd name="f27" fmla="val 58302"/>
                <a:gd name="f28" fmla="val 50465"/>
                <a:gd name="f29" fmla="val 52608"/>
                <a:gd name="f30" fmla="val 48582"/>
                <a:gd name="f31" fmla="val 46915"/>
                <a:gd name="f32" fmla="val 47641"/>
                <a:gd name="f33" fmla="val 40273"/>
                <a:gd name="f34" fmla="val 45758"/>
                <a:gd name="f35" fmla="val 34580"/>
                <a:gd name="f36" fmla="val 42933"/>
                <a:gd name="f37" fmla="val 26041"/>
                <a:gd name="f38" fmla="val 39167"/>
                <a:gd name="f39" fmla="val 25092"/>
                <a:gd name="f40" fmla="val 28810"/>
                <a:gd name="f41" fmla="val 32683"/>
                <a:gd name="f42" fmla="val 23160"/>
                <a:gd name="f43" fmla="val 44069"/>
                <a:gd name="f44" fmla="val 13745"/>
                <a:gd name="f45" fmla="val 62097"/>
                <a:gd name="f46" fmla="val 19394"/>
                <a:gd name="f47" fmla="val 66841"/>
                <a:gd name="f48" fmla="val 33517"/>
                <a:gd name="f49" fmla="val 35401"/>
                <a:gd name="f50" fmla="val 67790"/>
                <a:gd name="f51" fmla="val 69688"/>
                <a:gd name="f52" fmla="val 90563"/>
                <a:gd name="f53" fmla="val 93409"/>
                <a:gd name="f54" fmla="val 92460"/>
                <a:gd name="f55" fmla="val 32576"/>
                <a:gd name="f56" fmla="val 91511"/>
                <a:gd name="f57" fmla="val 25043"/>
                <a:gd name="f58" fmla="val 88665"/>
                <a:gd name="f59" fmla="val 17511"/>
                <a:gd name="f60" fmla="val 82023"/>
                <a:gd name="f61" fmla="val 11862"/>
                <a:gd name="f62" fmla="val 77279"/>
                <a:gd name="f63" fmla="val 7154"/>
                <a:gd name="f64" fmla="val 71586"/>
                <a:gd name="f65" fmla="val 4329"/>
                <a:gd name="f66" fmla="val 65892"/>
                <a:gd name="f67" fmla="val 2446"/>
                <a:gd name="f68" fmla="val 56404"/>
                <a:gd name="f69" fmla="+- 0 0 378"/>
                <a:gd name="f70" fmla="val 37427"/>
                <a:gd name="f71" fmla="val 563"/>
                <a:gd name="f72" fmla="val 26990"/>
                <a:gd name="f73" fmla="val 1505"/>
                <a:gd name="f74" fmla="val 17501"/>
                <a:gd name="f75" fmla="val 6212"/>
                <a:gd name="f76" fmla="val 10859"/>
                <a:gd name="f77" fmla="val 4217"/>
                <a:gd name="f78" fmla="val 21277"/>
                <a:gd name="f79" fmla="val 1371"/>
                <a:gd name="f80" fmla="val 29751"/>
                <a:gd name="f81" fmla="val 40108"/>
                <a:gd name="f82" fmla="val 6115"/>
                <a:gd name="f83" fmla="val 16552"/>
                <a:gd name="f84" fmla="val 24143"/>
                <a:gd name="f85" fmla="val 60822"/>
                <a:gd name="f86" fmla="val 63647"/>
                <a:gd name="f87" fmla="val 41222"/>
                <a:gd name="f88" fmla="val 65530"/>
                <a:gd name="f89" fmla="val 47864"/>
                <a:gd name="f90" fmla="val 67413"/>
                <a:gd name="f91" fmla="val 54506"/>
                <a:gd name="f92" fmla="val 68355"/>
                <a:gd name="f93" fmla="val 60199"/>
                <a:gd name="f94" fmla="val 71180"/>
                <a:gd name="f95" fmla="val 73063"/>
                <a:gd name="f96" fmla="val 76829"/>
                <a:gd name="f97" fmla="val 82478"/>
                <a:gd name="f98" fmla="val 88127"/>
                <a:gd name="f99" fmla="val 63995"/>
                <a:gd name="f100" fmla="val 90952"/>
                <a:gd name="f101" fmla="val 59250"/>
                <a:gd name="f102" fmla="val 55455"/>
                <a:gd name="f103" fmla="val 94718"/>
                <a:gd name="f104" fmla="val 50711"/>
                <a:gd name="f105" fmla="val 45967"/>
                <a:gd name="f106" fmla="val 33631"/>
                <a:gd name="f107" fmla="val 27938"/>
                <a:gd name="f108" fmla="val 90011"/>
                <a:gd name="f109" fmla="val 78712"/>
                <a:gd name="f110" fmla="val 77770"/>
                <a:gd name="f111" fmla="val 23194"/>
                <a:gd name="f112" fmla="val 22245"/>
                <a:gd name="f113" fmla="val 14654"/>
                <a:gd name="f114" fmla="val 7064"/>
                <a:gd name="f115" fmla="val 422"/>
                <a:gd name="f116" fmla="+- 0 0 527"/>
                <a:gd name="f117" fmla="val 79653"/>
                <a:gd name="f118" fmla="val 84361"/>
                <a:gd name="f119" fmla="val 97543"/>
                <a:gd name="f120" fmla="val 12757"/>
                <a:gd name="f121" fmla="val 105075"/>
                <a:gd name="f122" fmla="val 38376"/>
                <a:gd name="f123" fmla="val 116374"/>
                <a:gd name="f124" fmla="val 53557"/>
                <a:gd name="f125" fmla="*/ f0 1 93027"/>
                <a:gd name="f126" fmla="*/ f1 1 114991"/>
                <a:gd name="f127" fmla="+- f4 0 f2"/>
                <a:gd name="f128" fmla="+- f3 0 f2"/>
                <a:gd name="f129" fmla="*/ f128 1 93027"/>
                <a:gd name="f130" fmla="*/ f127 1 114991"/>
                <a:gd name="f131" fmla="*/ f2 1 f129"/>
                <a:gd name="f132" fmla="*/ f3 1 f129"/>
                <a:gd name="f133" fmla="*/ f2 1 f130"/>
                <a:gd name="f134" fmla="*/ f4 1 f130"/>
                <a:gd name="f135" fmla="*/ f131 f125 1"/>
                <a:gd name="f136" fmla="*/ f132 f125 1"/>
                <a:gd name="f137" fmla="*/ f134 f126 1"/>
                <a:gd name="f138" fmla="*/ f13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3027" h="114991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7" y="f49"/>
                    <a:pt x="f50" y="f49"/>
                    <a:pt x="f51" y="f49"/>
                  </a:cubicBezTo>
                  <a:cubicBezTo>
                    <a:pt x="f19" y="f49"/>
                    <a:pt x="f11" y="f49"/>
                    <a:pt x="f52" y="f49"/>
                  </a:cubicBezTo>
                  <a:cubicBezTo>
                    <a:pt x="f53" y="f49"/>
                    <a:pt x="f53" y="f48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31" y="f69"/>
                    <a:pt x="f70" y="f71"/>
                  </a:cubicBezTo>
                  <a:cubicBezTo>
                    <a:pt x="f72" y="f73"/>
                    <a:pt x="f74" y="f75"/>
                    <a:pt x="f76" y="f44"/>
                  </a:cubicBezTo>
                  <a:cubicBezTo>
                    <a:pt x="f77" y="f78"/>
                    <a:pt x="f79" y="f80"/>
                    <a:pt x="f77" y="f81"/>
                  </a:cubicBezTo>
                  <a:cubicBezTo>
                    <a:pt x="f82" y="f32"/>
                    <a:pt x="f76" y="f26"/>
                    <a:pt x="f83" y="f22"/>
                  </a:cubicBezTo>
                  <a:cubicBezTo>
                    <a:pt x="f84" y="f85"/>
                    <a:pt x="f41" y="f86"/>
                    <a:pt x="f87" y="f88"/>
                  </a:cubicBezTo>
                  <a:cubicBezTo>
                    <a:pt x="f89" y="f90"/>
                    <a:pt x="f91" y="f92"/>
                    <a:pt x="f93" y="f94"/>
                  </a:cubicBezTo>
                  <a:cubicBezTo>
                    <a:pt x="f25" y="f95"/>
                    <a:pt x="f50" y="f96"/>
                    <a:pt x="f50" y="f97"/>
                  </a:cubicBezTo>
                  <a:cubicBezTo>
                    <a:pt x="f50" y="f98"/>
                    <a:pt x="f99" y="f100"/>
                    <a:pt x="f101" y="f14"/>
                  </a:cubicBezTo>
                  <a:cubicBezTo>
                    <a:pt x="f102" y="f103"/>
                    <a:pt x="f104" y="f103"/>
                    <a:pt x="f105" y="f103"/>
                  </a:cubicBezTo>
                  <a:cubicBezTo>
                    <a:pt x="f106" y="f103"/>
                    <a:pt x="f107" y="f108"/>
                    <a:pt x="f84" y="f109"/>
                  </a:cubicBezTo>
                  <a:cubicBezTo>
                    <a:pt x="f84" y="f110"/>
                    <a:pt x="f111" y="f96"/>
                    <a:pt x="f112" y="f96"/>
                  </a:cubicBezTo>
                  <a:cubicBezTo>
                    <a:pt x="f113" y="f96"/>
                    <a:pt x="f114" y="f96"/>
                    <a:pt x="f115" y="f96"/>
                  </a:cubicBezTo>
                  <a:cubicBezTo>
                    <a:pt x="f116" y="f117"/>
                    <a:pt x="f115" y="f97"/>
                    <a:pt x="f115" y="f118"/>
                  </a:cubicBezTo>
                  <a:cubicBezTo>
                    <a:pt x="f77" y="f119"/>
                    <a:pt x="f120" y="f121"/>
                    <a:pt x="f39" y="f8"/>
                  </a:cubicBezTo>
                  <a:cubicBezTo>
                    <a:pt x="f122" y="f123"/>
                    <a:pt x="f124" y="f123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Google Shape;234;p59">
              <a:extLst>
                <a:ext uri="{FF2B5EF4-FFF2-40B4-BE49-F238E27FC236}">
                  <a16:creationId xmlns:a16="http://schemas.microsoft.com/office/drawing/2014/main" id="{F2DE153F-1363-F9F5-C663-F42976E48498}"/>
                </a:ext>
              </a:extLst>
            </p:cNvPr>
            <p:cNvSpPr/>
            <p:nvPr/>
          </p:nvSpPr>
          <p:spPr>
            <a:xfrm>
              <a:off x="8330046" y="4841007"/>
              <a:ext cx="39794" cy="448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575"/>
                <a:gd name="f4" fmla="val 111103"/>
                <a:gd name="f5" fmla="val 78755"/>
                <a:gd name="f6" fmla="val 1883"/>
                <a:gd name="f7" fmla="val 72113"/>
                <a:gd name="f8" fmla="val 74010"/>
                <a:gd name="f9" fmla="val 942"/>
                <a:gd name="f10" fmla="val 6591"/>
                <a:gd name="f11" fmla="val 65471"/>
                <a:gd name="f12" fmla="val 29188"/>
                <a:gd name="f13" fmla="val 58829"/>
                <a:gd name="f14" fmla="val 51785"/>
                <a:gd name="f15" fmla="val 52187"/>
                <a:gd name="f16" fmla="val 73441"/>
                <a:gd name="f17" fmla="val 51238"/>
                <a:gd name="f18" fmla="val 75324"/>
                <a:gd name="f19" fmla="val 76266"/>
                <a:gd name="f20" fmla="val 50289"/>
                <a:gd name="f21" fmla="val 78149"/>
                <a:gd name="f22" fmla="val 48391"/>
                <a:gd name="f23" fmla="val 77207"/>
                <a:gd name="f24" fmla="val 45545"/>
                <a:gd name="f25" fmla="val 65909"/>
                <a:gd name="f26" fmla="val 42698"/>
                <a:gd name="f27" fmla="val 56493"/>
                <a:gd name="f28" fmla="val 39852"/>
                <a:gd name="f29" fmla="val 47078"/>
                <a:gd name="f30" fmla="val 35107"/>
                <a:gd name="f31" fmla="val 32954"/>
                <a:gd name="f32" fmla="val 31312"/>
                <a:gd name="f33" fmla="val 18831"/>
                <a:gd name="f34" fmla="val 26568"/>
                <a:gd name="f35" fmla="val 4708"/>
                <a:gd name="f36" fmla="val 25619"/>
                <a:gd name="f37" fmla="val 2825"/>
                <a:gd name="f38" fmla="val 22772"/>
                <a:gd name="f39" fmla="val 15182"/>
                <a:gd name="f40" fmla="val 7591"/>
                <a:gd name="f41" fmla="val 949"/>
                <a:gd name="f42" fmla="val 6642"/>
                <a:gd name="f43" fmla="val 21656"/>
                <a:gd name="f44" fmla="val 11386"/>
                <a:gd name="f45" fmla="val 36720"/>
                <a:gd name="f46" fmla="val 17079"/>
                <a:gd name="f47" fmla="val 23721"/>
                <a:gd name="f48" fmla="val 70616"/>
                <a:gd name="f49" fmla="val 30363"/>
                <a:gd name="f50" fmla="val 88506"/>
                <a:gd name="f51" fmla="val 37005"/>
                <a:gd name="f52" fmla="val 107337"/>
                <a:gd name="f53" fmla="val 37954"/>
                <a:gd name="f54" fmla="val 110162"/>
                <a:gd name="f55" fmla="val 38903"/>
                <a:gd name="f56" fmla="val 46494"/>
                <a:gd name="f57" fmla="val 55033"/>
                <a:gd name="f58" fmla="val 59778"/>
                <a:gd name="f59" fmla="val 61675"/>
                <a:gd name="f60" fmla="val 106395"/>
                <a:gd name="f61" fmla="val 72499"/>
                <a:gd name="f62" fmla="val 85397"/>
                <a:gd name="f63" fmla="val 38604"/>
                <a:gd name="f64" fmla="val 97732"/>
                <a:gd name="f65" fmla="val 3766"/>
                <a:gd name="f66" fmla="val 99629"/>
                <a:gd name="f67" fmla="val 92987"/>
                <a:gd name="f68" fmla="*/ f0 1 98575"/>
                <a:gd name="f69" fmla="*/ f1 1 111103"/>
                <a:gd name="f70" fmla="+- f4 0 f2"/>
                <a:gd name="f71" fmla="+- f3 0 f2"/>
                <a:gd name="f72" fmla="*/ f71 1 98575"/>
                <a:gd name="f73" fmla="*/ f70 1 111103"/>
                <a:gd name="f74" fmla="*/ f2 1 f72"/>
                <a:gd name="f75" fmla="*/ f3 1 f72"/>
                <a:gd name="f76" fmla="*/ f2 1 f73"/>
                <a:gd name="f77" fmla="*/ f4 1 f73"/>
                <a:gd name="f78" fmla="*/ f74 f68 1"/>
                <a:gd name="f79" fmla="*/ f75 f68 1"/>
                <a:gd name="f80" fmla="*/ f77 f69 1"/>
                <a:gd name="f81" fmla="*/ f76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98575" h="111103">
                  <a:moveTo>
                    <a:pt x="f5" y="f6"/>
                  </a:moveTo>
                  <a:cubicBezTo>
                    <a:pt x="f7" y="f6"/>
                    <a:pt x="f8" y="f9"/>
                    <a:pt x="f7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7" y="f19"/>
                    <a:pt x="f20" y="f21"/>
                  </a:cubicBezTo>
                  <a:cubicBezTo>
                    <a:pt x="f22" y="f23"/>
                    <a:pt x="f22" y="f19"/>
                    <a:pt x="f22" y="f18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6" y="f9"/>
                    <a:pt x="f38" y="f9"/>
                  </a:cubicBezTo>
                  <a:cubicBezTo>
                    <a:pt x="f39" y="f9"/>
                    <a:pt x="f40" y="f9"/>
                    <a:pt x="f2" y="f9"/>
                  </a:cubicBezTo>
                  <a:cubicBezTo>
                    <a:pt x="f2" y="f37"/>
                    <a:pt x="f41" y="f35"/>
                    <a:pt x="f41" y="f10"/>
                  </a:cubicBezTo>
                  <a:cubicBezTo>
                    <a:pt x="f42" y="f43"/>
                    <a:pt x="f44" y="f45"/>
                    <a:pt x="f46" y="f1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4"/>
                    <a:pt x="f26" y="f4"/>
                  </a:cubicBezTo>
                  <a:cubicBezTo>
                    <a:pt x="f56" y="f4"/>
                    <a:pt x="f17" y="f4"/>
                    <a:pt x="f57" y="f4"/>
                  </a:cubicBezTo>
                  <a:cubicBezTo>
                    <a:pt x="f58" y="f4"/>
                    <a:pt x="f58" y="f4"/>
                    <a:pt x="f59" y="f60"/>
                  </a:cubicBezTo>
                  <a:cubicBezTo>
                    <a:pt x="f8" y="f61"/>
                    <a:pt x="f62" y="f63"/>
                    <a:pt x="f64" y="f35"/>
                  </a:cubicBezTo>
                  <a:cubicBezTo>
                    <a:pt x="f64" y="f65"/>
                    <a:pt x="f66" y="f6"/>
                    <a:pt x="f64" y="f2"/>
                  </a:cubicBezTo>
                  <a:cubicBezTo>
                    <a:pt x="f67" y="f6"/>
                    <a:pt x="f62" y="f9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Google Shape;235;p59">
              <a:extLst>
                <a:ext uri="{FF2B5EF4-FFF2-40B4-BE49-F238E27FC236}">
                  <a16:creationId xmlns:a16="http://schemas.microsoft.com/office/drawing/2014/main" id="{F5720296-6A4A-C4D8-5D6B-256955A6CB1F}"/>
                </a:ext>
              </a:extLst>
            </p:cNvPr>
            <p:cNvSpPr/>
            <p:nvPr/>
          </p:nvSpPr>
          <p:spPr>
            <a:xfrm>
              <a:off x="8286375" y="4740661"/>
              <a:ext cx="39995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073"/>
                <a:gd name="f4" fmla="val 110161"/>
                <a:gd name="f5" fmla="val 77806"/>
                <a:gd name="f6" fmla="val 74010"/>
                <a:gd name="f7" fmla="val 72113"/>
                <a:gd name="f8" fmla="val 4708"/>
                <a:gd name="f9" fmla="val 65471"/>
                <a:gd name="f10" fmla="val 26363"/>
                <a:gd name="f11" fmla="val 58829"/>
                <a:gd name="f12" fmla="val 48019"/>
                <a:gd name="f13" fmla="val 52187"/>
                <a:gd name="f14" fmla="val 70616"/>
                <a:gd name="f15" fmla="val 51238"/>
                <a:gd name="f16" fmla="val 73441"/>
                <a:gd name="f17" fmla="val 75324"/>
                <a:gd name="f18" fmla="val 49340"/>
                <a:gd name="f19" fmla="val 78149"/>
                <a:gd name="f20" fmla="val 48391"/>
                <a:gd name="f21" fmla="val 77207"/>
                <a:gd name="f22" fmla="val 47443"/>
                <a:gd name="f23" fmla="val 44596"/>
                <a:gd name="f24" fmla="val 63084"/>
                <a:gd name="f25" fmla="val 40801"/>
                <a:gd name="f26" fmla="val 51785"/>
                <a:gd name="f27" fmla="val 37954"/>
                <a:gd name="f28" fmla="val 41428"/>
                <a:gd name="f29" fmla="val 34159"/>
                <a:gd name="f30" fmla="val 29188"/>
                <a:gd name="f31" fmla="val 30363"/>
                <a:gd name="f32" fmla="val 16948"/>
                <a:gd name="f33" fmla="val 26568"/>
                <a:gd name="f34" fmla="val 25619"/>
                <a:gd name="f35" fmla="val 1883"/>
                <a:gd name="f36" fmla="val 24670"/>
                <a:gd name="f37" fmla="val 942"/>
                <a:gd name="f38" fmla="val 21824"/>
                <a:gd name="f39" fmla="val 14233"/>
                <a:gd name="f40" fmla="val 7591"/>
                <a:gd name="f41" fmla="val 3766"/>
                <a:gd name="f42" fmla="val 949"/>
                <a:gd name="f43" fmla="val 6591"/>
                <a:gd name="f44" fmla="val 1898"/>
                <a:gd name="f45" fmla="val 8474"/>
                <a:gd name="f46" fmla="val 13284"/>
                <a:gd name="f47" fmla="val 40487"/>
                <a:gd name="f48" fmla="val 37005"/>
                <a:gd name="f49" fmla="val 105454"/>
                <a:gd name="f50" fmla="val 38903"/>
                <a:gd name="f51" fmla="val 110162"/>
                <a:gd name="f52" fmla="val 43647"/>
                <a:gd name="f53" fmla="val 55982"/>
                <a:gd name="f54" fmla="val 60726"/>
                <a:gd name="f55" fmla="val 61675"/>
                <a:gd name="f56" fmla="val 71558"/>
                <a:gd name="f57" fmla="val 85397"/>
                <a:gd name="f58" fmla="val 38604"/>
                <a:gd name="f59" fmla="val 97732"/>
                <a:gd name="f60" fmla="val 98680"/>
                <a:gd name="f61" fmla="val 2825"/>
                <a:gd name="f62" fmla="val 99629"/>
                <a:gd name="f63" fmla="val 92039"/>
                <a:gd name="f64" fmla="val 84448"/>
                <a:gd name="f65" fmla="*/ f0 1 99073"/>
                <a:gd name="f66" fmla="*/ f1 1 110161"/>
                <a:gd name="f67" fmla="+- f4 0 f2"/>
                <a:gd name="f68" fmla="+- f3 0 f2"/>
                <a:gd name="f69" fmla="*/ f68 1 99073"/>
                <a:gd name="f70" fmla="*/ f67 1 110161"/>
                <a:gd name="f71" fmla="*/ f2 1 f69"/>
                <a:gd name="f72" fmla="*/ f3 1 f69"/>
                <a:gd name="f73" fmla="*/ f2 1 f70"/>
                <a:gd name="f74" fmla="*/ f4 1 f70"/>
                <a:gd name="f75" fmla="*/ f71 f65 1"/>
                <a:gd name="f76" fmla="*/ f72 f65 1"/>
                <a:gd name="f77" fmla="*/ f74 f66 1"/>
                <a:gd name="f78" fmla="*/ f73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9073" h="110161">
                  <a:moveTo>
                    <a:pt x="f5" y="f2"/>
                  </a:moveTo>
                  <a:cubicBezTo>
                    <a:pt x="f6" y="f2"/>
                    <a:pt x="f6" y="f2"/>
                    <a:pt x="f7" y="f8"/>
                  </a:cubicBez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0" y="f17"/>
                    <a:pt x="f22" y="f16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8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37"/>
                    <a:pt x="f2" y="f37"/>
                  </a:cubicBezTo>
                  <a:cubicBezTo>
                    <a:pt x="f2" y="f41"/>
                    <a:pt x="f42" y="f43"/>
                    <a:pt x="f44" y="f45"/>
                  </a:cubicBezTo>
                  <a:cubicBezTo>
                    <a:pt x="f46" y="f47"/>
                    <a:pt x="f36" y="f16"/>
                    <a:pt x="f48" y="f49"/>
                  </a:cubicBezTo>
                  <a:cubicBezTo>
                    <a:pt x="f50" y="f51"/>
                    <a:pt x="f50" y="f51"/>
                    <a:pt x="f52" y="f51"/>
                  </a:cubicBezTo>
                  <a:cubicBezTo>
                    <a:pt x="f22" y="f51"/>
                    <a:pt x="f13" y="f51"/>
                    <a:pt x="f53" y="f51"/>
                  </a:cubicBezTo>
                  <a:cubicBezTo>
                    <a:pt x="f54" y="f51"/>
                    <a:pt x="f54" y="f51"/>
                    <a:pt x="f55" y="f49"/>
                  </a:cubicBezTo>
                  <a:cubicBezTo>
                    <a:pt x="f6" y="f56"/>
                    <a:pt x="f57" y="f58"/>
                    <a:pt x="f59" y="f8"/>
                  </a:cubicBezTo>
                  <a:cubicBezTo>
                    <a:pt x="f60" y="f61"/>
                    <a:pt x="f62" y="f35"/>
                    <a:pt x="f60" y="f2"/>
                  </a:cubicBezTo>
                  <a:cubicBezTo>
                    <a:pt x="f63" y="f2"/>
                    <a:pt x="f64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Google Shape;236;p59">
              <a:extLst>
                <a:ext uri="{FF2B5EF4-FFF2-40B4-BE49-F238E27FC236}">
                  <a16:creationId xmlns:a16="http://schemas.microsoft.com/office/drawing/2014/main" id="{71572F71-5C87-D441-B9A5-655BB05C4E78}"/>
                </a:ext>
              </a:extLst>
            </p:cNvPr>
            <p:cNvSpPr/>
            <p:nvPr/>
          </p:nvSpPr>
          <p:spPr>
            <a:xfrm>
              <a:off x="8228146" y="4831506"/>
              <a:ext cx="26051" cy="56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21"/>
                <a:gd name="f4" fmla="val 140190"/>
                <a:gd name="f5" fmla="val 64522"/>
                <a:gd name="f6" fmla="val 115811"/>
                <a:gd name="f7" fmla="val 60726"/>
                <a:gd name="f8" fmla="val 57880"/>
                <a:gd name="f9" fmla="val 116752"/>
                <a:gd name="f10" fmla="val 55033"/>
                <a:gd name="f11" fmla="val 47443"/>
                <a:gd name="f12" fmla="val 44596"/>
                <a:gd name="f13" fmla="val 113928"/>
                <a:gd name="f14" fmla="val 106395"/>
                <a:gd name="f15" fmla="val 86623"/>
                <a:gd name="f16" fmla="val 66850"/>
                <a:gd name="f17" fmla="val 47078"/>
                <a:gd name="f18" fmla="val 44253"/>
                <a:gd name="f19" fmla="val 45545"/>
                <a:gd name="f20" fmla="val 52187"/>
                <a:gd name="f21" fmla="val 56931"/>
                <a:gd name="f22" fmla="val 61675"/>
                <a:gd name="f23" fmla="val 63573"/>
                <a:gd name="f24" fmla="val 43311"/>
                <a:gd name="f25" fmla="val 41428"/>
                <a:gd name="f26" fmla="val 37662"/>
                <a:gd name="f27" fmla="val 32954"/>
                <a:gd name="f28" fmla="val 29188"/>
                <a:gd name="f29" fmla="val 27305"/>
                <a:gd name="f30" fmla="val 26363"/>
                <a:gd name="f31" fmla="val 25422"/>
                <a:gd name="f32" fmla="val 23539"/>
                <a:gd name="f33" fmla="val 16948"/>
                <a:gd name="f34" fmla="val 10357"/>
                <a:gd name="f35" fmla="val 3766"/>
                <a:gd name="f36" fmla="val 942"/>
                <a:gd name="f37" fmla="val 43647"/>
                <a:gd name="f38" fmla="val 40801"/>
                <a:gd name="f39" fmla="val 35107"/>
                <a:gd name="f40" fmla="val 28466"/>
                <a:gd name="f41" fmla="val 22772"/>
                <a:gd name="f42" fmla="val 19926"/>
                <a:gd name="f43" fmla="val 18977"/>
                <a:gd name="f44" fmla="val 18028"/>
                <a:gd name="f45" fmla="val 15182"/>
                <a:gd name="f46" fmla="val 11386"/>
                <a:gd name="f47" fmla="val 6642"/>
                <a:gd name="f48" fmla="val 2847"/>
                <a:gd name="f49" fmla="val 949"/>
                <a:gd name="f50" fmla="val 28247"/>
                <a:gd name="f51" fmla="val 30130"/>
                <a:gd name="f52" fmla="val 34837"/>
                <a:gd name="f53" fmla="val 38604"/>
                <a:gd name="f54" fmla="val 45194"/>
                <a:gd name="f55" fmla="val 46136"/>
                <a:gd name="f56" fmla="val 10437"/>
                <a:gd name="f57" fmla="val 14233"/>
                <a:gd name="f58" fmla="val 50844"/>
                <a:gd name="f59" fmla="val 69675"/>
                <a:gd name="f60" fmla="val 88506"/>
                <a:gd name="f61" fmla="val 107337"/>
                <a:gd name="f62" fmla="val 111103"/>
                <a:gd name="f63" fmla="val 119577"/>
                <a:gd name="f64" fmla="val 20875"/>
                <a:gd name="f65" fmla="val 128993"/>
                <a:gd name="f66" fmla="val 26568"/>
                <a:gd name="f67" fmla="val 135583"/>
                <a:gd name="f68" fmla="val 36056"/>
                <a:gd name="f69" fmla="val 138408"/>
                <a:gd name="f70" fmla="val 141233"/>
                <a:gd name="f71" fmla="val 53136"/>
                <a:gd name="f72" fmla="val 140291"/>
                <a:gd name="f73" fmla="val 137467"/>
                <a:gd name="f74" fmla="val 127109"/>
                <a:gd name="f75" fmla="val 121460"/>
                <a:gd name="f76" fmla="*/ f0 1 64521"/>
                <a:gd name="f77" fmla="*/ f1 1 140190"/>
                <a:gd name="f78" fmla="+- f4 0 f2"/>
                <a:gd name="f79" fmla="+- f3 0 f2"/>
                <a:gd name="f80" fmla="*/ f79 1 64521"/>
                <a:gd name="f81" fmla="*/ f78 1 140190"/>
                <a:gd name="f82" fmla="*/ f2 1 f80"/>
                <a:gd name="f83" fmla="*/ f3 1 f80"/>
                <a:gd name="f84" fmla="*/ f2 1 f81"/>
                <a:gd name="f85" fmla="*/ f4 1 f81"/>
                <a:gd name="f86" fmla="*/ f82 f76 1"/>
                <a:gd name="f87" fmla="*/ f83 f76 1"/>
                <a:gd name="f88" fmla="*/ f85 f77 1"/>
                <a:gd name="f89" fmla="*/ f84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64521" h="140190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14"/>
                  </a:cubicBezTo>
                  <a:cubicBezTo>
                    <a:pt x="f12" y="f15"/>
                    <a:pt x="f12" y="f16"/>
                    <a:pt x="f12" y="f17"/>
                  </a:cubicBezTo>
                  <a:cubicBezTo>
                    <a:pt x="f12" y="f18"/>
                    <a:pt x="f19" y="f18"/>
                    <a:pt x="f11" y="f18"/>
                  </a:cubicBezTo>
                  <a:cubicBezTo>
                    <a:pt x="f20" y="f18"/>
                    <a:pt x="f21" y="f18"/>
                    <a:pt x="f22" y="f18"/>
                  </a:cubicBezTo>
                  <a:cubicBezTo>
                    <a:pt x="f23" y="f18"/>
                    <a:pt x="f5" y="f24"/>
                    <a:pt x="f5" y="f25"/>
                  </a:cubicBezTo>
                  <a:cubicBezTo>
                    <a:pt x="f5" y="f26"/>
                    <a:pt x="f5" y="f27"/>
                    <a:pt x="f5" y="f28"/>
                  </a:cubicBezTo>
                  <a:cubicBezTo>
                    <a:pt x="f5" y="f29"/>
                    <a:pt x="f23" y="f30"/>
                    <a:pt x="f22" y="f30"/>
                  </a:cubicBezTo>
                  <a:cubicBezTo>
                    <a:pt x="f21" y="f30"/>
                    <a:pt x="f20" y="f30"/>
                    <a:pt x="f11" y="f30"/>
                  </a:cubicBezTo>
                  <a:cubicBezTo>
                    <a:pt x="f12" y="f30"/>
                    <a:pt x="f12" y="f31"/>
                    <a:pt x="f12" y="f32"/>
                  </a:cubicBezTo>
                  <a:cubicBezTo>
                    <a:pt x="f12" y="f33"/>
                    <a:pt x="f12" y="f34"/>
                    <a:pt x="f12" y="f35"/>
                  </a:cubicBezTo>
                  <a:cubicBezTo>
                    <a:pt x="f12" y="f36"/>
                    <a:pt x="f37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36"/>
                    <a:pt x="f43" y="f35"/>
                  </a:cubicBezTo>
                  <a:cubicBezTo>
                    <a:pt x="f43" y="f34"/>
                    <a:pt x="f43" y="f33"/>
                    <a:pt x="f43" y="f32"/>
                  </a:cubicBezTo>
                  <a:cubicBezTo>
                    <a:pt x="f43" y="f30"/>
                    <a:pt x="f44" y="f29"/>
                    <a:pt x="f45" y="f29"/>
                  </a:cubicBezTo>
                  <a:cubicBezTo>
                    <a:pt x="f46" y="f29"/>
                    <a:pt x="f47" y="f29"/>
                    <a:pt x="f48" y="f29"/>
                  </a:cubicBezTo>
                  <a:cubicBezTo>
                    <a:pt x="f49" y="f29"/>
                    <a:pt x="f2" y="f50"/>
                    <a:pt x="f2" y="f51"/>
                  </a:cubicBezTo>
                  <a:cubicBezTo>
                    <a:pt x="f2" y="f52"/>
                    <a:pt x="f2" y="f53"/>
                    <a:pt x="f2" y="f24"/>
                  </a:cubicBezTo>
                  <a:cubicBezTo>
                    <a:pt x="f2" y="f54"/>
                    <a:pt x="f49" y="f55"/>
                    <a:pt x="f48" y="f55"/>
                  </a:cubicBezTo>
                  <a:cubicBezTo>
                    <a:pt x="f47" y="f55"/>
                    <a:pt x="f56" y="f55"/>
                    <a:pt x="f57" y="f55"/>
                  </a:cubicBezTo>
                  <a:cubicBezTo>
                    <a:pt x="f44" y="f55"/>
                    <a:pt x="f44" y="f55"/>
                    <a:pt x="f44" y="f58"/>
                  </a:cubicBezTo>
                  <a:cubicBezTo>
                    <a:pt x="f44" y="f59"/>
                    <a:pt x="f44" y="f60"/>
                    <a:pt x="f44" y="f61"/>
                  </a:cubicBezTo>
                  <a:cubicBezTo>
                    <a:pt x="f44" y="f62"/>
                    <a:pt x="f44" y="f6"/>
                    <a:pt x="f43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2" y="f70"/>
                    <a:pt x="f71" y="f72"/>
                    <a:pt x="f22" y="f69"/>
                  </a:cubicBezTo>
                  <a:cubicBezTo>
                    <a:pt x="f23" y="f69"/>
                    <a:pt x="f23" y="f73"/>
                    <a:pt x="f23" y="f67"/>
                  </a:cubicBezTo>
                  <a:cubicBezTo>
                    <a:pt x="f5" y="f74"/>
                    <a:pt x="f5" y="f75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Google Shape;237;p59">
              <a:extLst>
                <a:ext uri="{FF2B5EF4-FFF2-40B4-BE49-F238E27FC236}">
                  <a16:creationId xmlns:a16="http://schemas.microsoft.com/office/drawing/2014/main" id="{1B3CE6D1-86DC-8930-3C9A-E5BA1B43A52E}"/>
                </a:ext>
              </a:extLst>
            </p:cNvPr>
            <p:cNvSpPr/>
            <p:nvPr/>
          </p:nvSpPr>
          <p:spPr>
            <a:xfrm>
              <a:off x="8278712" y="4831131"/>
              <a:ext cx="25667" cy="565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573"/>
                <a:gd name="f4" fmla="val 139950"/>
                <a:gd name="f5" fmla="val 56931"/>
                <a:gd name="f6" fmla="val 117694"/>
                <a:gd name="f7" fmla="val 48391"/>
                <a:gd name="f8" fmla="val 44596"/>
                <a:gd name="f9" fmla="val 114869"/>
                <a:gd name="f10" fmla="val 43647"/>
                <a:gd name="f11" fmla="val 106395"/>
                <a:gd name="f12" fmla="val 105454"/>
                <a:gd name="f13" fmla="val 104512"/>
                <a:gd name="f14" fmla="val 102629"/>
                <a:gd name="f15" fmla="val 96038"/>
                <a:gd name="f16" fmla="val 89447"/>
                <a:gd name="f17" fmla="val 82857"/>
                <a:gd name="f18" fmla="val 71558"/>
                <a:gd name="f19" fmla="val 59318"/>
                <a:gd name="f20" fmla="val 48019"/>
                <a:gd name="f21" fmla="val 44253"/>
                <a:gd name="f22" fmla="val 47443"/>
                <a:gd name="f23" fmla="val 51238"/>
                <a:gd name="f24" fmla="val 55982"/>
                <a:gd name="f25" fmla="val 60726"/>
                <a:gd name="f26" fmla="val 43311"/>
                <a:gd name="f27" fmla="val 41428"/>
                <a:gd name="f28" fmla="val 37662"/>
                <a:gd name="f29" fmla="val 32954"/>
                <a:gd name="f30" fmla="val 29188"/>
                <a:gd name="f31" fmla="val 27305"/>
                <a:gd name="f32" fmla="val 62624"/>
                <a:gd name="f33" fmla="val 26363"/>
                <a:gd name="f34" fmla="val 52187"/>
                <a:gd name="f35" fmla="val 25422"/>
                <a:gd name="f36" fmla="val 22597"/>
                <a:gd name="f37" fmla="val 16006"/>
                <a:gd name="f38" fmla="val 9416"/>
                <a:gd name="f39" fmla="val 2825"/>
                <a:gd name="f40" fmla="val 942"/>
                <a:gd name="f41" fmla="val 42698"/>
                <a:gd name="f42" fmla="val 40801"/>
                <a:gd name="f43" fmla="val 35108"/>
                <a:gd name="f44" fmla="val 28466"/>
                <a:gd name="f45" fmla="val 22772"/>
                <a:gd name="f46" fmla="val 18977"/>
                <a:gd name="f47" fmla="val 4708"/>
                <a:gd name="f48" fmla="val 10357"/>
                <a:gd name="f49" fmla="val 16948"/>
                <a:gd name="f50" fmla="val 14233"/>
                <a:gd name="f51" fmla="val 10437"/>
                <a:gd name="f52" fmla="val 7591"/>
                <a:gd name="f53" fmla="val 3795"/>
                <a:gd name="f54" fmla="val 31071"/>
                <a:gd name="f55" fmla="val 34837"/>
                <a:gd name="f56" fmla="val 45195"/>
                <a:gd name="f57" fmla="val 6642"/>
                <a:gd name="f58" fmla="val 50844"/>
                <a:gd name="f59" fmla="val 68733"/>
                <a:gd name="f60" fmla="val 87564"/>
                <a:gd name="f61" fmla="val 109220"/>
                <a:gd name="f62" fmla="val 112045"/>
                <a:gd name="f63" fmla="val 115811"/>
                <a:gd name="f64" fmla="val 19926"/>
                <a:gd name="f65" fmla="val 126168"/>
                <a:gd name="f66" fmla="val 24670"/>
                <a:gd name="f67" fmla="val 133700"/>
                <a:gd name="f68" fmla="val 34159"/>
                <a:gd name="f69" fmla="val 137467"/>
                <a:gd name="f70" fmla="val 141233"/>
                <a:gd name="f71" fmla="val 53136"/>
                <a:gd name="f72" fmla="val 140291"/>
                <a:gd name="f73" fmla="val 61675"/>
                <a:gd name="f74" fmla="val 136525"/>
                <a:gd name="f75" fmla="val 135583"/>
                <a:gd name="f76" fmla="val 129934"/>
                <a:gd name="f77" fmla="val 124285"/>
                <a:gd name="f78" fmla="val 116752"/>
                <a:gd name="f79" fmla="val 58829"/>
                <a:gd name="f80" fmla="*/ f0 1 63573"/>
                <a:gd name="f81" fmla="*/ f1 1 139950"/>
                <a:gd name="f82" fmla="+- f4 0 f2"/>
                <a:gd name="f83" fmla="+- f3 0 f2"/>
                <a:gd name="f84" fmla="*/ f83 1 63573"/>
                <a:gd name="f85" fmla="*/ f82 1 139950"/>
                <a:gd name="f86" fmla="*/ f2 1 f84"/>
                <a:gd name="f87" fmla="*/ f3 1 f84"/>
                <a:gd name="f88" fmla="*/ f2 1 f85"/>
                <a:gd name="f89" fmla="*/ f4 1 f85"/>
                <a:gd name="f90" fmla="*/ f86 f80 1"/>
                <a:gd name="f91" fmla="*/ f87 f80 1"/>
                <a:gd name="f92" fmla="*/ f89 f81 1"/>
                <a:gd name="f93" fmla="*/ f88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0" t="f93" r="f91" b="f92"/>
              <a:pathLst>
                <a:path w="63573" h="13995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0" y="f12"/>
                    <a:pt x="f10" y="f13"/>
                    <a:pt x="f10" y="f14"/>
                  </a:cubicBezTo>
                  <a:cubicBezTo>
                    <a:pt x="f10" y="f15"/>
                    <a:pt x="f10" y="f16"/>
                    <a:pt x="f10" y="f17"/>
                  </a:cubicBezTo>
                  <a:cubicBezTo>
                    <a:pt x="f10" y="f18"/>
                    <a:pt x="f10" y="f19"/>
                    <a:pt x="f10" y="f20"/>
                  </a:cubicBezTo>
                  <a:cubicBezTo>
                    <a:pt x="f10" y="f21"/>
                    <a:pt x="f10" y="f21"/>
                    <a:pt x="f22" y="f21"/>
                  </a:cubicBezTo>
                  <a:cubicBezTo>
                    <a:pt x="f23" y="f21"/>
                    <a:pt x="f24" y="f21"/>
                    <a:pt x="f25" y="f21"/>
                  </a:cubicBezTo>
                  <a:cubicBezTo>
                    <a:pt x="f3" y="f21"/>
                    <a:pt x="f3" y="f26"/>
                    <a:pt x="f3" y="f27"/>
                  </a:cubicBezTo>
                  <a:cubicBezTo>
                    <a:pt x="f3" y="f28"/>
                    <a:pt x="f3" y="f29"/>
                    <a:pt x="f3" y="f30"/>
                  </a:cubicBezTo>
                  <a:cubicBezTo>
                    <a:pt x="f3" y="f31"/>
                    <a:pt x="f32" y="f33"/>
                    <a:pt x="f25" y="f33"/>
                  </a:cubicBezTo>
                  <a:cubicBezTo>
                    <a:pt x="f24" y="f33"/>
                    <a:pt x="f34" y="f33"/>
                    <a:pt x="f22" y="f33"/>
                  </a:cubicBezTo>
                  <a:cubicBezTo>
                    <a:pt x="f8" y="f33"/>
                    <a:pt x="f10" y="f35"/>
                    <a:pt x="f10" y="f36"/>
                  </a:cubicBezTo>
                  <a:cubicBezTo>
                    <a:pt x="f10" y="f37"/>
                    <a:pt x="f10" y="f38"/>
                    <a:pt x="f10" y="f39"/>
                  </a:cubicBezTo>
                  <a:cubicBezTo>
                    <a:pt x="f10" y="f40"/>
                    <a:pt x="f41" y="f2"/>
                    <a:pt x="f42" y="f2"/>
                  </a:cubicBezTo>
                  <a:cubicBezTo>
                    <a:pt x="f43" y="f2"/>
                    <a:pt x="f44" y="f2"/>
                    <a:pt x="f45" y="f2"/>
                  </a:cubicBezTo>
                  <a:cubicBezTo>
                    <a:pt x="f46" y="f2"/>
                    <a:pt x="f46" y="f2"/>
                    <a:pt x="f46" y="f47"/>
                  </a:cubicBezTo>
                  <a:cubicBezTo>
                    <a:pt x="f46" y="f48"/>
                    <a:pt x="f46" y="f49"/>
                    <a:pt x="f46" y="f36"/>
                  </a:cubicBezTo>
                  <a:cubicBezTo>
                    <a:pt x="f46" y="f31"/>
                    <a:pt x="f46" y="f31"/>
                    <a:pt x="f50" y="f31"/>
                  </a:cubicBezTo>
                  <a:cubicBezTo>
                    <a:pt x="f51" y="f31"/>
                    <a:pt x="f52" y="f31"/>
                    <a:pt x="f53" y="f31"/>
                  </a:cubicBezTo>
                  <a:cubicBezTo>
                    <a:pt x="f2" y="f31"/>
                    <a:pt x="f2" y="f31"/>
                    <a:pt x="f2" y="f54"/>
                  </a:cubicBezTo>
                  <a:cubicBezTo>
                    <a:pt x="f2" y="f55"/>
                    <a:pt x="f2" y="f28"/>
                    <a:pt x="f2" y="f27"/>
                  </a:cubicBezTo>
                  <a:cubicBezTo>
                    <a:pt x="f2" y="f21"/>
                    <a:pt x="f2" y="f56"/>
                    <a:pt x="f53" y="f56"/>
                  </a:cubicBezTo>
                  <a:cubicBezTo>
                    <a:pt x="f57" y="f56"/>
                    <a:pt x="f51" y="f56"/>
                    <a:pt x="f50" y="f56"/>
                  </a:cubicBezTo>
                  <a:cubicBezTo>
                    <a:pt x="f46" y="f56"/>
                    <a:pt x="f46" y="f56"/>
                    <a:pt x="f46" y="f58"/>
                  </a:cubicBezTo>
                  <a:cubicBezTo>
                    <a:pt x="f46" y="f59"/>
                    <a:pt x="f46" y="f60"/>
                    <a:pt x="f46" y="f12"/>
                  </a:cubicBezTo>
                  <a:cubicBezTo>
                    <a:pt x="f46" y="f61"/>
                    <a:pt x="f46" y="f62"/>
                    <a:pt x="f46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10" y="f70"/>
                    <a:pt x="f71" y="f72"/>
                    <a:pt x="f73" y="f69"/>
                  </a:cubicBezTo>
                  <a:cubicBezTo>
                    <a:pt x="f32" y="f69"/>
                    <a:pt x="f3" y="f74"/>
                    <a:pt x="f3" y="f75"/>
                  </a:cubicBezTo>
                  <a:cubicBezTo>
                    <a:pt x="f3" y="f76"/>
                    <a:pt x="f3" y="f77"/>
                    <a:pt x="f3" y="f6"/>
                  </a:cubicBezTo>
                  <a:cubicBezTo>
                    <a:pt x="f73" y="f78"/>
                    <a:pt x="f79" y="f78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Google Shape;238;p59">
              <a:extLst>
                <a:ext uri="{FF2B5EF4-FFF2-40B4-BE49-F238E27FC236}">
                  <a16:creationId xmlns:a16="http://schemas.microsoft.com/office/drawing/2014/main" id="{BD865006-7CCB-319A-2D6E-7694D9596159}"/>
                </a:ext>
              </a:extLst>
            </p:cNvPr>
            <p:cNvSpPr/>
            <p:nvPr/>
          </p:nvSpPr>
          <p:spPr>
            <a:xfrm>
              <a:off x="8082582" y="4740661"/>
              <a:ext cx="19156" cy="620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442"/>
                <a:gd name="f4" fmla="val 153618"/>
                <a:gd name="f5" fmla="val 134642"/>
                <a:gd name="f6" fmla="val 139350"/>
                <a:gd name="f7" fmla="val 144057"/>
                <a:gd name="f8" fmla="val 148765"/>
                <a:gd name="f9" fmla="val 150648"/>
                <a:gd name="f10" fmla="val 949"/>
                <a:gd name="f11" fmla="val 151590"/>
                <a:gd name="f12" fmla="val 2847"/>
                <a:gd name="f13" fmla="val 152531"/>
                <a:gd name="f14" fmla="val 9489"/>
                <a:gd name="f15" fmla="val 153473"/>
                <a:gd name="f16" fmla="val 16130"/>
                <a:gd name="f17" fmla="val 154414"/>
                <a:gd name="f18" fmla="val 23721"/>
                <a:gd name="f19" fmla="val 37005"/>
                <a:gd name="f20" fmla="val 149707"/>
                <a:gd name="f21" fmla="val 44596"/>
                <a:gd name="f22" fmla="val 141233"/>
                <a:gd name="f23" fmla="val 46494"/>
                <a:gd name="f24" fmla="val 127109"/>
                <a:gd name="f25" fmla="val 47443"/>
                <a:gd name="f26" fmla="val 123343"/>
                <a:gd name="f27" fmla="val 118636"/>
                <a:gd name="f28" fmla="val 114869"/>
                <a:gd name="f29" fmla="val 96980"/>
                <a:gd name="f30" fmla="val 79090"/>
                <a:gd name="f31" fmla="val 62142"/>
                <a:gd name="f32" fmla="val 43311"/>
                <a:gd name="f33" fmla="val 24480"/>
                <a:gd name="f34" fmla="val 5649"/>
                <a:gd name="f35" fmla="val 4708"/>
                <a:gd name="f36" fmla="val 2825"/>
                <a:gd name="f37" fmla="val 1883"/>
                <a:gd name="f38" fmla="val 45545"/>
                <a:gd name="f39" fmla="val 38903"/>
                <a:gd name="f40" fmla="val 32261"/>
                <a:gd name="f41" fmla="val 24670"/>
                <a:gd name="f42" fmla="val 22772"/>
                <a:gd name="f43" fmla="val 21824"/>
                <a:gd name="f44" fmla="val 942"/>
                <a:gd name="f45" fmla="val 3766"/>
                <a:gd name="f46" fmla="val 6591"/>
                <a:gd name="f47" fmla="val 115811"/>
                <a:gd name="f48" fmla="val 120519"/>
                <a:gd name="f49" fmla="val 19926"/>
                <a:gd name="f50" fmla="val 129934"/>
                <a:gd name="f51" fmla="val 17079"/>
                <a:gd name="f52" fmla="val 132759"/>
                <a:gd name="f53" fmla="val 10437"/>
                <a:gd name="f54" fmla="val 7591"/>
                <a:gd name="f55" fmla="val 5693"/>
                <a:gd name="f56" fmla="val 131817"/>
                <a:gd name="f57" fmla="*/ f0 1 47442"/>
                <a:gd name="f58" fmla="*/ f1 1 153618"/>
                <a:gd name="f59" fmla="+- f4 0 f2"/>
                <a:gd name="f60" fmla="+- f3 0 f2"/>
                <a:gd name="f61" fmla="*/ f60 1 47442"/>
                <a:gd name="f62" fmla="*/ f59 1 153618"/>
                <a:gd name="f63" fmla="*/ f2 1 f61"/>
                <a:gd name="f64" fmla="*/ f3 1 f61"/>
                <a:gd name="f65" fmla="*/ f2 1 f62"/>
                <a:gd name="f66" fmla="*/ f4 1 f62"/>
                <a:gd name="f67" fmla="*/ f63 f57 1"/>
                <a:gd name="f68" fmla="*/ f64 f57 1"/>
                <a:gd name="f69" fmla="*/ f66 f58 1"/>
                <a:gd name="f70" fmla="*/ f65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47442" h="153618">
                  <a:moveTo>
                    <a:pt x="f2" y="f5"/>
                  </a:moveTo>
                  <a:cubicBezTo>
                    <a:pt x="f2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3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5" y="f27"/>
                    <a:pt x="f25" y="f28"/>
                  </a:cubicBezTo>
                  <a:cubicBezTo>
                    <a:pt x="f25" y="f29"/>
                    <a:pt x="f25" y="f30"/>
                    <a:pt x="f25" y="f31"/>
                  </a:cubicBezTo>
                  <a:cubicBezTo>
                    <a:pt x="f25" y="f32"/>
                    <a:pt x="f25" y="f33"/>
                    <a:pt x="f25" y="f34"/>
                  </a:cubicBezTo>
                  <a:cubicBezTo>
                    <a:pt x="f25" y="f35"/>
                    <a:pt x="f25" y="f36"/>
                    <a:pt x="f25" y="f37"/>
                  </a:cubicBezTo>
                  <a:cubicBezTo>
                    <a:pt x="f25" y="f2"/>
                    <a:pt x="f23" y="f2"/>
                    <a:pt x="f38" y="f2"/>
                  </a:cubicBezTo>
                  <a:cubicBezTo>
                    <a:pt x="f39" y="f2"/>
                    <a:pt x="f40" y="f2"/>
                    <a:pt x="f41" y="f2"/>
                  </a:cubicBezTo>
                  <a:cubicBezTo>
                    <a:pt x="f42" y="f2"/>
                    <a:pt x="f43" y="f44"/>
                    <a:pt x="f43" y="f36"/>
                  </a:cubicBezTo>
                  <a:cubicBezTo>
                    <a:pt x="f43" y="f45"/>
                    <a:pt x="f43" y="f34"/>
                    <a:pt x="f43" y="f46"/>
                  </a:cubicBezTo>
                  <a:cubicBezTo>
                    <a:pt x="f43" y="f32"/>
                    <a:pt x="f43" y="f30"/>
                    <a:pt x="f43" y="f47"/>
                  </a:cubicBezTo>
                  <a:cubicBezTo>
                    <a:pt x="f43" y="f27"/>
                    <a:pt x="f43" y="f48"/>
                    <a:pt x="f43" y="f26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2"/>
                    <a:pt x="f12" y="f52"/>
                  </a:cubicBezTo>
                  <a:cubicBezTo>
                    <a:pt x="f2" y="f56"/>
                    <a:pt x="f2" y="f52"/>
                    <a:pt x="f2" y="f5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Google Shape;239;p59">
              <a:extLst>
                <a:ext uri="{FF2B5EF4-FFF2-40B4-BE49-F238E27FC236}">
                  <a16:creationId xmlns:a16="http://schemas.microsoft.com/office/drawing/2014/main" id="{56C87490-599D-6403-42DB-8309FB7A8742}"/>
                </a:ext>
              </a:extLst>
            </p:cNvPr>
            <p:cNvSpPr/>
            <p:nvPr/>
          </p:nvSpPr>
          <p:spPr>
            <a:xfrm>
              <a:off x="8237729" y="4739810"/>
              <a:ext cx="24131" cy="453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777"/>
                <a:gd name="f4" fmla="val 112268"/>
                <a:gd name="f5" fmla="val 59778"/>
                <a:gd name="f6" fmla="val 3048"/>
                <a:gd name="f7" fmla="val 1165"/>
                <a:gd name="f8" fmla="val 57880"/>
                <a:gd name="f9" fmla="val 224"/>
                <a:gd name="f10" fmla="val 55982"/>
                <a:gd name="f11" fmla="val 45545"/>
                <a:gd name="f12" fmla="+- 0 0 718"/>
                <a:gd name="f13" fmla="val 37005"/>
                <a:gd name="f14" fmla="val 29414"/>
                <a:gd name="f15" fmla="val 8698"/>
                <a:gd name="f16" fmla="val 28466"/>
                <a:gd name="f17" fmla="val 9639"/>
                <a:gd name="f18" fmla="val 27517"/>
                <a:gd name="f19" fmla="val 11522"/>
                <a:gd name="f20" fmla="val 25619"/>
                <a:gd name="f21" fmla="val 12464"/>
                <a:gd name="f22" fmla="val 24670"/>
                <a:gd name="f23" fmla="val 7756"/>
                <a:gd name="f24" fmla="val 4931"/>
                <a:gd name="f25" fmla="val 23721"/>
                <a:gd name="f26" fmla="val 2107"/>
                <a:gd name="f27" fmla="val 21824"/>
                <a:gd name="f28" fmla="val 15182"/>
                <a:gd name="f29" fmla="val 9489"/>
                <a:gd name="f30" fmla="val 2847"/>
                <a:gd name="f31" fmla="val 949"/>
                <a:gd name="f32" fmla="val 5873"/>
                <a:gd name="f33" fmla="val 6815"/>
                <a:gd name="f34" fmla="val 40710"/>
                <a:gd name="f35" fmla="val 73665"/>
                <a:gd name="f36" fmla="val 105678"/>
                <a:gd name="f37" fmla="val 106619"/>
                <a:gd name="f38" fmla="val 107561"/>
                <a:gd name="f39" fmla="val 109444"/>
                <a:gd name="f40" fmla="val 8540"/>
                <a:gd name="f41" fmla="val 20875"/>
                <a:gd name="f42" fmla="val 85905"/>
                <a:gd name="f43" fmla="val 63308"/>
                <a:gd name="f44" fmla="val 41652"/>
                <a:gd name="f45" fmla="val 36944"/>
                <a:gd name="f46" fmla="val 33178"/>
                <a:gd name="f47" fmla="val 30363"/>
                <a:gd name="f48" fmla="val 30353"/>
                <a:gd name="f49" fmla="val 33210"/>
                <a:gd name="f50" fmla="val 27529"/>
                <a:gd name="f51" fmla="val 25646"/>
                <a:gd name="f52" fmla="val 41749"/>
                <a:gd name="f53" fmla="val 24704"/>
                <a:gd name="f54" fmla="val 47443"/>
                <a:gd name="f55" fmla="val 23763"/>
                <a:gd name="f56" fmla="val 53136"/>
                <a:gd name="f57" fmla="val 16230"/>
                <a:gd name="f58" fmla="*/ f0 1 59777"/>
                <a:gd name="f59" fmla="*/ f1 1 112268"/>
                <a:gd name="f60" fmla="+- f4 0 f2"/>
                <a:gd name="f61" fmla="+- f3 0 f2"/>
                <a:gd name="f62" fmla="*/ f61 1 59777"/>
                <a:gd name="f63" fmla="*/ f60 1 112268"/>
                <a:gd name="f64" fmla="*/ f2 1 f62"/>
                <a:gd name="f65" fmla="*/ f3 1 f62"/>
                <a:gd name="f66" fmla="*/ f2 1 f63"/>
                <a:gd name="f67" fmla="*/ f4 1 f63"/>
                <a:gd name="f68" fmla="*/ f64 f58 1"/>
                <a:gd name="f69" fmla="*/ f65 f58 1"/>
                <a:gd name="f70" fmla="*/ f67 f59 1"/>
                <a:gd name="f71" fmla="*/ f6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777" h="112268">
                  <a:moveTo>
                    <a:pt x="f5" y="f6"/>
                  </a:moveTo>
                  <a:cubicBezTo>
                    <a:pt x="f5" y="f7"/>
                    <a:pt x="f8" y="f9"/>
                    <a:pt x="f10" y="f9"/>
                  </a:cubicBezTo>
                  <a:cubicBezTo>
                    <a:pt x="f11" y="f12"/>
                    <a:pt x="f13" y="f7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17"/>
                    <a:pt x="f22" y="f23"/>
                    <a:pt x="f22" y="f24"/>
                  </a:cubicBezTo>
                  <a:cubicBezTo>
                    <a:pt x="f22" y="f6"/>
                    <a:pt x="f25" y="f26"/>
                    <a:pt x="f27" y="f26"/>
                  </a:cubicBezTo>
                  <a:cubicBezTo>
                    <a:pt x="f28" y="f26"/>
                    <a:pt x="f29" y="f26"/>
                    <a:pt x="f30" y="f26"/>
                  </a:cubicBezTo>
                  <a:cubicBezTo>
                    <a:pt x="f31" y="f26"/>
                    <a:pt x="f2" y="f6"/>
                    <a:pt x="f2" y="f24"/>
                  </a:cubicBezTo>
                  <a:cubicBezTo>
                    <a:pt x="f2" y="f32"/>
                    <a:pt x="f2" y="f33"/>
                    <a:pt x="f2" y="f15"/>
                  </a:cubicBezTo>
                  <a:cubicBezTo>
                    <a:pt x="f2" y="f34"/>
                    <a:pt x="f2" y="f35"/>
                    <a:pt x="f2" y="f36"/>
                  </a:cubicBezTo>
                  <a:cubicBezTo>
                    <a:pt x="f2" y="f37"/>
                    <a:pt x="f2" y="f38"/>
                    <a:pt x="f2" y="f39"/>
                  </a:cubicBezTo>
                  <a:cubicBezTo>
                    <a:pt x="f2" y="f4"/>
                    <a:pt x="f31" y="f4"/>
                    <a:pt x="f30" y="f4"/>
                  </a:cubicBezTo>
                  <a:cubicBezTo>
                    <a:pt x="f40" y="f4"/>
                    <a:pt x="f28" y="f4"/>
                    <a:pt x="f41" y="f4"/>
                  </a:cubicBezTo>
                  <a:cubicBezTo>
                    <a:pt x="f20" y="f4"/>
                    <a:pt x="f20" y="f4"/>
                    <a:pt x="f20" y="f38"/>
                  </a:cubicBezTo>
                  <a:cubicBezTo>
                    <a:pt x="f20" y="f42"/>
                    <a:pt x="f20" y="f43"/>
                    <a:pt x="f20" y="f44"/>
                  </a:cubicBezTo>
                  <a:cubicBezTo>
                    <a:pt x="f20" y="f45"/>
                    <a:pt x="f18" y="f46"/>
                    <a:pt x="f47" y="f48"/>
                  </a:cubicBezTo>
                  <a:cubicBezTo>
                    <a:pt x="f49" y="f50"/>
                    <a:pt x="f13" y="f51"/>
                    <a:pt x="f52" y="f53"/>
                  </a:cubicBezTo>
                  <a:cubicBezTo>
                    <a:pt x="f54" y="f55"/>
                    <a:pt x="f56" y="f55"/>
                    <a:pt x="f5" y="f53"/>
                  </a:cubicBezTo>
                  <a:cubicBezTo>
                    <a:pt x="f5" y="f57"/>
                    <a:pt x="f5" y="f17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Google Shape;240;p59">
              <a:extLst>
                <a:ext uri="{FF2B5EF4-FFF2-40B4-BE49-F238E27FC236}">
                  <a16:creationId xmlns:a16="http://schemas.microsoft.com/office/drawing/2014/main" id="{8CFF5D2B-663D-6AB4-050B-FCE1DB3BF196}"/>
                </a:ext>
              </a:extLst>
            </p:cNvPr>
            <p:cNvSpPr/>
            <p:nvPr/>
          </p:nvSpPr>
          <p:spPr>
            <a:xfrm>
              <a:off x="8261860" y="4841391"/>
              <a:ext cx="10488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974"/>
                <a:gd name="f4" fmla="val 110161"/>
                <a:gd name="f5" fmla="val 22772"/>
                <a:gd name="f6" fmla="val 17079"/>
                <a:gd name="f7" fmla="val 10437"/>
                <a:gd name="f8" fmla="val 4744"/>
                <a:gd name="f9" fmla="val 949"/>
                <a:gd name="f10" fmla="val 4708"/>
                <a:gd name="f11" fmla="val 21656"/>
                <a:gd name="f12" fmla="val 38604"/>
                <a:gd name="f13" fmla="val 54610"/>
                <a:gd name="f14" fmla="val 71558"/>
                <a:gd name="f15" fmla="val 89447"/>
                <a:gd name="f16" fmla="val 106395"/>
                <a:gd name="f17" fmla="val 109220"/>
                <a:gd name="f18" fmla="val 110162"/>
                <a:gd name="f19" fmla="val 3795"/>
                <a:gd name="f20" fmla="val 16131"/>
                <a:gd name="f21" fmla="val 24670"/>
                <a:gd name="f22" fmla="val 25619"/>
                <a:gd name="f23" fmla="val 107337"/>
                <a:gd name="f24" fmla="val 105454"/>
                <a:gd name="f25" fmla="val 104512"/>
                <a:gd name="f26" fmla="val 5649"/>
                <a:gd name="f27" fmla="val 3766"/>
                <a:gd name="f28" fmla="val 2825"/>
                <a:gd name="f29" fmla="val 26568"/>
                <a:gd name="f30" fmla="val 942"/>
                <a:gd name="f31" fmla="*/ f0 1 25974"/>
                <a:gd name="f32" fmla="*/ f1 1 110161"/>
                <a:gd name="f33" fmla="+- f4 0 f2"/>
                <a:gd name="f34" fmla="+- f3 0 f2"/>
                <a:gd name="f35" fmla="*/ f34 1 25974"/>
                <a:gd name="f36" fmla="*/ f33 1 110161"/>
                <a:gd name="f37" fmla="*/ f2 1 f35"/>
                <a:gd name="f38" fmla="*/ f3 1 f35"/>
                <a:gd name="f39" fmla="*/ f2 1 f36"/>
                <a:gd name="f40" fmla="*/ f4 1 f36"/>
                <a:gd name="f41" fmla="*/ f37 f31 1"/>
                <a:gd name="f42" fmla="*/ f38 f31 1"/>
                <a:gd name="f43" fmla="*/ f40 f32 1"/>
                <a:gd name="f44" fmla="*/ f39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25974" h="110161">
                  <a:moveTo>
                    <a:pt x="f5" y="f2"/>
                  </a:moveTo>
                  <a:cubicBezTo>
                    <a:pt x="f6" y="f2"/>
                    <a:pt x="f7" y="f2"/>
                    <a:pt x="f8" y="f2"/>
                  </a:cubicBezTo>
                  <a:cubicBezTo>
                    <a:pt x="f9" y="f2"/>
                    <a:pt x="f2" y="f2"/>
                    <a:pt x="f2" y="f10"/>
                  </a:cubicBezTo>
                  <a:cubicBezTo>
                    <a:pt x="f2" y="f11"/>
                    <a:pt x="f2" y="f12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9" y="f18"/>
                    <a:pt x="f19" y="f18"/>
                  </a:cubicBezTo>
                  <a:cubicBezTo>
                    <a:pt x="f7" y="f18"/>
                    <a:pt x="f20" y="f18"/>
                    <a:pt x="f5" y="f18"/>
                  </a:cubicBezTo>
                  <a:cubicBezTo>
                    <a:pt x="f21" y="f18"/>
                    <a:pt x="f22" y="f17"/>
                    <a:pt x="f22" y="f23"/>
                  </a:cubicBezTo>
                  <a:cubicBezTo>
                    <a:pt x="f22" y="f16"/>
                    <a:pt x="f22" y="f24"/>
                    <a:pt x="f22" y="f25"/>
                  </a:cubicBezTo>
                  <a:cubicBezTo>
                    <a:pt x="f22" y="f14"/>
                    <a:pt x="f22" y="f12"/>
                    <a:pt x="f22" y="f26"/>
                  </a:cubicBezTo>
                  <a:cubicBezTo>
                    <a:pt x="f22" y="f10"/>
                    <a:pt x="f22" y="f27"/>
                    <a:pt x="f22" y="f28"/>
                  </a:cubicBezTo>
                  <a:cubicBezTo>
                    <a:pt x="f29" y="f30"/>
                    <a:pt x="f22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Google Shape;241;p59">
              <a:extLst>
                <a:ext uri="{FF2B5EF4-FFF2-40B4-BE49-F238E27FC236}">
                  <a16:creationId xmlns:a16="http://schemas.microsoft.com/office/drawing/2014/main" id="{366D7FAC-4FAA-9646-A442-C57D6085C2DB}"/>
                </a:ext>
              </a:extLst>
            </p:cNvPr>
            <p:cNvSpPr/>
            <p:nvPr/>
          </p:nvSpPr>
          <p:spPr>
            <a:xfrm>
              <a:off x="8377165" y="4841748"/>
              <a:ext cx="10341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220"/>
                <a:gd name="f5" fmla="val 20875"/>
                <a:gd name="f6" fmla="val 59"/>
                <a:gd name="f7" fmla="val 15182"/>
                <a:gd name="f8" fmla="val 10437"/>
                <a:gd name="f9" fmla="val 4744"/>
                <a:gd name="f10" fmla="val 949"/>
                <a:gd name="f11" fmla="val 3825"/>
                <a:gd name="f12" fmla="val 4767"/>
                <a:gd name="f13" fmla="val 5708"/>
                <a:gd name="f14" fmla="val 38662"/>
                <a:gd name="f15" fmla="val 70675"/>
                <a:gd name="f16" fmla="val 103630"/>
                <a:gd name="f17" fmla="val 104571"/>
                <a:gd name="f18" fmla="val 105513"/>
                <a:gd name="f19" fmla="val 107396"/>
                <a:gd name="f20" fmla="val 109279"/>
                <a:gd name="f21" fmla="val 2847"/>
                <a:gd name="f22" fmla="val 8540"/>
                <a:gd name="f23" fmla="val 25619"/>
                <a:gd name="f24" fmla="val 88565"/>
                <a:gd name="f25" fmla="val 71617"/>
                <a:gd name="f26" fmla="val 55610"/>
                <a:gd name="f27" fmla="val 21715"/>
                <a:gd name="f28" fmla="+- 0 0 883"/>
                <a:gd name="f29" fmla="*/ f0 1 25618"/>
                <a:gd name="f30" fmla="*/ f1 1 110220"/>
                <a:gd name="f31" fmla="+- f4 0 f2"/>
                <a:gd name="f32" fmla="+- f3 0 f2"/>
                <a:gd name="f33" fmla="*/ f32 1 25618"/>
                <a:gd name="f34" fmla="*/ f31 1 110220"/>
                <a:gd name="f35" fmla="*/ f2 1 f33"/>
                <a:gd name="f36" fmla="*/ f3 1 f33"/>
                <a:gd name="f37" fmla="*/ f2 1 f34"/>
                <a:gd name="f38" fmla="*/ f4 1 f34"/>
                <a:gd name="f39" fmla="*/ f35 f29 1"/>
                <a:gd name="f40" fmla="*/ f36 f29 1"/>
                <a:gd name="f41" fmla="*/ f38 f30 1"/>
                <a:gd name="f42" fmla="*/ f37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5618" h="110220">
                  <a:moveTo>
                    <a:pt x="f5" y="f6"/>
                  </a:moveTo>
                  <a:cubicBezTo>
                    <a:pt x="f7" y="f6"/>
                    <a:pt x="f8" y="f6"/>
                    <a:pt x="f9" y="f6"/>
                  </a:cubicBezTo>
                  <a:cubicBezTo>
                    <a:pt x="f10" y="f6"/>
                    <a:pt x="f2" y="f6"/>
                    <a:pt x="f2" y="f11"/>
                  </a:cubicBezTo>
                  <a:cubicBezTo>
                    <a:pt x="f2" y="f12"/>
                    <a:pt x="f2" y="f13"/>
                    <a:pt x="f2" y="f13"/>
                  </a:cubicBezTo>
                  <a:cubicBezTo>
                    <a:pt x="f2" y="f14"/>
                    <a:pt x="f2" y="f15"/>
                    <a:pt x="f2" y="f1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10" y="f4"/>
                    <a:pt x="f21" y="f4"/>
                  </a:cubicBezTo>
                  <a:cubicBezTo>
                    <a:pt x="f22" y="f4"/>
                    <a:pt x="f7" y="f4"/>
                    <a:pt x="f5" y="f4"/>
                  </a:cubicBezTo>
                  <a:cubicBezTo>
                    <a:pt x="f23" y="f4"/>
                    <a:pt x="f23" y="f4"/>
                    <a:pt x="f23" y="f18"/>
                  </a:cubicBezTo>
                  <a:cubicBezTo>
                    <a:pt x="f23" y="f24"/>
                    <a:pt x="f23" y="f25"/>
                    <a:pt x="f23" y="f26"/>
                  </a:cubicBezTo>
                  <a:cubicBezTo>
                    <a:pt x="f23" y="f14"/>
                    <a:pt x="f23" y="f27"/>
                    <a:pt x="f23" y="f12"/>
                  </a:cubicBezTo>
                  <a:cubicBezTo>
                    <a:pt x="f23" y="f28"/>
                    <a:pt x="f23" y="f6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9" name="Google Shape;242;p59">
              <a:extLst>
                <a:ext uri="{FF2B5EF4-FFF2-40B4-BE49-F238E27FC236}">
                  <a16:creationId xmlns:a16="http://schemas.microsoft.com/office/drawing/2014/main" id="{283A02BD-9775-DAD4-D6D4-2B6B0A493512}"/>
                </a:ext>
              </a:extLst>
            </p:cNvPr>
            <p:cNvSpPr/>
            <p:nvPr/>
          </p:nvSpPr>
          <p:spPr>
            <a:xfrm>
              <a:off x="8312810" y="4841391"/>
              <a:ext cx="10341" cy="44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18"/>
                <a:gd name="f4" fmla="val 110161"/>
                <a:gd name="f5" fmla="val 25619"/>
                <a:gd name="f6" fmla="val 6591"/>
                <a:gd name="f7" fmla="val 5649"/>
                <a:gd name="f8" fmla="val 3766"/>
                <a:gd name="f9" fmla="val 2825"/>
                <a:gd name="f10" fmla="val 942"/>
                <a:gd name="f11" fmla="val 24670"/>
                <a:gd name="f12" fmla="val 23721"/>
                <a:gd name="f13" fmla="val 17079"/>
                <a:gd name="f14" fmla="val 10437"/>
                <a:gd name="f15" fmla="val 2847"/>
                <a:gd name="f16" fmla="val 949"/>
                <a:gd name="f17" fmla="val 38604"/>
                <a:gd name="f18" fmla="val 71558"/>
                <a:gd name="f19" fmla="val 103571"/>
                <a:gd name="f20" fmla="val 104512"/>
                <a:gd name="f21" fmla="val 105454"/>
                <a:gd name="f22" fmla="val 106395"/>
                <a:gd name="f23" fmla="val 109220"/>
                <a:gd name="f24" fmla="val 110162"/>
                <a:gd name="f25" fmla="val 3795"/>
                <a:gd name="f26" fmla="val 9489"/>
                <a:gd name="f27" fmla="val 15182"/>
                <a:gd name="f28" fmla="val 20875"/>
                <a:gd name="f29" fmla="val 88506"/>
                <a:gd name="f30" fmla="val 55552"/>
                <a:gd name="f31" fmla="val 39545"/>
                <a:gd name="f32" fmla="val 23539"/>
                <a:gd name="f33" fmla="*/ f0 1 25618"/>
                <a:gd name="f34" fmla="*/ f1 1 110161"/>
                <a:gd name="f35" fmla="+- f4 0 f2"/>
                <a:gd name="f36" fmla="+- f3 0 f2"/>
                <a:gd name="f37" fmla="*/ f36 1 25618"/>
                <a:gd name="f38" fmla="*/ f35 1 110161"/>
                <a:gd name="f39" fmla="*/ f2 1 f37"/>
                <a:gd name="f40" fmla="*/ f3 1 f37"/>
                <a:gd name="f41" fmla="*/ f2 1 f38"/>
                <a:gd name="f42" fmla="*/ f4 1 f38"/>
                <a:gd name="f43" fmla="*/ f39 f33 1"/>
                <a:gd name="f44" fmla="*/ f40 f33 1"/>
                <a:gd name="f45" fmla="*/ f42 f34 1"/>
                <a:gd name="f46" fmla="*/ f4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25618" h="110161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11" y="f2"/>
                    <a:pt x="f12" y="f2"/>
                  </a:cubicBezTo>
                  <a:cubicBezTo>
                    <a:pt x="f13" y="f2"/>
                    <a:pt x="f14" y="f2"/>
                    <a:pt x="f15" y="f2"/>
                  </a:cubicBezTo>
                  <a:cubicBezTo>
                    <a:pt x="f16" y="f2"/>
                    <a:pt x="f2" y="f10"/>
                    <a:pt x="f2" y="f9"/>
                  </a:cubicBezTo>
                  <a:cubicBezTo>
                    <a:pt x="f2" y="f8"/>
                    <a:pt x="f2" y="f7"/>
                    <a:pt x="f2" y="f6"/>
                  </a:cubicBezTo>
                  <a:cubicBezTo>
                    <a:pt x="f2" y="f17"/>
                    <a:pt x="f2" y="f18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16" y="f24"/>
                    <a:pt x="f25" y="f24"/>
                  </a:cubicBezTo>
                  <a:cubicBezTo>
                    <a:pt x="f26" y="f24"/>
                    <a:pt x="f27" y="f24"/>
                    <a:pt x="f28" y="f24"/>
                  </a:cubicBezTo>
                  <a:cubicBezTo>
                    <a:pt x="f5" y="f24"/>
                    <a:pt x="f5" y="f24"/>
                    <a:pt x="f5" y="f21"/>
                  </a:cubicBezTo>
                  <a:cubicBezTo>
                    <a:pt x="f5" y="f29"/>
                    <a:pt x="f5" y="f18"/>
                    <a:pt x="f5" y="f30"/>
                  </a:cubicBezTo>
                  <a:cubicBezTo>
                    <a:pt x="f5" y="f31"/>
                    <a:pt x="f5" y="f32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Google Shape;243;p59">
              <a:extLst>
                <a:ext uri="{FF2B5EF4-FFF2-40B4-BE49-F238E27FC236}">
                  <a16:creationId xmlns:a16="http://schemas.microsoft.com/office/drawing/2014/main" id="{249FF614-3F73-E535-CFAC-6ABEB3EF625F}"/>
                </a:ext>
              </a:extLst>
            </p:cNvPr>
            <p:cNvSpPr/>
            <p:nvPr/>
          </p:nvSpPr>
          <p:spPr>
            <a:xfrm>
              <a:off x="8268754" y="4740277"/>
              <a:ext cx="10360" cy="44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656"/>
                <a:gd name="f4" fmla="val 110208"/>
                <a:gd name="f5" fmla="val 25619"/>
                <a:gd name="f6" fmla="val 104512"/>
                <a:gd name="f7" fmla="val 79090"/>
                <a:gd name="f8" fmla="val 53668"/>
                <a:gd name="f9" fmla="val 28247"/>
                <a:gd name="f10" fmla="val 19773"/>
                <a:gd name="f11" fmla="val 12240"/>
                <a:gd name="f12" fmla="val 3766"/>
                <a:gd name="f13" fmla="val 942"/>
                <a:gd name="f14" fmla="val 24670"/>
                <a:gd name="f15" fmla="val 21824"/>
                <a:gd name="f16" fmla="val 16130"/>
                <a:gd name="f17" fmla="val 10437"/>
                <a:gd name="f18" fmla="val 4744"/>
                <a:gd name="f19" fmla="val 4708"/>
                <a:gd name="f20" fmla="val 21656"/>
                <a:gd name="f21" fmla="val 37662"/>
                <a:gd name="f22" fmla="val 54610"/>
                <a:gd name="f23" fmla="val 71558"/>
                <a:gd name="f24" fmla="val 88506"/>
                <a:gd name="f25" fmla="val 105454"/>
                <a:gd name="f26" fmla="val 110162"/>
                <a:gd name="f27" fmla="val 9489"/>
                <a:gd name="f28" fmla="val 14233"/>
                <a:gd name="f29" fmla="val 18977"/>
                <a:gd name="f30" fmla="val 26568"/>
                <a:gd name="f31" fmla="val 111103"/>
                <a:gd name="f32" fmla="*/ f0 1 25656"/>
                <a:gd name="f33" fmla="*/ f1 1 110208"/>
                <a:gd name="f34" fmla="+- f4 0 f2"/>
                <a:gd name="f35" fmla="+- f3 0 f2"/>
                <a:gd name="f36" fmla="*/ f35 1 25656"/>
                <a:gd name="f37" fmla="*/ f34 1 110208"/>
                <a:gd name="f38" fmla="*/ f2 1 f36"/>
                <a:gd name="f39" fmla="*/ f3 1 f36"/>
                <a:gd name="f40" fmla="*/ f2 1 f37"/>
                <a:gd name="f41" fmla="*/ f4 1 f37"/>
                <a:gd name="f42" fmla="*/ f38 f32 1"/>
                <a:gd name="f43" fmla="*/ f39 f32 1"/>
                <a:gd name="f44" fmla="*/ f41 f33 1"/>
                <a:gd name="f45" fmla="*/ f40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25656" h="110208">
                  <a:moveTo>
                    <a:pt x="f5" y="f6"/>
                  </a:moveTo>
                  <a:cubicBezTo>
                    <a:pt x="f5" y="f7"/>
                    <a:pt x="f5" y="f8"/>
                    <a:pt x="f5" y="f9"/>
                  </a:cubicBezTo>
                  <a:cubicBezTo>
                    <a:pt x="f5" y="f10"/>
                    <a:pt x="f5" y="f11"/>
                    <a:pt x="f5" y="f12"/>
                  </a:cubicBezTo>
                  <a:cubicBezTo>
                    <a:pt x="f5" y="f13"/>
                    <a:pt x="f14" y="f2"/>
                    <a:pt x="f15" y="f2"/>
                  </a:cubicBezTo>
                  <a:cubicBezTo>
                    <a:pt x="f16" y="f2"/>
                    <a:pt x="f17" y="f2"/>
                    <a:pt x="f18" y="f2"/>
                  </a:cubicBezTo>
                  <a:cubicBezTo>
                    <a:pt x="f2" y="f2"/>
                    <a:pt x="f2" y="f2"/>
                    <a:pt x="f2" y="f19"/>
                  </a:cubicBezTo>
                  <a:cubicBezTo>
                    <a:pt x="f2" y="f20"/>
                    <a:pt x="f2" y="f21"/>
                    <a:pt x="f2" y="f22"/>
                  </a:cubicBezTo>
                  <a:cubicBezTo>
                    <a:pt x="f2" y="f23"/>
                    <a:pt x="f2" y="f24"/>
                    <a:pt x="f2" y="f25"/>
                  </a:cubicBezTo>
                  <a:cubicBezTo>
                    <a:pt x="f2" y="f26"/>
                    <a:pt x="f2" y="f26"/>
                    <a:pt x="f18" y="f26"/>
                  </a:cubicBezTo>
                  <a:cubicBezTo>
                    <a:pt x="f27" y="f26"/>
                    <a:pt x="f28" y="f26"/>
                    <a:pt x="f29" y="f26"/>
                  </a:cubicBezTo>
                  <a:cubicBezTo>
                    <a:pt x="f30" y="f26"/>
                    <a:pt x="f5" y="f31"/>
                    <a:pt x="f5" y="f6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1" name="Google Shape;244;p59">
              <a:extLst>
                <a:ext uri="{FF2B5EF4-FFF2-40B4-BE49-F238E27FC236}">
                  <a16:creationId xmlns:a16="http://schemas.microsoft.com/office/drawing/2014/main" id="{D9ACCE0B-8283-007C-A0E3-4D22BBD0240C}"/>
                </a:ext>
              </a:extLst>
            </p:cNvPr>
            <p:cNvSpPr/>
            <p:nvPr/>
          </p:nvSpPr>
          <p:spPr>
            <a:xfrm>
              <a:off x="8090629" y="4723552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3284"/>
                <a:gd name="f6" fmla="val 21824"/>
                <a:gd name="f7" fmla="val 27517"/>
                <a:gd name="f8" fmla="val 21656"/>
                <a:gd name="f9" fmla="val 28466"/>
                <a:gd name="f10" fmla="val 13182"/>
                <a:gd name="f11" fmla="val 4708"/>
                <a:gd name="f12" fmla="val 22772"/>
                <a:gd name="f13" fmla="val 14233"/>
                <a:gd name="f14" fmla="val 5693"/>
                <a:gd name="f15" fmla="val 20714"/>
                <a:gd name="f16" fmla="val 4744"/>
                <a:gd name="f17" fmla="*/ f0 1 28465"/>
                <a:gd name="f18" fmla="*/ f1 1 26363"/>
                <a:gd name="f19" fmla="+- f4 0 f2"/>
                <a:gd name="f20" fmla="+- f3 0 f2"/>
                <a:gd name="f21" fmla="*/ f20 1 28465"/>
                <a:gd name="f22" fmla="*/ f19 1 26363"/>
                <a:gd name="f23" fmla="*/ f2 1 f21"/>
                <a:gd name="f24" fmla="*/ f3 1 f21"/>
                <a:gd name="f25" fmla="*/ f2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28465" h="26363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9" y="f11"/>
                    <a:pt x="f12" y="f2"/>
                    <a:pt x="f13" y="f2"/>
                  </a:cubicBezTo>
                  <a:cubicBezTo>
                    <a:pt x="f14" y="f2"/>
                    <a:pt x="f2" y="f11"/>
                    <a:pt x="f2" y="f10"/>
                  </a:cubicBezTo>
                  <a:cubicBezTo>
                    <a:pt x="f2" y="f15"/>
                    <a:pt x="f16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Google Shape;245;p59">
              <a:extLst>
                <a:ext uri="{FF2B5EF4-FFF2-40B4-BE49-F238E27FC236}">
                  <a16:creationId xmlns:a16="http://schemas.microsoft.com/office/drawing/2014/main" id="{8FBB2816-DE04-BE0C-181F-BC46ABBC3F9B}"/>
                </a:ext>
              </a:extLst>
            </p:cNvPr>
            <p:cNvSpPr/>
            <p:nvPr/>
          </p:nvSpPr>
          <p:spPr>
            <a:xfrm>
              <a:off x="8312042" y="4824667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4708"/>
                <a:gd name="f13" fmla="*/ f0 1 28465"/>
                <a:gd name="f14" fmla="*/ f1 1 26363"/>
                <a:gd name="f15" fmla="+- f4 0 f2"/>
                <a:gd name="f16" fmla="+- f3 0 f2"/>
                <a:gd name="f17" fmla="*/ f16 1 28465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12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Google Shape;246;p59">
              <a:extLst>
                <a:ext uri="{FF2B5EF4-FFF2-40B4-BE49-F238E27FC236}">
                  <a16:creationId xmlns:a16="http://schemas.microsoft.com/office/drawing/2014/main" id="{8C26B524-3CCF-AF0A-76E2-04D0EC69052F}"/>
                </a:ext>
              </a:extLst>
            </p:cNvPr>
            <p:cNvSpPr/>
            <p:nvPr/>
          </p:nvSpPr>
          <p:spPr>
            <a:xfrm>
              <a:off x="8261475" y="4824667"/>
              <a:ext cx="11494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465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1656"/>
                <a:gd name="f10" fmla="val 22772"/>
                <a:gd name="f11" fmla="val 28466"/>
                <a:gd name="f12" fmla="val 20714"/>
                <a:gd name="f13" fmla="val 4708"/>
                <a:gd name="f14" fmla="*/ f0 1 28465"/>
                <a:gd name="f15" fmla="*/ f1 1 26363"/>
                <a:gd name="f16" fmla="+- f4 0 f2"/>
                <a:gd name="f17" fmla="+- f3 0 f2"/>
                <a:gd name="f18" fmla="*/ f17 1 28465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8465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11" y="f8"/>
                  </a:cubicBezTo>
                  <a:cubicBezTo>
                    <a:pt x="f11" y="f13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Google Shape;247;p59">
              <a:extLst>
                <a:ext uri="{FF2B5EF4-FFF2-40B4-BE49-F238E27FC236}">
                  <a16:creationId xmlns:a16="http://schemas.microsoft.com/office/drawing/2014/main" id="{864C0EA8-8A2E-D2D4-727B-F68F46574CCA}"/>
                </a:ext>
              </a:extLst>
            </p:cNvPr>
            <p:cNvSpPr/>
            <p:nvPr/>
          </p:nvSpPr>
          <p:spPr>
            <a:xfrm>
              <a:off x="8376781" y="4824667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4233"/>
                <a:gd name="f6" fmla="val 5693"/>
                <a:gd name="f7" fmla="val 5649"/>
                <a:gd name="f8" fmla="val 13182"/>
                <a:gd name="f9" fmla="val 20714"/>
                <a:gd name="f10" fmla="val 22773"/>
                <a:gd name="f11" fmla="val 28466"/>
                <a:gd name="f12" fmla="val 21656"/>
                <a:gd name="f13" fmla="*/ f0 1 29414"/>
                <a:gd name="f14" fmla="*/ f1 1 26363"/>
                <a:gd name="f15" fmla="+- f4 0 f2"/>
                <a:gd name="f16" fmla="+- f3 0 f2"/>
                <a:gd name="f17" fmla="*/ f16 1 29414"/>
                <a:gd name="f18" fmla="*/ f15 1 26363"/>
                <a:gd name="f19" fmla="*/ f2 1 f17"/>
                <a:gd name="f20" fmla="*/ f3 1 f17"/>
                <a:gd name="f21" fmla="*/ f2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9414" h="2636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11" y="f12"/>
                    <a:pt x="f3" y="f8"/>
                  </a:cubicBezTo>
                  <a:cubicBezTo>
                    <a:pt x="f11" y="f7"/>
                    <a:pt x="f10" y="f2"/>
                    <a:pt x="f5" y="f2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Google Shape;248;p59">
              <a:extLst>
                <a:ext uri="{FF2B5EF4-FFF2-40B4-BE49-F238E27FC236}">
                  <a16:creationId xmlns:a16="http://schemas.microsoft.com/office/drawing/2014/main" id="{B15B40A6-4900-871D-623B-B97C03A315F3}"/>
                </a:ext>
              </a:extLst>
            </p:cNvPr>
            <p:cNvSpPr/>
            <p:nvPr/>
          </p:nvSpPr>
          <p:spPr>
            <a:xfrm>
              <a:off x="8267986" y="4723552"/>
              <a:ext cx="11878" cy="106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414"/>
                <a:gd name="f4" fmla="val 26363"/>
                <a:gd name="f5" fmla="val 15182"/>
                <a:gd name="f6" fmla="val 23721"/>
                <a:gd name="f7" fmla="val 20714"/>
                <a:gd name="f8" fmla="val 13182"/>
                <a:gd name="f9" fmla="val 5649"/>
                <a:gd name="f10" fmla="val 5693"/>
                <a:gd name="f11" fmla="val 949"/>
                <a:gd name="f12" fmla="val 4708"/>
                <a:gd name="f13" fmla="val 6642"/>
                <a:gd name="f14" fmla="*/ f0 1 29414"/>
                <a:gd name="f15" fmla="*/ f1 1 26363"/>
                <a:gd name="f16" fmla="+- f4 0 f2"/>
                <a:gd name="f17" fmla="+- f3 0 f2"/>
                <a:gd name="f18" fmla="*/ f17 1 29414"/>
                <a:gd name="f19" fmla="*/ f16 1 26363"/>
                <a:gd name="f20" fmla="*/ f2 1 f18"/>
                <a:gd name="f21" fmla="*/ f3 1 f18"/>
                <a:gd name="f22" fmla="*/ f2 1 f19"/>
                <a:gd name="f23" fmla="*/ f4 1 f19"/>
                <a:gd name="f24" fmla="*/ f20 f14 1"/>
                <a:gd name="f25" fmla="*/ f21 f14 1"/>
                <a:gd name="f26" fmla="*/ f23 f15 1"/>
                <a:gd name="f27" fmla="*/ f22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9414" h="26363">
                  <a:moveTo>
                    <a:pt x="f5" y="f4"/>
                  </a:moveTo>
                  <a:cubicBezTo>
                    <a:pt x="f6" y="f4"/>
                    <a:pt x="f3" y="f7"/>
                    <a:pt x="f3" y="f8"/>
                  </a:cubicBezTo>
                  <a:cubicBezTo>
                    <a:pt x="f3" y="f9"/>
                    <a:pt x="f6" y="f2"/>
                    <a:pt x="f5" y="f2"/>
                  </a:cubicBezTo>
                  <a:cubicBezTo>
                    <a:pt x="f10" y="f2"/>
                    <a:pt x="f11" y="f12"/>
                    <a:pt x="f2" y="f8"/>
                  </a:cubicBezTo>
                  <a:cubicBezTo>
                    <a:pt x="f11" y="f7"/>
                    <a:pt x="f13" y="f4"/>
                    <a:pt x="f5" y="f4"/>
                  </a:cubicBezTo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91421" tIns="45701" rIns="91421" bIns="45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CO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" name="Google Shape;250;p59">
            <a:extLst>
              <a:ext uri="{FF2B5EF4-FFF2-40B4-BE49-F238E27FC236}">
                <a16:creationId xmlns:a16="http://schemas.microsoft.com/office/drawing/2014/main" id="{D67C408A-D02D-CBC9-4538-092F22FE378D}"/>
              </a:ext>
            </a:extLst>
          </p:cNvPr>
          <p:cNvSpPr/>
          <p:nvPr/>
        </p:nvSpPr>
        <p:spPr>
          <a:xfrm rot="10799991">
            <a:off x="0" y="0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800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7" name="Google Shape;201;p58">
            <a:extLst>
              <a:ext uri="{FF2B5EF4-FFF2-40B4-BE49-F238E27FC236}">
                <a16:creationId xmlns:a16="http://schemas.microsoft.com/office/drawing/2014/main" id="{EE930DF3-9627-A119-DF52-43E17BA3625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62607" y="4779285"/>
            <a:ext cx="7402964" cy="195260"/>
          </a:xfrm>
        </p:spPr>
        <p:txBody>
          <a:bodyPr anchor="ctr">
            <a:noAutofit/>
          </a:bodyPr>
          <a:lstStyle>
            <a:lvl1pPr marL="171450" indent="-171450">
              <a:spcBef>
                <a:spcPts val="0"/>
              </a:spcBef>
              <a:buNone/>
              <a:defRPr lang="es-CO" sz="900">
                <a:solidFill>
                  <a:srgbClr val="A6A6A6"/>
                </a:solidFill>
              </a:defRPr>
            </a:lvl1pPr>
          </a:lstStyle>
          <a:p>
            <a:pPr lvl="0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7628376"/>
      </p:ext>
    </p:extLst>
  </p:cSld>
  <p:clrMapOvr>
    <a:masterClrMapping/>
  </p:clrMapOvr>
  <p:transition spd="med">
    <p:fade/>
  </p:transition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02;p54">
            <a:extLst>
              <a:ext uri="{FF2B5EF4-FFF2-40B4-BE49-F238E27FC236}">
                <a16:creationId xmlns:a16="http://schemas.microsoft.com/office/drawing/2014/main" id="{2F53D766-C1FF-C43B-E068-1687CE33AB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0"/>
            <a:ext cx="9144000" cy="51450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303;p54">
            <a:extLst>
              <a:ext uri="{FF2B5EF4-FFF2-40B4-BE49-F238E27FC236}">
                <a16:creationId xmlns:a16="http://schemas.microsoft.com/office/drawing/2014/main" id="{8E150AC3-6377-20A9-E768-45F1587A9486}"/>
              </a:ext>
            </a:extLst>
          </p:cNvPr>
          <p:cNvSpPr/>
          <p:nvPr/>
        </p:nvSpPr>
        <p:spPr>
          <a:xfrm rot="10799991">
            <a:off x="0" y="0"/>
            <a:ext cx="9144000" cy="65086"/>
          </a:xfrm>
          <a:prstGeom prst="rect">
            <a:avLst/>
          </a:prstGeom>
          <a:gradFill>
            <a:gsLst>
              <a:gs pos="0">
                <a:srgbClr val="7FBA61"/>
              </a:gs>
              <a:gs pos="100000">
                <a:srgbClr val="92D050"/>
              </a:gs>
            </a:gsLst>
            <a:lin ang="0"/>
          </a:gra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O" sz="1800" b="0" i="0" u="none" strike="noStrike" kern="0" cap="none" spc="0" baseline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304;p54">
            <a:extLst>
              <a:ext uri="{FF2B5EF4-FFF2-40B4-BE49-F238E27FC236}">
                <a16:creationId xmlns:a16="http://schemas.microsoft.com/office/drawing/2014/main" id="{65356FE1-FF32-DEA2-C200-96F822BB06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2615" y="318403"/>
            <a:ext cx="8479688" cy="275563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es-CO"/>
          </a:p>
        </p:txBody>
      </p:sp>
      <p:sp>
        <p:nvSpPr>
          <p:cNvPr id="5" name="Google Shape;305;p54">
            <a:extLst>
              <a:ext uri="{FF2B5EF4-FFF2-40B4-BE49-F238E27FC236}">
                <a16:creationId xmlns:a16="http://schemas.microsoft.com/office/drawing/2014/main" id="{BF7C53F6-AB89-75FD-17A0-F04445009F7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12615" y="600029"/>
            <a:ext cx="8477740" cy="259671"/>
          </a:xfrm>
        </p:spPr>
        <p:txBody>
          <a:bodyPr>
            <a:noAutofit/>
          </a:bodyPr>
          <a:lstStyle>
            <a:lvl1pPr>
              <a:buNone/>
              <a:defRPr lang="es-CO" sz="1400">
                <a:solidFill>
                  <a:srgbClr val="FFFFFF"/>
                </a:solidFill>
              </a:defRPr>
            </a:lvl1pPr>
          </a:lstStyle>
          <a:p>
            <a:pPr lvl="0"/>
            <a:endParaRPr lang="es-CO"/>
          </a:p>
        </p:txBody>
      </p:sp>
      <p:grpSp>
        <p:nvGrpSpPr>
          <p:cNvPr id="6" name="Google Shape;306;p54">
            <a:extLst>
              <a:ext uri="{FF2B5EF4-FFF2-40B4-BE49-F238E27FC236}">
                <a16:creationId xmlns:a16="http://schemas.microsoft.com/office/drawing/2014/main" id="{78B3CA72-0F3C-45C1-D48B-2FFE8B5FE198}"/>
              </a:ext>
            </a:extLst>
          </p:cNvPr>
          <p:cNvGrpSpPr/>
          <p:nvPr/>
        </p:nvGrpSpPr>
        <p:grpSpPr>
          <a:xfrm>
            <a:off x="7839718" y="4686299"/>
            <a:ext cx="999046" cy="221760"/>
            <a:chOff x="7839718" y="4686299"/>
            <a:chExt cx="999046" cy="221760"/>
          </a:xfrm>
        </p:grpSpPr>
        <p:grpSp>
          <p:nvGrpSpPr>
            <p:cNvPr id="7" name="Google Shape;307;p54">
              <a:extLst>
                <a:ext uri="{FF2B5EF4-FFF2-40B4-BE49-F238E27FC236}">
                  <a16:creationId xmlns:a16="http://schemas.microsoft.com/office/drawing/2014/main" id="{79914997-A9A5-561D-611D-783959E36CE1}"/>
                </a:ext>
              </a:extLst>
            </p:cNvPr>
            <p:cNvGrpSpPr/>
            <p:nvPr/>
          </p:nvGrpSpPr>
          <p:grpSpPr>
            <a:xfrm>
              <a:off x="8575490" y="4686299"/>
              <a:ext cx="263274" cy="221760"/>
              <a:chOff x="8575490" y="4686299"/>
              <a:chExt cx="263274" cy="221760"/>
            </a:xfrm>
          </p:grpSpPr>
          <p:sp>
            <p:nvSpPr>
              <p:cNvPr id="8" name="Google Shape;308;p54">
                <a:extLst>
                  <a:ext uri="{FF2B5EF4-FFF2-40B4-BE49-F238E27FC236}">
                    <a16:creationId xmlns:a16="http://schemas.microsoft.com/office/drawing/2014/main" id="{A0A5617B-9CFB-CE52-B6E1-E7CB4FA9D03E}"/>
                  </a:ext>
                </a:extLst>
              </p:cNvPr>
              <p:cNvSpPr/>
              <p:nvPr/>
            </p:nvSpPr>
            <p:spPr>
              <a:xfrm>
                <a:off x="8720779" y="4754093"/>
                <a:ext cx="117985" cy="15396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2245"/>
                  <a:gd name="f4" fmla="val 381374"/>
                  <a:gd name="f5" fmla="val 287502"/>
                  <a:gd name="f6" fmla="val 381005"/>
                  <a:gd name="f7" fmla="val 270422"/>
                  <a:gd name="f8" fmla="val 374415"/>
                  <a:gd name="f9" fmla="val 253343"/>
                  <a:gd name="f10" fmla="val 366882"/>
                  <a:gd name="f11" fmla="val 236264"/>
                  <a:gd name="f12" fmla="val 360291"/>
                  <a:gd name="f13" fmla="val 190719"/>
                  <a:gd name="f14" fmla="val 340519"/>
                  <a:gd name="f15" fmla="val 146123"/>
                  <a:gd name="f16" fmla="val 318863"/>
                  <a:gd name="f17" fmla="val 102476"/>
                  <a:gd name="f18" fmla="val 292500"/>
                  <a:gd name="f19" fmla="val 79703"/>
                  <a:gd name="f20" fmla="val 279318"/>
                  <a:gd name="f21" fmla="val 57880"/>
                  <a:gd name="f22" fmla="val 264253"/>
                  <a:gd name="f23" fmla="val 37954"/>
                  <a:gd name="f24" fmla="val 247305"/>
                  <a:gd name="f25" fmla="val 28466"/>
                  <a:gd name="f26" fmla="val 238831"/>
                  <a:gd name="f27" fmla="val 19926"/>
                  <a:gd name="f28" fmla="val 230357"/>
                  <a:gd name="f29" fmla="val 13284"/>
                  <a:gd name="f30" fmla="val 220942"/>
                  <a:gd name="f31" fmla="val 9489"/>
                  <a:gd name="f32" fmla="val 215292"/>
                  <a:gd name="f33" fmla="val 5693"/>
                  <a:gd name="f34" fmla="val 209643"/>
                  <a:gd name="f35" fmla="val 2847"/>
                  <a:gd name="f36" fmla="val 202111"/>
                  <a:gd name="f37" fmla="+- 0 0 949"/>
                  <a:gd name="f38" fmla="val 191753"/>
                  <a:gd name="f39" fmla="val 182338"/>
                  <a:gd name="f40" fmla="val 171981"/>
                  <a:gd name="f41" fmla="val 163507"/>
                  <a:gd name="f42" fmla="val 10437"/>
                  <a:gd name="f43" fmla="val 156916"/>
                  <a:gd name="f44" fmla="val 16130"/>
                  <a:gd name="f45" fmla="val 150325"/>
                  <a:gd name="f46" fmla="val 26568"/>
                  <a:gd name="f47" fmla="val 138085"/>
                  <a:gd name="f48" fmla="val 38903"/>
                  <a:gd name="f49" fmla="val 126786"/>
                  <a:gd name="f50" fmla="val 52187"/>
                  <a:gd name="f51" fmla="val 117371"/>
                  <a:gd name="f52" fmla="val 96657"/>
                  <a:gd name="f53" fmla="val 110067"/>
                  <a:gd name="f54" fmla="val 79709"/>
                  <a:gd name="f55" fmla="val 140430"/>
                  <a:gd name="f56" fmla="val 64644"/>
                  <a:gd name="f57" fmla="val 187872"/>
                  <a:gd name="f58" fmla="val 41105"/>
                  <a:gd name="f59" fmla="val 20391"/>
                  <a:gd name="f60" fmla="val 285604"/>
                  <a:gd name="f61" fmla="val 1560"/>
                  <a:gd name="f62" fmla="val 286553"/>
                  <a:gd name="f63" fmla="val 288451"/>
                  <a:gd name="f64" fmla="val 618"/>
                  <a:gd name="f65" fmla="val 289399"/>
                  <a:gd name="f66" fmla="val 290348"/>
                  <a:gd name="f67" fmla="+- 0 0 323"/>
                  <a:gd name="f68" fmla="val 292246"/>
                  <a:gd name="f69" fmla="val 276116"/>
                  <a:gd name="f70" fmla="val 15683"/>
                  <a:gd name="f71" fmla="val 260934"/>
                  <a:gd name="f72" fmla="val 30748"/>
                  <a:gd name="f73" fmla="val 244804"/>
                  <a:gd name="f74" fmla="val 44871"/>
                  <a:gd name="f75" fmla="val 214440"/>
                  <a:gd name="f76" fmla="val 74060"/>
                  <a:gd name="f77" fmla="val 185026"/>
                  <a:gd name="f78" fmla="val 103248"/>
                  <a:gd name="f79" fmla="val 158458"/>
                  <a:gd name="f80" fmla="val 135260"/>
                  <a:gd name="f81" fmla="val 149918"/>
                  <a:gd name="f82" fmla="val 144676"/>
                  <a:gd name="f83" fmla="val 142328"/>
                  <a:gd name="f84" fmla="val 155033"/>
                  <a:gd name="f85" fmla="val 135686"/>
                  <a:gd name="f86" fmla="val 166332"/>
                  <a:gd name="f87" fmla="val 132839"/>
                  <a:gd name="f88" fmla="val 171039"/>
                  <a:gd name="f89" fmla="val 129993"/>
                  <a:gd name="f90" fmla="val 175747"/>
                  <a:gd name="f91" fmla="val 128095"/>
                  <a:gd name="f92" fmla="val 180455"/>
                  <a:gd name="f93" fmla="val 121453"/>
                  <a:gd name="f94" fmla="val 193637"/>
                  <a:gd name="f95" fmla="val 205877"/>
                  <a:gd name="f96" fmla="val 125248"/>
                  <a:gd name="f97" fmla="val 220000"/>
                  <a:gd name="f98" fmla="val 229416"/>
                  <a:gd name="f99" fmla="val 138532"/>
                  <a:gd name="f100" fmla="val 148970"/>
                  <a:gd name="f101" fmla="val 263311"/>
                  <a:gd name="f102" fmla="val 160356"/>
                  <a:gd name="f103" fmla="val 276493"/>
                  <a:gd name="f104" fmla="val 173640"/>
                  <a:gd name="f105" fmla="val 289675"/>
                  <a:gd name="f106" fmla="val 203054"/>
                  <a:gd name="f107" fmla="val 235315"/>
                  <a:gd name="f108" fmla="val 344285"/>
                  <a:gd name="f109" fmla="val 269474"/>
                  <a:gd name="f110" fmla="val 275167"/>
                  <a:gd name="f111" fmla="val 370648"/>
                  <a:gd name="f112" fmla="val 281809"/>
                  <a:gd name="f113" fmla="val 375356"/>
                  <a:gd name="f114" fmla="val 379122"/>
                  <a:gd name="f115" fmla="val 381947"/>
                  <a:gd name="f116" fmla="*/ f0 1 292245"/>
                  <a:gd name="f117" fmla="*/ f1 1 381374"/>
                  <a:gd name="f118" fmla="+- f4 0 f2"/>
                  <a:gd name="f119" fmla="+- f3 0 f2"/>
                  <a:gd name="f120" fmla="*/ f119 1 292245"/>
                  <a:gd name="f121" fmla="*/ f118 1 381374"/>
                  <a:gd name="f122" fmla="*/ f2 1 f120"/>
                  <a:gd name="f123" fmla="*/ f3 1 f120"/>
                  <a:gd name="f124" fmla="*/ f2 1 f121"/>
                  <a:gd name="f125" fmla="*/ f4 1 f121"/>
                  <a:gd name="f126" fmla="*/ f122 f116 1"/>
                  <a:gd name="f127" fmla="*/ f123 f116 1"/>
                  <a:gd name="f128" fmla="*/ f125 f117 1"/>
                  <a:gd name="f129" fmla="*/ f124 f117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6" t="f129" r="f127" b="f128"/>
                <a:pathLst>
                  <a:path w="292245" h="381374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7" y="f39"/>
                      <a:pt x="f35" y="f40"/>
                    </a:cubicBezTo>
                    <a:cubicBezTo>
                      <a:pt x="f33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19" y="f52"/>
                      <a:pt x="f53" y="f54"/>
                      <a:pt x="f55" y="f56"/>
                    </a:cubicBezTo>
                    <a:cubicBezTo>
                      <a:pt x="f57" y="f58"/>
                      <a:pt x="f11" y="f59"/>
                      <a:pt x="f60" y="f61"/>
                    </a:cubicBezTo>
                    <a:cubicBezTo>
                      <a:pt x="f62" y="f61"/>
                      <a:pt x="f63" y="f64"/>
                      <a:pt x="f65" y="f64"/>
                    </a:cubicBezTo>
                    <a:cubicBezTo>
                      <a:pt x="f66" y="f67"/>
                      <a:pt x="f68" y="f67"/>
                      <a:pt x="f68" y="f61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75" y="f76"/>
                      <a:pt x="f77" y="f78"/>
                      <a:pt x="f79" y="f80"/>
                    </a:cubicBezTo>
                    <a:cubicBezTo>
                      <a:pt x="f81" y="f82"/>
                      <a:pt x="f83" y="f84"/>
                      <a:pt x="f85" y="f86"/>
                    </a:cubicBezTo>
                    <a:cubicBezTo>
                      <a:pt x="f87" y="f88"/>
                      <a:pt x="f89" y="f90"/>
                      <a:pt x="f91" y="f92"/>
                    </a:cubicBezTo>
                    <a:cubicBezTo>
                      <a:pt x="f93" y="f94"/>
                      <a:pt x="f93" y="f95"/>
                      <a:pt x="f96" y="f97"/>
                    </a:cubicBezTo>
                    <a:cubicBezTo>
                      <a:pt x="f91" y="f98"/>
                      <a:pt x="f87" y="f26"/>
                      <a:pt x="f99" y="f24"/>
                    </a:cubicBezTo>
                    <a:cubicBezTo>
                      <a:pt x="f100" y="f101"/>
                      <a:pt x="f102" y="f103"/>
                      <a:pt x="f104" y="f105"/>
                    </a:cubicBezTo>
                    <a:cubicBezTo>
                      <a:pt x="f106" y="f16"/>
                      <a:pt x="f107" y="f108"/>
                      <a:pt x="f109" y="f10"/>
                    </a:cubicBezTo>
                    <a:cubicBezTo>
                      <a:pt x="f110" y="f111"/>
                      <a:pt x="f112" y="f113"/>
                      <a:pt x="f5" y="f114"/>
                    </a:cubicBezTo>
                    <a:cubicBezTo>
                      <a:pt x="f63" y="f6"/>
                      <a:pt x="f63" y="f11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9" name="Google Shape;309;p54">
                <a:extLst>
                  <a:ext uri="{FF2B5EF4-FFF2-40B4-BE49-F238E27FC236}">
                    <a16:creationId xmlns:a16="http://schemas.microsoft.com/office/drawing/2014/main" id="{4799193C-B562-9427-BE78-42151E82D57A}"/>
                  </a:ext>
                </a:extLst>
              </p:cNvPr>
              <p:cNvSpPr/>
              <p:nvPr/>
            </p:nvSpPr>
            <p:spPr>
              <a:xfrm>
                <a:off x="8623477" y="4686903"/>
                <a:ext cx="157349" cy="11580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89740"/>
                  <a:gd name="f4" fmla="val 286857"/>
                  <a:gd name="f5" fmla="val 389029"/>
                  <a:gd name="f6" fmla="val 8864"/>
                  <a:gd name="f7" fmla="val 383336"/>
                  <a:gd name="f8" fmla="val 22987"/>
                  <a:gd name="f9" fmla="val 376694"/>
                  <a:gd name="f10" fmla="val 37111"/>
                  <a:gd name="f11" fmla="val 371001"/>
                  <a:gd name="f12" fmla="val 51234"/>
                  <a:gd name="f13" fmla="val 359614"/>
                  <a:gd name="f14" fmla="val 76656"/>
                  <a:gd name="f15" fmla="val 347279"/>
                  <a:gd name="f16" fmla="val 103019"/>
                  <a:gd name="f17" fmla="val 333046"/>
                  <a:gd name="f18" fmla="val 127499"/>
                  <a:gd name="f19" fmla="val 315018"/>
                  <a:gd name="f20" fmla="val 161395"/>
                  <a:gd name="f21" fmla="val 296041"/>
                  <a:gd name="f22" fmla="val 194350"/>
                  <a:gd name="f23" fmla="val 272320"/>
                  <a:gd name="f24" fmla="val 225421"/>
                  <a:gd name="f25" fmla="val 260934"/>
                  <a:gd name="f26" fmla="val 240486"/>
                  <a:gd name="f27" fmla="val 249548"/>
                  <a:gd name="f28" fmla="val 253667"/>
                  <a:gd name="f29" fmla="val 235315"/>
                  <a:gd name="f30" fmla="val 265908"/>
                  <a:gd name="f31" fmla="val 227724"/>
                  <a:gd name="f32" fmla="val 272498"/>
                  <a:gd name="f33" fmla="val 220133"/>
                  <a:gd name="f34" fmla="val 277206"/>
                  <a:gd name="f35" fmla="val 211594"/>
                  <a:gd name="f36" fmla="val 281914"/>
                  <a:gd name="f37" fmla="val 198310"/>
                  <a:gd name="f38" fmla="val 288505"/>
                  <a:gd name="f39" fmla="val 184077"/>
                  <a:gd name="f40" fmla="val 170793"/>
                  <a:gd name="f41" fmla="val 160356"/>
                  <a:gd name="f42" fmla="val 150867"/>
                  <a:gd name="f43" fmla="val 269674"/>
                  <a:gd name="f44" fmla="val 143276"/>
                  <a:gd name="f45" fmla="val 262141"/>
                  <a:gd name="f46" fmla="val 125248"/>
                  <a:gd name="f47" fmla="val 244252"/>
                  <a:gd name="f48" fmla="val 110067"/>
                  <a:gd name="f49" fmla="val 224479"/>
                  <a:gd name="f50" fmla="val 96783"/>
                  <a:gd name="f51" fmla="val 202824"/>
                  <a:gd name="f52" fmla="val 72113"/>
                  <a:gd name="f53" fmla="val 163278"/>
                  <a:gd name="f54" fmla="val 51238"/>
                  <a:gd name="f55" fmla="val 121850"/>
                  <a:gd name="f56" fmla="val 32261"/>
                  <a:gd name="f57" fmla="val 80422"/>
                  <a:gd name="f58" fmla="val 21823"/>
                  <a:gd name="f59" fmla="val 56883"/>
                  <a:gd name="f60" fmla="val 11386"/>
                  <a:gd name="f61" fmla="val 32403"/>
                  <a:gd name="f62" fmla="val 1898"/>
                  <a:gd name="f63" fmla="val 7922"/>
                  <a:gd name="f64" fmla="val 949"/>
                  <a:gd name="f65" fmla="val 6039"/>
                  <a:gd name="f66" fmla="val 4156"/>
                  <a:gd name="f67" fmla="val 1332"/>
                  <a:gd name="f68" fmla="val 390"/>
                  <a:gd name="f69" fmla="+- 0 0 552"/>
                  <a:gd name="f70" fmla="val 13284"/>
                  <a:gd name="f71" fmla="val 13572"/>
                  <a:gd name="f72" fmla="val 25619"/>
                  <a:gd name="f73" fmla="val 25812"/>
                  <a:gd name="f74" fmla="val 37954"/>
                  <a:gd name="f75" fmla="val 38994"/>
                  <a:gd name="f76" fmla="val 54084"/>
                  <a:gd name="f77" fmla="val 55942"/>
                  <a:gd name="f78" fmla="val 71164"/>
                  <a:gd name="f79" fmla="val 71948"/>
                  <a:gd name="f80" fmla="val 88243"/>
                  <a:gd name="f81" fmla="val 87954"/>
                  <a:gd name="f82" fmla="val 112913"/>
                  <a:gd name="f83" fmla="val 110552"/>
                  <a:gd name="f84" fmla="val 137583"/>
                  <a:gd name="f85" fmla="val 132207"/>
                  <a:gd name="f86" fmla="val 166049"/>
                  <a:gd name="f87" fmla="val 151038"/>
                  <a:gd name="f88" fmla="val 171742"/>
                  <a:gd name="f89" fmla="val 154804"/>
                  <a:gd name="f90" fmla="val 178384"/>
                  <a:gd name="f91" fmla="val 158571"/>
                  <a:gd name="f92" fmla="val 185026"/>
                  <a:gd name="f93" fmla="val 167986"/>
                  <a:gd name="f94" fmla="val 212542"/>
                  <a:gd name="f95" fmla="val 168928"/>
                  <a:gd name="f96" fmla="val 226775"/>
                  <a:gd name="f97" fmla="val 164220"/>
                  <a:gd name="f98" fmla="val 241957"/>
                  <a:gd name="f99" fmla="val 159512"/>
                  <a:gd name="f100" fmla="val 256190"/>
                  <a:gd name="f101" fmla="val 269474"/>
                  <a:gd name="f102" fmla="val 141623"/>
                  <a:gd name="f103" fmla="val 289399"/>
                  <a:gd name="f104" fmla="val 126558"/>
                  <a:gd name="f105" fmla="val 306479"/>
                  <a:gd name="f106" fmla="val 109610"/>
                  <a:gd name="f107" fmla="val 323558"/>
                  <a:gd name="f108" fmla="val 90779"/>
                  <a:gd name="f109" fmla="val 64416"/>
                  <a:gd name="f110" fmla="val 369103"/>
                  <a:gd name="f111" fmla="val 36169"/>
                  <a:gd name="f112" fmla="val 6981"/>
                  <a:gd name="f113" fmla="val 389978"/>
                  <a:gd name="f114" fmla="*/ f0 1 389740"/>
                  <a:gd name="f115" fmla="*/ f1 1 286857"/>
                  <a:gd name="f116" fmla="+- f4 0 f2"/>
                  <a:gd name="f117" fmla="+- f3 0 f2"/>
                  <a:gd name="f118" fmla="*/ f117 1 389740"/>
                  <a:gd name="f119" fmla="*/ f116 1 286857"/>
                  <a:gd name="f120" fmla="*/ f2 1 f118"/>
                  <a:gd name="f121" fmla="*/ f3 1 f118"/>
                  <a:gd name="f122" fmla="*/ f2 1 f119"/>
                  <a:gd name="f123" fmla="*/ f4 1 f119"/>
                  <a:gd name="f124" fmla="*/ f120 f114 1"/>
                  <a:gd name="f125" fmla="*/ f121 f114 1"/>
                  <a:gd name="f126" fmla="*/ f123 f115 1"/>
                  <a:gd name="f127" fmla="*/ f122 f1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4" t="f127" r="f125" b="f126"/>
                <a:pathLst>
                  <a:path w="389740" h="286857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9" y="f38"/>
                      <a:pt x="f40" y="f36"/>
                    </a:cubicBezTo>
                    <a:cubicBezTo>
                      <a:pt x="f41" y="f34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2" y="f66"/>
                      <a:pt x="f2" y="f67"/>
                    </a:cubicBezTo>
                    <a:cubicBezTo>
                      <a:pt x="f2" y="f68"/>
                      <a:pt x="f2" y="f69"/>
                      <a:pt x="f64" y="f68"/>
                    </a:cubicBezTo>
                    <a:cubicBezTo>
                      <a:pt x="f70" y="f71"/>
                      <a:pt x="f72" y="f73"/>
                      <a:pt x="f74" y="f75"/>
                    </a:cubicBezTo>
                    <a:cubicBezTo>
                      <a:pt x="f76" y="f77"/>
                      <a:pt x="f78" y="f79"/>
                      <a:pt x="f80" y="f81"/>
                    </a:cubicBezTo>
                    <a:cubicBezTo>
                      <a:pt x="f82" y="f83"/>
                      <a:pt x="f84" y="f85"/>
                      <a:pt x="f86" y="f87"/>
                    </a:cubicBezTo>
                    <a:cubicBezTo>
                      <a:pt x="f88" y="f89"/>
                      <a:pt x="f90" y="f91"/>
                      <a:pt x="f92" y="f20"/>
                    </a:cubicBezTo>
                    <a:cubicBezTo>
                      <a:pt x="f37" y="f93"/>
                      <a:pt x="f94" y="f95"/>
                      <a:pt x="f96" y="f97"/>
                    </a:cubicBezTo>
                    <a:cubicBezTo>
                      <a:pt x="f98" y="f99"/>
                      <a:pt x="f100" y="f87"/>
                      <a:pt x="f101" y="f102"/>
                    </a:cubicBezTo>
                    <a:cubicBezTo>
                      <a:pt x="f103" y="f104"/>
                      <a:pt x="f105" y="f106"/>
                      <a:pt x="f107" y="f108"/>
                    </a:cubicBezTo>
                    <a:cubicBezTo>
                      <a:pt x="f15" y="f109"/>
                      <a:pt x="f110" y="f111"/>
                      <a:pt x="f5" y="f112"/>
                    </a:cubicBezTo>
                    <a:cubicBezTo>
                      <a:pt x="f113" y="f112"/>
                      <a:pt x="f113" y="f63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0" name="Google Shape;310;p54">
                <a:extLst>
                  <a:ext uri="{FF2B5EF4-FFF2-40B4-BE49-F238E27FC236}">
                    <a16:creationId xmlns:a16="http://schemas.microsoft.com/office/drawing/2014/main" id="{03958DC0-AAD0-87D3-AACD-67B76AAA8368}"/>
                  </a:ext>
                </a:extLst>
              </p:cNvPr>
              <p:cNvSpPr/>
              <p:nvPr/>
            </p:nvSpPr>
            <p:spPr>
              <a:xfrm>
                <a:off x="8575819" y="4752438"/>
                <a:ext cx="118049" cy="15394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2401"/>
                  <a:gd name="f4" fmla="val 381328"/>
                  <a:gd name="f5" fmla="val 7035"/>
                  <a:gd name="f6" fmla="val 22217"/>
                  <a:gd name="f7" fmla="val 5649"/>
                  <a:gd name="f8" fmla="val 37398"/>
                  <a:gd name="f9" fmla="val 12240"/>
                  <a:gd name="f10" fmla="val 52580"/>
                  <a:gd name="f11" fmla="val 18831"/>
                  <a:gd name="f12" fmla="val 100022"/>
                  <a:gd name="f13" fmla="val 39545"/>
                  <a:gd name="f14" fmla="val 146516"/>
                  <a:gd name="f15" fmla="val 62142"/>
                  <a:gd name="f16" fmla="val 191112"/>
                  <a:gd name="f17" fmla="val 88506"/>
                  <a:gd name="f18" fmla="val 211987"/>
                  <a:gd name="f19" fmla="val 100746"/>
                  <a:gd name="f20" fmla="val 231913"/>
                  <a:gd name="f21" fmla="val 113928"/>
                  <a:gd name="f22" fmla="val 249941"/>
                  <a:gd name="f23" fmla="val 129934"/>
                  <a:gd name="f24" fmla="val 259429"/>
                  <a:gd name="f25" fmla="val 138408"/>
                  <a:gd name="f26" fmla="val 268918"/>
                  <a:gd name="f27" fmla="val 146882"/>
                  <a:gd name="f28" fmla="val 277457"/>
                  <a:gd name="f29" fmla="val 157239"/>
                  <a:gd name="f30" fmla="val 282202"/>
                  <a:gd name="f31" fmla="val 162888"/>
                  <a:gd name="f32" fmla="val 285997"/>
                  <a:gd name="f33" fmla="val 169479"/>
                  <a:gd name="f34" fmla="val 288844"/>
                  <a:gd name="f35" fmla="val 176070"/>
                  <a:gd name="f36" fmla="val 293588"/>
                  <a:gd name="f37" fmla="val 187369"/>
                  <a:gd name="f38" fmla="val 198667"/>
                  <a:gd name="f39" fmla="val 209966"/>
                  <a:gd name="f40" fmla="val 285048"/>
                  <a:gd name="f41" fmla="val 219382"/>
                  <a:gd name="f42" fmla="val 278406"/>
                  <a:gd name="f43" fmla="val 227856"/>
                  <a:gd name="f44" fmla="val 271764"/>
                  <a:gd name="f45" fmla="val 235388"/>
                  <a:gd name="f46" fmla="val 258480"/>
                  <a:gd name="f47" fmla="val 249511"/>
                  <a:gd name="f48" fmla="val 243299"/>
                  <a:gd name="f49" fmla="val 260810"/>
                  <a:gd name="f50" fmla="val 228117"/>
                  <a:gd name="f51" fmla="val 272108"/>
                  <a:gd name="f52" fmla="val 200601"/>
                  <a:gd name="f53" fmla="val 290939"/>
                  <a:gd name="f54" fmla="val 171186"/>
                  <a:gd name="f55" fmla="val 306946"/>
                  <a:gd name="f56" fmla="val 140823"/>
                  <a:gd name="f57" fmla="val 322011"/>
                  <a:gd name="f58" fmla="val 96227"/>
                  <a:gd name="f59" fmla="val 343666"/>
                  <a:gd name="f60" fmla="val 50682"/>
                  <a:gd name="f61" fmla="val 363439"/>
                  <a:gd name="f62" fmla="val 4188"/>
                  <a:gd name="f63" fmla="val 380387"/>
                  <a:gd name="f64" fmla="val 3240"/>
                  <a:gd name="f65" fmla="val 2291"/>
                  <a:gd name="f66" fmla="val 1342"/>
                  <a:gd name="f67" fmla="val 393"/>
                  <a:gd name="f68" fmla="+- 0 0 556"/>
                  <a:gd name="f69" fmla="val 19370"/>
                  <a:gd name="f70" fmla="val 362497"/>
                  <a:gd name="f71" fmla="val 39296"/>
                  <a:gd name="f72" fmla="val 345549"/>
                  <a:gd name="f73" fmla="val 58273"/>
                  <a:gd name="f74" fmla="val 327660"/>
                  <a:gd name="f75" fmla="val 83892"/>
                  <a:gd name="f76" fmla="val 303180"/>
                  <a:gd name="f77" fmla="val 108562"/>
                  <a:gd name="f78" fmla="val 277758"/>
                  <a:gd name="f79" fmla="val 131334"/>
                  <a:gd name="f80" fmla="val 250453"/>
                  <a:gd name="f81" fmla="val 139874"/>
                  <a:gd name="f82" fmla="val 240096"/>
                  <a:gd name="f83" fmla="val 148414"/>
                  <a:gd name="f84" fmla="val 228797"/>
                  <a:gd name="f85" fmla="val 156005"/>
                  <a:gd name="f86" fmla="val 217498"/>
                  <a:gd name="f87" fmla="val 159800"/>
                  <a:gd name="f88" fmla="val 211849"/>
                  <a:gd name="f89" fmla="val 162647"/>
                  <a:gd name="f90" fmla="val 206200"/>
                  <a:gd name="f91" fmla="val 165493"/>
                  <a:gd name="f92" fmla="val 200551"/>
                  <a:gd name="f93" fmla="val 172135"/>
                  <a:gd name="f94" fmla="val 188310"/>
                  <a:gd name="f95" fmla="val 175129"/>
                  <a:gd name="f96" fmla="val 168340"/>
                  <a:gd name="f97" fmla="val 161947"/>
                  <a:gd name="f98" fmla="val 145941"/>
                  <a:gd name="f99" fmla="val 154107"/>
                  <a:gd name="f100" fmla="val 131817"/>
                  <a:gd name="f101" fmla="val 143669"/>
                  <a:gd name="f102" fmla="val 118636"/>
                  <a:gd name="f103" fmla="val 125641"/>
                  <a:gd name="f104" fmla="val 96038"/>
                  <a:gd name="f105" fmla="val 103818"/>
                  <a:gd name="f106" fmla="val 76266"/>
                  <a:gd name="f107" fmla="val 81045"/>
                  <a:gd name="f108" fmla="val 57435"/>
                  <a:gd name="f109" fmla="val 38604"/>
                  <a:gd name="f110" fmla="val 35500"/>
                  <a:gd name="f111" fmla="val 21656"/>
                  <a:gd name="f112" fmla="val 10830"/>
                  <a:gd name="f113" fmla="val 9881"/>
                  <a:gd name="f114" fmla="val 4708"/>
                  <a:gd name="f115" fmla="val 7984"/>
                  <a:gd name="f116" fmla="val 3766"/>
                  <a:gd name="f117" fmla="val 2825"/>
                  <a:gd name="f118" fmla="val 5137"/>
                  <a:gd name="f119" fmla="val 942"/>
                  <a:gd name="f120" fmla="*/ f0 1 292401"/>
                  <a:gd name="f121" fmla="*/ f1 1 381328"/>
                  <a:gd name="f122" fmla="+- f4 0 f2"/>
                  <a:gd name="f123" fmla="+- f3 0 f2"/>
                  <a:gd name="f124" fmla="*/ f123 1 292401"/>
                  <a:gd name="f125" fmla="*/ f122 1 381328"/>
                  <a:gd name="f126" fmla="*/ f2 1 f124"/>
                  <a:gd name="f127" fmla="*/ f3 1 f124"/>
                  <a:gd name="f128" fmla="*/ f2 1 f125"/>
                  <a:gd name="f129" fmla="*/ f4 1 f125"/>
                  <a:gd name="f130" fmla="*/ f126 f120 1"/>
                  <a:gd name="f131" fmla="*/ f127 f120 1"/>
                  <a:gd name="f132" fmla="*/ f129 f121 1"/>
                  <a:gd name="f133" fmla="*/ f128 f12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0" t="f133" r="f131" b="f132"/>
                <a:pathLst>
                  <a:path w="292401" h="381328">
                    <a:moveTo>
                      <a:pt x="f5" y="f2"/>
                    </a:moveTo>
                    <a:cubicBezTo>
                      <a:pt x="f6" y="f7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6" y="f38"/>
                      <a:pt x="f34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3"/>
                      <a:pt x="f65" y="f4"/>
                      <a:pt x="f66" y="f4"/>
                    </a:cubicBezTo>
                    <a:cubicBezTo>
                      <a:pt x="f67" y="f4"/>
                      <a:pt x="f68" y="f4"/>
                      <a:pt x="f67" y="f63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75" y="f76"/>
                      <a:pt x="f77" y="f78"/>
                      <a:pt x="f79" y="f80"/>
                    </a:cubicBezTo>
                    <a:cubicBezTo>
                      <a:pt x="f81" y="f82"/>
                      <a:pt x="f83" y="f84"/>
                      <a:pt x="f85" y="f86"/>
                    </a:cubicBezTo>
                    <a:cubicBezTo>
                      <a:pt x="f87" y="f88"/>
                      <a:pt x="f89" y="f90"/>
                      <a:pt x="f91" y="f92"/>
                    </a:cubicBezTo>
                    <a:cubicBezTo>
                      <a:pt x="f93" y="f94"/>
                      <a:pt x="f93" y="f95"/>
                      <a:pt x="f96" y="f97"/>
                    </a:cubicBezTo>
                    <a:cubicBezTo>
                      <a:pt x="f89" y="f98"/>
                      <a:pt x="f99" y="f100"/>
                      <a:pt x="f101" y="f102"/>
                    </a:cubicBezTo>
                    <a:cubicBezTo>
                      <a:pt x="f103" y="f104"/>
                      <a:pt x="f105" y="f106"/>
                      <a:pt x="f107" y="f108"/>
                    </a:cubicBezTo>
                    <a:cubicBezTo>
                      <a:pt x="f73" y="f109"/>
                      <a:pt x="f110" y="f111"/>
                      <a:pt x="f112" y="f7"/>
                    </a:cubicBezTo>
                    <a:cubicBezTo>
                      <a:pt x="f113" y="f114"/>
                      <a:pt x="f115" y="f116"/>
                      <a:pt x="f5" y="f117"/>
                    </a:cubicBezTo>
                    <a:cubicBezTo>
                      <a:pt x="f118" y="f119"/>
                      <a:pt x="f118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1" name="Google Shape;311;p54">
                <a:extLst>
                  <a:ext uri="{FF2B5EF4-FFF2-40B4-BE49-F238E27FC236}">
                    <a16:creationId xmlns:a16="http://schemas.microsoft.com/office/drawing/2014/main" id="{7BF30F8E-9AE5-602C-1BEA-9ACA9BF03DCE}"/>
                  </a:ext>
                </a:extLst>
              </p:cNvPr>
              <p:cNvSpPr/>
              <p:nvPr/>
            </p:nvSpPr>
            <p:spPr>
              <a:xfrm>
                <a:off x="8780160" y="4687443"/>
                <a:ext cx="1536" cy="304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795"/>
                  <a:gd name="f4" fmla="val 7532"/>
                  <a:gd name="f5" fmla="val 949"/>
                  <a:gd name="f6" fmla="val 6591"/>
                  <a:gd name="f7" fmla="val 5649"/>
                  <a:gd name="f8" fmla="val 3766"/>
                  <a:gd name="f9" fmla="val 1898"/>
                  <a:gd name="f10" fmla="val 1883"/>
                  <a:gd name="f11" fmla="val 2825"/>
                  <a:gd name="f12" fmla="val 2847"/>
                  <a:gd name="f13" fmla="*/ f0 1 3795"/>
                  <a:gd name="f14" fmla="*/ f1 1 7532"/>
                  <a:gd name="f15" fmla="+- f4 0 f2"/>
                  <a:gd name="f16" fmla="+- f3 0 f2"/>
                  <a:gd name="f17" fmla="*/ f16 1 3795"/>
                  <a:gd name="f18" fmla="*/ f15 1 7532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3795" h="7532">
                    <a:moveTo>
                      <a:pt x="f5" y="f4"/>
                    </a:moveTo>
                    <a:cubicBezTo>
                      <a:pt x="f5" y="f6"/>
                      <a:pt x="f5" y="f7"/>
                      <a:pt x="f2" y="f7"/>
                    </a:cubicBezTo>
                    <a:cubicBezTo>
                      <a:pt x="f5" y="f8"/>
                      <a:pt x="f9" y="f10"/>
                      <a:pt x="f3" y="f2"/>
                    </a:cubicBezTo>
                    <a:cubicBezTo>
                      <a:pt x="f3" y="f11"/>
                      <a:pt x="f12" y="f7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2" name="Google Shape;312;p54">
                <a:extLst>
                  <a:ext uri="{FF2B5EF4-FFF2-40B4-BE49-F238E27FC236}">
                    <a16:creationId xmlns:a16="http://schemas.microsoft.com/office/drawing/2014/main" id="{FCF204CF-6CFF-8429-B8AF-ADF017833CB1}"/>
                  </a:ext>
                </a:extLst>
              </p:cNvPr>
              <p:cNvSpPr/>
              <p:nvPr/>
            </p:nvSpPr>
            <p:spPr>
              <a:xfrm>
                <a:off x="8576358" y="4751140"/>
                <a:ext cx="2295" cy="168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693"/>
                  <a:gd name="f4" fmla="val 4156"/>
                  <a:gd name="f5" fmla="val 3215"/>
                  <a:gd name="f6" fmla="val 4744"/>
                  <a:gd name="f7" fmla="val 2847"/>
                  <a:gd name="f8" fmla="val 1898"/>
                  <a:gd name="f9" fmla="val 2273"/>
                  <a:gd name="f10" fmla="val 1332"/>
                  <a:gd name="f11" fmla="val 390"/>
                  <a:gd name="f12" fmla="+- 0 0 552"/>
                  <a:gd name="f13" fmla="val 949"/>
                  <a:gd name="f14" fmla="val 3795"/>
                  <a:gd name="f15" fmla="*/ f0 1 5693"/>
                  <a:gd name="f16" fmla="*/ f1 1 4156"/>
                  <a:gd name="f17" fmla="+- f4 0 f2"/>
                  <a:gd name="f18" fmla="+- f3 0 f2"/>
                  <a:gd name="f19" fmla="*/ f18 1 5693"/>
                  <a:gd name="f20" fmla="*/ f17 1 4156"/>
                  <a:gd name="f21" fmla="*/ f2 1 f19"/>
                  <a:gd name="f22" fmla="*/ f3 1 f19"/>
                  <a:gd name="f23" fmla="*/ f2 1 f20"/>
                  <a:gd name="f24" fmla="*/ f4 1 f20"/>
                  <a:gd name="f25" fmla="*/ f21 f15 1"/>
                  <a:gd name="f26" fmla="*/ f22 f15 1"/>
                  <a:gd name="f27" fmla="*/ f24 f16 1"/>
                  <a:gd name="f28" fmla="*/ f23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5" t="f28" r="f26" b="f27"/>
                <a:pathLst>
                  <a:path w="5693" h="4156">
                    <a:moveTo>
                      <a:pt x="f3" y="f5"/>
                    </a:moveTo>
                    <a:cubicBezTo>
                      <a:pt x="f3" y="f5"/>
                      <a:pt x="f6" y="f4"/>
                      <a:pt x="f6" y="f4"/>
                    </a:cubicBezTo>
                    <a:cubicBezTo>
                      <a:pt x="f7" y="f4"/>
                      <a:pt x="f8" y="f9"/>
                      <a:pt x="f2" y="f10"/>
                    </a:cubicBezTo>
                    <a:cubicBezTo>
                      <a:pt x="f2" y="f11"/>
                      <a:pt x="f2" y="f12"/>
                      <a:pt x="f13" y="f11"/>
                    </a:cubicBezTo>
                    <a:cubicBezTo>
                      <a:pt x="f7" y="f9"/>
                      <a:pt x="f14" y="f9"/>
                      <a:pt x="f3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3" name="Google Shape;313;p54">
                <a:extLst>
                  <a:ext uri="{FF2B5EF4-FFF2-40B4-BE49-F238E27FC236}">
                    <a16:creationId xmlns:a16="http://schemas.microsoft.com/office/drawing/2014/main" id="{6F783C25-FE57-91FC-73D7-7841E3273CA7}"/>
                  </a:ext>
                </a:extLst>
              </p:cNvPr>
              <p:cNvSpPr/>
              <p:nvPr/>
            </p:nvSpPr>
            <p:spPr>
              <a:xfrm>
                <a:off x="8575490" y="4751140"/>
                <a:ext cx="1252" cy="91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105"/>
                  <a:gd name="f4" fmla="val 2273"/>
                  <a:gd name="f5" fmla="val 1332"/>
                  <a:gd name="f6" fmla="val 2156"/>
                  <a:gd name="f7" fmla="val 1207"/>
                  <a:gd name="f8" fmla="+- 0 0 690"/>
                  <a:gd name="f9" fmla="val 259"/>
                  <a:gd name="f10" fmla="val 390"/>
                  <a:gd name="f11" fmla="+- 0 0 552"/>
                  <a:gd name="f12" fmla="*/ f0 1 3105"/>
                  <a:gd name="f13" fmla="*/ f1 1 2273"/>
                  <a:gd name="f14" fmla="+- f4 0 f2"/>
                  <a:gd name="f15" fmla="+- f3 0 f2"/>
                  <a:gd name="f16" fmla="*/ f15 1 3105"/>
                  <a:gd name="f17" fmla="*/ f14 1 2273"/>
                  <a:gd name="f18" fmla="*/ f2 1 f16"/>
                  <a:gd name="f19" fmla="*/ f3 1 f16"/>
                  <a:gd name="f20" fmla="*/ f2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3105" h="2273">
                    <a:moveTo>
                      <a:pt x="f3" y="f5"/>
                    </a:moveTo>
                    <a:cubicBezTo>
                      <a:pt x="f3" y="f5"/>
                      <a:pt x="f6" y="f4"/>
                      <a:pt x="f6" y="f4"/>
                    </a:cubicBezTo>
                    <a:cubicBezTo>
                      <a:pt x="f7" y="f4"/>
                      <a:pt x="f8" y="f5"/>
                      <a:pt x="f9" y="f10"/>
                    </a:cubicBezTo>
                    <a:cubicBezTo>
                      <a:pt x="f7" y="f11"/>
                      <a:pt x="f6" y="f10"/>
                      <a:pt x="f3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4" name="Google Shape;314;p54">
                <a:extLst>
                  <a:ext uri="{FF2B5EF4-FFF2-40B4-BE49-F238E27FC236}">
                    <a16:creationId xmlns:a16="http://schemas.microsoft.com/office/drawing/2014/main" id="{CE76EC9D-229A-DAC1-7B72-A9268819E692}"/>
                  </a:ext>
                </a:extLst>
              </p:cNvPr>
              <p:cNvSpPr/>
              <p:nvPr/>
            </p:nvSpPr>
            <p:spPr>
              <a:xfrm>
                <a:off x="8622938" y="4686299"/>
                <a:ext cx="923" cy="11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290"/>
                  <a:gd name="f4" fmla="val 2824"/>
                  <a:gd name="f5" fmla="val 2291"/>
                  <a:gd name="f6" fmla="val 1883"/>
                  <a:gd name="f7" fmla="val 1342"/>
                  <a:gd name="f8" fmla="val 2825"/>
                  <a:gd name="f9" fmla="val 393"/>
                  <a:gd name="f10" fmla="+- 0 0 556"/>
                  <a:gd name="f11" fmla="val 942"/>
                  <a:gd name="f12" fmla="*/ f0 1 2290"/>
                  <a:gd name="f13" fmla="*/ f1 1 2824"/>
                  <a:gd name="f14" fmla="+- f4 0 f2"/>
                  <a:gd name="f15" fmla="+- f3 0 f2"/>
                  <a:gd name="f16" fmla="*/ f15 1 2290"/>
                  <a:gd name="f17" fmla="*/ f14 1 2824"/>
                  <a:gd name="f18" fmla="*/ f2 1 f16"/>
                  <a:gd name="f19" fmla="*/ f3 1 f16"/>
                  <a:gd name="f20" fmla="*/ f2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2290" h="2824">
                    <a:moveTo>
                      <a:pt x="f5" y="f6"/>
                    </a:moveTo>
                    <a:cubicBezTo>
                      <a:pt x="f5" y="f6"/>
                      <a:pt x="f7" y="f8"/>
                      <a:pt x="f7" y="f8"/>
                    </a:cubicBezTo>
                    <a:cubicBezTo>
                      <a:pt x="f9" y="f6"/>
                      <a:pt x="f10" y="f11"/>
                      <a:pt x="f9" y="f2"/>
                    </a:cubicBezTo>
                    <a:cubicBezTo>
                      <a:pt x="f7" y="f2"/>
                      <a:pt x="f5" y="f11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</p:grpSp>
        <p:grpSp>
          <p:nvGrpSpPr>
            <p:cNvPr id="15" name="Google Shape;315;p54">
              <a:extLst>
                <a:ext uri="{FF2B5EF4-FFF2-40B4-BE49-F238E27FC236}">
                  <a16:creationId xmlns:a16="http://schemas.microsoft.com/office/drawing/2014/main" id="{D6712487-1EE8-5414-2D3B-0944A56B3E2A}"/>
                </a:ext>
              </a:extLst>
            </p:cNvPr>
            <p:cNvGrpSpPr/>
            <p:nvPr/>
          </p:nvGrpSpPr>
          <p:grpSpPr>
            <a:xfrm>
              <a:off x="7839718" y="4721650"/>
              <a:ext cx="692593" cy="181325"/>
              <a:chOff x="7839718" y="4721650"/>
              <a:chExt cx="692593" cy="181325"/>
            </a:xfrm>
          </p:grpSpPr>
          <p:sp>
            <p:nvSpPr>
              <p:cNvPr id="16" name="Google Shape;316;p54">
                <a:extLst>
                  <a:ext uri="{FF2B5EF4-FFF2-40B4-BE49-F238E27FC236}">
                    <a16:creationId xmlns:a16="http://schemas.microsoft.com/office/drawing/2014/main" id="{7E298C0A-C98F-E564-3FB0-5F98A800D9D0}"/>
                  </a:ext>
                </a:extLst>
              </p:cNvPr>
              <p:cNvSpPr/>
              <p:nvPr/>
            </p:nvSpPr>
            <p:spPr>
              <a:xfrm>
                <a:off x="8062667" y="4840577"/>
                <a:ext cx="64501" cy="4604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59779"/>
                  <a:gd name="f4" fmla="val 114066"/>
                  <a:gd name="f5" fmla="val 157509"/>
                  <a:gd name="f6" fmla="val 20853"/>
                  <a:gd name="f7" fmla="val 153714"/>
                  <a:gd name="f8" fmla="val 10496"/>
                  <a:gd name="f9" fmla="val 146123"/>
                  <a:gd name="f10" fmla="val 3905"/>
                  <a:gd name="f11" fmla="val 134737"/>
                  <a:gd name="f12" fmla="val 1080"/>
                  <a:gd name="f13" fmla="val 132839"/>
                  <a:gd name="f14" fmla="val 139"/>
                  <a:gd name="f15" fmla="val 129993"/>
                  <a:gd name="f16" fmla="val 128095"/>
                  <a:gd name="f17" fmla="val 113862"/>
                  <a:gd name="f18" fmla="+- 0 0 803"/>
                  <a:gd name="f19" fmla="val 100578"/>
                  <a:gd name="f20" fmla="val 2963"/>
                  <a:gd name="f21" fmla="val 90141"/>
                  <a:gd name="f22" fmla="val 14262"/>
                  <a:gd name="f23" fmla="val 89192"/>
                  <a:gd name="f24" fmla="val 15203"/>
                  <a:gd name="f25" fmla="val 16145"/>
                  <a:gd name="f26" fmla="val 87294"/>
                  <a:gd name="f27" fmla="val 80652"/>
                  <a:gd name="f28" fmla="val 5788"/>
                  <a:gd name="f29" fmla="val 74959"/>
                  <a:gd name="f30" fmla="val 2022"/>
                  <a:gd name="f31" fmla="val 62624"/>
                  <a:gd name="f32" fmla="val 48391"/>
                  <a:gd name="f33" fmla="val 36056"/>
                  <a:gd name="f34" fmla="val 24670"/>
                  <a:gd name="f35" fmla="val 13320"/>
                  <a:gd name="f36" fmla="val 9554"/>
                  <a:gd name="f37" fmla="val 23721"/>
                  <a:gd name="f38" fmla="val 7671"/>
                  <a:gd name="f39" fmla="val 4846"/>
                  <a:gd name="f40" fmla="val 22772"/>
                  <a:gd name="f41" fmla="val 21824"/>
                  <a:gd name="f42" fmla="val 15182"/>
                  <a:gd name="f43" fmla="val 8540"/>
                  <a:gd name="f44" fmla="val 1898"/>
                  <a:gd name="f45" fmla="val 949"/>
                  <a:gd name="f46" fmla="val 6729"/>
                  <a:gd name="f47" fmla="val 8613"/>
                  <a:gd name="f48" fmla="val 40625"/>
                  <a:gd name="f49" fmla="val 73580"/>
                  <a:gd name="f50" fmla="val 105592"/>
                  <a:gd name="f51" fmla="val 106534"/>
                  <a:gd name="f52" fmla="val 107475"/>
                  <a:gd name="f53" fmla="val 109359"/>
                  <a:gd name="f54" fmla="val 111242"/>
                  <a:gd name="f55" fmla="val 112183"/>
                  <a:gd name="f56" fmla="val 2847"/>
                  <a:gd name="f57" fmla="val 20875"/>
                  <a:gd name="f58" fmla="val 25619"/>
                  <a:gd name="f59" fmla="val 108417"/>
                  <a:gd name="f60" fmla="val 104651"/>
                  <a:gd name="f61" fmla="val 82054"/>
                  <a:gd name="f62" fmla="val 59456"/>
                  <a:gd name="f63" fmla="val 36859"/>
                  <a:gd name="f64" fmla="val 32151"/>
                  <a:gd name="f65" fmla="val 27517"/>
                  <a:gd name="f66" fmla="val 29327"/>
                  <a:gd name="f67" fmla="val 30363"/>
                  <a:gd name="f68" fmla="val 26502"/>
                  <a:gd name="f69" fmla="val 37005"/>
                  <a:gd name="f70" fmla="val 19911"/>
                  <a:gd name="f71" fmla="val 52187"/>
                  <a:gd name="f72" fmla="val 18028"/>
                  <a:gd name="f73" fmla="val 59778"/>
                  <a:gd name="f74" fmla="val 23677"/>
                  <a:gd name="f75" fmla="val 25560"/>
                  <a:gd name="f76" fmla="val 64522"/>
                  <a:gd name="f77" fmla="val 28385"/>
                  <a:gd name="f78" fmla="val 66420"/>
                  <a:gd name="f79" fmla="val 67368"/>
                  <a:gd name="f80" fmla="val 35918"/>
                  <a:gd name="f81" fmla="val 39684"/>
                  <a:gd name="f82" fmla="val 43450"/>
                  <a:gd name="f83" fmla="val 64164"/>
                  <a:gd name="f84" fmla="val 85820"/>
                  <a:gd name="f85" fmla="val 110300"/>
                  <a:gd name="f86" fmla="val 68317"/>
                  <a:gd name="f87" fmla="val 113125"/>
                  <a:gd name="f88" fmla="val 69266"/>
                  <a:gd name="f89" fmla="val 75908"/>
                  <a:gd name="f90" fmla="val 82550"/>
                  <a:gd name="f91" fmla="val 92039"/>
                  <a:gd name="f92" fmla="val 92987"/>
                  <a:gd name="f93" fmla="val 84878"/>
                  <a:gd name="f94" fmla="val 42508"/>
                  <a:gd name="f95" fmla="val 38742"/>
                  <a:gd name="f96" fmla="val 95834"/>
                  <a:gd name="f97" fmla="val 27444"/>
                  <a:gd name="f98" fmla="val 106271"/>
                  <a:gd name="f99" fmla="val 117657"/>
                  <a:gd name="f100" fmla="val 22736"/>
                  <a:gd name="f101" fmla="val 129044"/>
                  <a:gd name="f102" fmla="val 133788"/>
                  <a:gd name="f103" fmla="val 41567"/>
                  <a:gd name="f104" fmla="val 45333"/>
                  <a:gd name="f105" fmla="val 47216"/>
                  <a:gd name="f106" fmla="val 56632"/>
                  <a:gd name="f107" fmla="val 65106"/>
                  <a:gd name="f108" fmla="val 74521"/>
                  <a:gd name="f109" fmla="val 86761"/>
                  <a:gd name="f110" fmla="val 98060"/>
                  <a:gd name="f111" fmla="val 137583"/>
                  <a:gd name="f112" fmla="val 143276"/>
                  <a:gd name="f113" fmla="val 149918"/>
                  <a:gd name="f114" fmla="val 155611"/>
                  <a:gd name="f115" fmla="val 158458"/>
                  <a:gd name="f116" fmla="val 159407"/>
                  <a:gd name="f117" fmla="val 61339"/>
                  <a:gd name="f118" fmla="val 160356"/>
                  <a:gd name="f119" fmla="val 31210"/>
                  <a:gd name="f120" fmla="*/ f0 1 159779"/>
                  <a:gd name="f121" fmla="*/ f1 1 114066"/>
                  <a:gd name="f122" fmla="+- f4 0 f2"/>
                  <a:gd name="f123" fmla="+- f3 0 f2"/>
                  <a:gd name="f124" fmla="*/ f123 1 159779"/>
                  <a:gd name="f125" fmla="*/ f122 1 114066"/>
                  <a:gd name="f126" fmla="*/ f2 1 f124"/>
                  <a:gd name="f127" fmla="*/ f3 1 f124"/>
                  <a:gd name="f128" fmla="*/ f2 1 f125"/>
                  <a:gd name="f129" fmla="*/ f4 1 f125"/>
                  <a:gd name="f130" fmla="*/ f126 f120 1"/>
                  <a:gd name="f131" fmla="*/ f127 f120 1"/>
                  <a:gd name="f132" fmla="*/ f129 f121 1"/>
                  <a:gd name="f133" fmla="*/ f128 f12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0" t="f133" r="f131" b="f132"/>
                <a:pathLst>
                  <a:path w="159779" h="114066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4"/>
                      <a:pt x="f16" y="f14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4"/>
                      <a:pt x="f23" y="f25"/>
                      <a:pt x="f26" y="f25"/>
                    </a:cubicBezTo>
                    <a:cubicBezTo>
                      <a:pt x="f27" y="f28"/>
                      <a:pt x="f29" y="f30"/>
                      <a:pt x="f31" y="f12"/>
                    </a:cubicBezTo>
                    <a:cubicBezTo>
                      <a:pt x="f32" y="f18"/>
                      <a:pt x="f33" y="f20"/>
                      <a:pt x="f34" y="f35"/>
                    </a:cubicBezTo>
                    <a:cubicBezTo>
                      <a:pt x="f34" y="f36"/>
                      <a:pt x="f37" y="f38"/>
                      <a:pt x="f37" y="f39"/>
                    </a:cubicBezTo>
                    <a:cubicBezTo>
                      <a:pt x="f37" y="f20"/>
                      <a:pt x="f40" y="f30"/>
                      <a:pt x="f41" y="f30"/>
                    </a:cubicBezTo>
                    <a:cubicBezTo>
                      <a:pt x="f42" y="f30"/>
                      <a:pt x="f43" y="f30"/>
                      <a:pt x="f44" y="f30"/>
                    </a:cubicBezTo>
                    <a:cubicBezTo>
                      <a:pt x="f45" y="f30"/>
                      <a:pt x="f2" y="f20"/>
                      <a:pt x="f2" y="f10"/>
                    </a:cubicBezTo>
                    <a:cubicBezTo>
                      <a:pt x="f2" y="f28"/>
                      <a:pt x="f2" y="f46"/>
                      <a:pt x="f2" y="f47"/>
                    </a:cubicBezTo>
                    <a:cubicBezTo>
                      <a:pt x="f2" y="f48"/>
                      <a:pt x="f2" y="f49"/>
                      <a:pt x="f2" y="f50"/>
                    </a:cubicBezTo>
                    <a:cubicBezTo>
                      <a:pt x="f2" y="f51"/>
                      <a:pt x="f2" y="f52"/>
                      <a:pt x="f2" y="f53"/>
                    </a:cubicBezTo>
                    <a:cubicBezTo>
                      <a:pt x="f2" y="f54"/>
                      <a:pt x="f45" y="f55"/>
                      <a:pt x="f56" y="f55"/>
                    </a:cubicBezTo>
                    <a:cubicBezTo>
                      <a:pt x="f43" y="f55"/>
                      <a:pt x="f42" y="f55"/>
                      <a:pt x="f57" y="f55"/>
                    </a:cubicBezTo>
                    <a:cubicBezTo>
                      <a:pt x="f34" y="f55"/>
                      <a:pt x="f58" y="f55"/>
                      <a:pt x="f58" y="f59"/>
                    </a:cubicBezTo>
                    <a:cubicBezTo>
                      <a:pt x="f58" y="f52"/>
                      <a:pt x="f58" y="f51"/>
                      <a:pt x="f58" y="f60"/>
                    </a:cubicBezTo>
                    <a:cubicBezTo>
                      <a:pt x="f58" y="f61"/>
                      <a:pt x="f58" y="f62"/>
                      <a:pt x="f58" y="f63"/>
                    </a:cubicBezTo>
                    <a:cubicBezTo>
                      <a:pt x="f58" y="f64"/>
                      <a:pt x="f65" y="f66"/>
                      <a:pt x="f67" y="f68"/>
                    </a:cubicBezTo>
                    <a:cubicBezTo>
                      <a:pt x="f69" y="f70"/>
                      <a:pt x="f71" y="f72"/>
                      <a:pt x="f73" y="f74"/>
                    </a:cubicBezTo>
                    <a:cubicBezTo>
                      <a:pt x="f31" y="f75"/>
                      <a:pt x="f76" y="f77"/>
                      <a:pt x="f78" y="f64"/>
                    </a:cubicBezTo>
                    <a:cubicBezTo>
                      <a:pt x="f79" y="f80"/>
                      <a:pt x="f79" y="f81"/>
                      <a:pt x="f79" y="f82"/>
                    </a:cubicBezTo>
                    <a:cubicBezTo>
                      <a:pt x="f79" y="f83"/>
                      <a:pt x="f79" y="f84"/>
                      <a:pt x="f79" y="f51"/>
                    </a:cubicBezTo>
                    <a:cubicBezTo>
                      <a:pt x="f79" y="f52"/>
                      <a:pt x="f79" y="f53"/>
                      <a:pt x="f79" y="f85"/>
                    </a:cubicBezTo>
                    <a:cubicBezTo>
                      <a:pt x="f79" y="f55"/>
                      <a:pt x="f86" y="f87"/>
                      <a:pt x="f88" y="f87"/>
                    </a:cubicBezTo>
                    <a:cubicBezTo>
                      <a:pt x="f89" y="f87"/>
                      <a:pt x="f90" y="f87"/>
                      <a:pt x="f21" y="f87"/>
                    </a:cubicBezTo>
                    <a:cubicBezTo>
                      <a:pt x="f91" y="f87"/>
                      <a:pt x="f92" y="f55"/>
                      <a:pt x="f92" y="f85"/>
                    </a:cubicBezTo>
                    <a:cubicBezTo>
                      <a:pt x="f92" y="f53"/>
                      <a:pt x="f92" y="f52"/>
                      <a:pt x="f92" y="f51"/>
                    </a:cubicBezTo>
                    <a:cubicBezTo>
                      <a:pt x="f92" y="f93"/>
                      <a:pt x="f92" y="f83"/>
                      <a:pt x="f92" y="f94"/>
                    </a:cubicBezTo>
                    <a:cubicBezTo>
                      <a:pt x="f92" y="f48"/>
                      <a:pt x="f92" y="f95"/>
                      <a:pt x="f92" y="f63"/>
                    </a:cubicBezTo>
                    <a:cubicBezTo>
                      <a:pt x="f96" y="f97"/>
                      <a:pt x="f98" y="f6"/>
                      <a:pt x="f99" y="f100"/>
                    </a:cubicBezTo>
                    <a:cubicBezTo>
                      <a:pt x="f101" y="f74"/>
                      <a:pt x="f102" y="f66"/>
                      <a:pt x="f102" y="f103"/>
                    </a:cubicBezTo>
                    <a:cubicBezTo>
                      <a:pt x="f102" y="f82"/>
                      <a:pt x="f102" y="f104"/>
                      <a:pt x="f102" y="f105"/>
                    </a:cubicBezTo>
                    <a:cubicBezTo>
                      <a:pt x="f102" y="f106"/>
                      <a:pt x="f102" y="f107"/>
                      <a:pt x="f102" y="f108"/>
                    </a:cubicBezTo>
                    <a:cubicBezTo>
                      <a:pt x="f102" y="f109"/>
                      <a:pt x="f102" y="f110"/>
                      <a:pt x="f102" y="f85"/>
                    </a:cubicBezTo>
                    <a:cubicBezTo>
                      <a:pt x="f102" y="f87"/>
                      <a:pt x="f11" y="f4"/>
                      <a:pt x="f111" y="f4"/>
                    </a:cubicBezTo>
                    <a:cubicBezTo>
                      <a:pt x="f112" y="f4"/>
                      <a:pt x="f113" y="f4"/>
                      <a:pt x="f114" y="f4"/>
                    </a:cubicBezTo>
                    <a:cubicBezTo>
                      <a:pt x="f115" y="f4"/>
                      <a:pt x="f116" y="f87"/>
                      <a:pt x="f116" y="f85"/>
                    </a:cubicBezTo>
                    <a:cubicBezTo>
                      <a:pt x="f116" y="f84"/>
                      <a:pt x="f116" y="f117"/>
                      <a:pt x="f116" y="f63"/>
                    </a:cubicBezTo>
                    <a:cubicBezTo>
                      <a:pt x="f118" y="f119"/>
                      <a:pt x="f116" y="f7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7" name="Google Shape;317;p54">
                <a:extLst>
                  <a:ext uri="{FF2B5EF4-FFF2-40B4-BE49-F238E27FC236}">
                    <a16:creationId xmlns:a16="http://schemas.microsoft.com/office/drawing/2014/main" id="{0E1A25BF-E122-2BFB-663D-A8BA989EE1AC}"/>
                  </a:ext>
                </a:extLst>
              </p:cNvPr>
              <p:cNvSpPr/>
              <p:nvPr/>
            </p:nvSpPr>
            <p:spPr>
              <a:xfrm>
                <a:off x="8491968" y="4822765"/>
                <a:ext cx="40343" cy="6430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927"/>
                  <a:gd name="f4" fmla="val 159261"/>
                  <a:gd name="f5" fmla="val 96132"/>
                  <a:gd name="f6" fmla="val 90439"/>
                  <a:gd name="f7" fmla="val 83797"/>
                  <a:gd name="f8" fmla="val 78103"/>
                  <a:gd name="f9" fmla="val 73359"/>
                  <a:gd name="f10" fmla="val 4708"/>
                  <a:gd name="f11" fmla="val 19773"/>
                  <a:gd name="f12" fmla="val 35779"/>
                  <a:gd name="f13" fmla="val 50844"/>
                  <a:gd name="f14" fmla="val 55552"/>
                  <a:gd name="f15" fmla="val 71462"/>
                  <a:gd name="f16" fmla="val 54610"/>
                  <a:gd name="f17" fmla="val 53668"/>
                  <a:gd name="f18" fmla="val 70513"/>
                  <a:gd name="f19" fmla="val 57229"/>
                  <a:gd name="f20" fmla="val 40487"/>
                  <a:gd name="f21" fmla="val 25917"/>
                  <a:gd name="f22" fmla="val 38604"/>
                  <a:gd name="f23" fmla="val 10735"/>
                  <a:gd name="f24" fmla="val 61201"/>
                  <a:gd name="f25" fmla="val 6940"/>
                  <a:gd name="f26" fmla="val 65909"/>
                  <a:gd name="f27" fmla="val 4093"/>
                  <a:gd name="f28" fmla="val 71558"/>
                  <a:gd name="f29" fmla="val 3144"/>
                  <a:gd name="f30" fmla="val 77207"/>
                  <a:gd name="f31" fmla="+- 0 0 651"/>
                  <a:gd name="f32" fmla="val 90389"/>
                  <a:gd name="f33" fmla="val 103571"/>
                  <a:gd name="f34" fmla="val 1246"/>
                  <a:gd name="f35" fmla="val 116752"/>
                  <a:gd name="f36" fmla="val 127109"/>
                  <a:gd name="f37" fmla="val 137467"/>
                  <a:gd name="f38" fmla="val 14530"/>
                  <a:gd name="f39" fmla="val 145941"/>
                  <a:gd name="f40" fmla="val 24019"/>
                  <a:gd name="f41" fmla="val 156298"/>
                  <a:gd name="f42" fmla="val 36354"/>
                  <a:gd name="f43" fmla="val 160064"/>
                  <a:gd name="f44" fmla="val 50587"/>
                  <a:gd name="f45" fmla="val 159122"/>
                  <a:gd name="f46" fmla="val 60075"/>
                  <a:gd name="f47" fmla="val 158181"/>
                  <a:gd name="f48" fmla="val 67666"/>
                  <a:gd name="f49" fmla="val 154414"/>
                  <a:gd name="f50" fmla="val 75257"/>
                  <a:gd name="f51" fmla="val 146882"/>
                  <a:gd name="f52" fmla="val 76206"/>
                  <a:gd name="f53" fmla="val 149707"/>
                  <a:gd name="f54" fmla="val 152531"/>
                  <a:gd name="f55" fmla="val 157239"/>
                  <a:gd name="f56" fmla="val 77155"/>
                  <a:gd name="f57" fmla="val 80001"/>
                  <a:gd name="f58" fmla="val 84745"/>
                  <a:gd name="f59" fmla="val 89490"/>
                  <a:gd name="f60" fmla="val 94234"/>
                  <a:gd name="f61" fmla="val 151590"/>
                  <a:gd name="f62" fmla="val 150648"/>
                  <a:gd name="f63" fmla="val 102629"/>
                  <a:gd name="f64" fmla="val 6591"/>
                  <a:gd name="f65" fmla="val 5649"/>
                  <a:gd name="f66" fmla="val 2825"/>
                  <a:gd name="f67" fmla="val 98978"/>
                  <a:gd name="f68" fmla="val 942"/>
                  <a:gd name="f69" fmla="val 98029"/>
                  <a:gd name="f70" fmla="val 74308"/>
                  <a:gd name="f71" fmla="val 84740"/>
                  <a:gd name="f72" fmla="val 96038"/>
                  <a:gd name="f73" fmla="val 101688"/>
                  <a:gd name="f74" fmla="val 108278"/>
                  <a:gd name="f75" fmla="val 114869"/>
                  <a:gd name="f76" fmla="val 121460"/>
                  <a:gd name="f77" fmla="val 124285"/>
                  <a:gd name="f78" fmla="val 126168"/>
                  <a:gd name="f79" fmla="val 128993"/>
                  <a:gd name="f80" fmla="val 62922"/>
                  <a:gd name="f81" fmla="val 141233"/>
                  <a:gd name="f82" fmla="val 38252"/>
                  <a:gd name="f83" fmla="val 143116"/>
                  <a:gd name="f84" fmla="val 29712"/>
                  <a:gd name="f85" fmla="val 125226"/>
                  <a:gd name="f86" fmla="val 27814"/>
                  <a:gd name="f87" fmla="val 26866"/>
                  <a:gd name="f88" fmla="val 117694"/>
                  <a:gd name="f89" fmla="val 113928"/>
                  <a:gd name="f90" fmla="val 24968"/>
                  <a:gd name="f91" fmla="val 92272"/>
                  <a:gd name="f92" fmla="val 28763"/>
                  <a:gd name="f93" fmla="val 81915"/>
                  <a:gd name="f94" fmla="val 34456"/>
                  <a:gd name="f95" fmla="val 64967"/>
                  <a:gd name="f96" fmla="val 51536"/>
                  <a:gd name="f97" fmla="val 63084"/>
                  <a:gd name="f98" fmla="val 68733"/>
                  <a:gd name="f99" fmla="val 69564"/>
                  <a:gd name="f100" fmla="val 76266"/>
                  <a:gd name="f101" fmla="*/ f0 1 99927"/>
                  <a:gd name="f102" fmla="*/ f1 1 159261"/>
                  <a:gd name="f103" fmla="+- f4 0 f2"/>
                  <a:gd name="f104" fmla="+- f3 0 f2"/>
                  <a:gd name="f105" fmla="*/ f104 1 99927"/>
                  <a:gd name="f106" fmla="*/ f103 1 159261"/>
                  <a:gd name="f107" fmla="*/ f2 1 f105"/>
                  <a:gd name="f108" fmla="*/ f3 1 f105"/>
                  <a:gd name="f109" fmla="*/ f2 1 f106"/>
                  <a:gd name="f110" fmla="*/ f4 1 f106"/>
                  <a:gd name="f111" fmla="*/ f107 f101 1"/>
                  <a:gd name="f112" fmla="*/ f108 f101 1"/>
                  <a:gd name="f113" fmla="*/ f110 f102 1"/>
                  <a:gd name="f114" fmla="*/ f109 f10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1" t="f114" r="f112" b="f113"/>
                <a:pathLst>
                  <a:path w="99927" h="159261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9" y="f2"/>
                      <a:pt x="f9" y="f10"/>
                    </a:cubicBezTo>
                    <a:cubicBezTo>
                      <a:pt x="f9" y="f11"/>
                      <a:pt x="f9" y="f12"/>
                      <a:pt x="f9" y="f13"/>
                    </a:cubicBezTo>
                    <a:lnTo>
                      <a:pt x="f9" y="f14"/>
                    </a:lnTo>
                    <a:cubicBezTo>
                      <a:pt x="f15" y="f16"/>
                      <a:pt x="f15" y="f17"/>
                      <a:pt x="f18" y="f17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1" y="f33"/>
                      <a:pt x="f34" y="f35"/>
                    </a:cubicBezTo>
                    <a:cubicBezTo>
                      <a:pt x="f29" y="f36"/>
                      <a:pt x="f25" y="f37"/>
                      <a:pt x="f38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2" y="f54"/>
                      <a:pt x="f52" y="f49"/>
                    </a:cubicBezTo>
                    <a:cubicBezTo>
                      <a:pt x="f52" y="f55"/>
                      <a:pt x="f56" y="f55"/>
                      <a:pt x="f57" y="f55"/>
                    </a:cubicBezTo>
                    <a:cubicBezTo>
                      <a:pt x="f58" y="f55"/>
                      <a:pt x="f59" y="f55"/>
                      <a:pt x="f60" y="f55"/>
                    </a:cubicBezTo>
                    <a:cubicBezTo>
                      <a:pt x="f3" y="f55"/>
                      <a:pt x="f3" y="f55"/>
                      <a:pt x="f3" y="f61"/>
                    </a:cubicBezTo>
                    <a:cubicBezTo>
                      <a:pt x="f3" y="f61"/>
                      <a:pt x="f3" y="f62"/>
                      <a:pt x="f3" y="f62"/>
                    </a:cubicBezTo>
                    <a:cubicBezTo>
                      <a:pt x="f3" y="f63"/>
                      <a:pt x="f3" y="f16"/>
                      <a:pt x="f3" y="f64"/>
                    </a:cubicBezTo>
                    <a:cubicBezTo>
                      <a:pt x="f3" y="f65"/>
                      <a:pt x="f3" y="f10"/>
                      <a:pt x="f3" y="f66"/>
                    </a:cubicBezTo>
                    <a:cubicBezTo>
                      <a:pt x="f67" y="f68"/>
                      <a:pt x="f69" y="f2"/>
                      <a:pt x="f5" y="f2"/>
                    </a:cubicBezTo>
                    <a:moveTo>
                      <a:pt x="f70" y="f71"/>
                    </a:moveTo>
                    <a:cubicBezTo>
                      <a:pt x="f9" y="f32"/>
                      <a:pt x="f70" y="f72"/>
                      <a:pt x="f70" y="f73"/>
                    </a:cubicBezTo>
                    <a:cubicBezTo>
                      <a:pt x="f70" y="f74"/>
                      <a:pt x="f70" y="f75"/>
                      <a:pt x="f70" y="f76"/>
                    </a:cubicBezTo>
                    <a:cubicBezTo>
                      <a:pt x="f70" y="f77"/>
                      <a:pt x="f9" y="f78"/>
                      <a:pt x="f15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86" y="f76"/>
                      <a:pt x="f87" y="f88"/>
                      <a:pt x="f21" y="f89"/>
                    </a:cubicBezTo>
                    <a:cubicBezTo>
                      <a:pt x="f90" y="f33"/>
                      <a:pt x="f90" y="f91"/>
                      <a:pt x="f92" y="f93"/>
                    </a:cubicBezTo>
                    <a:cubicBezTo>
                      <a:pt x="f94" y="f95"/>
                      <a:pt x="f96" y="f97"/>
                      <a:pt x="f80" y="f98"/>
                    </a:cubicBezTo>
                    <a:cubicBezTo>
                      <a:pt x="f99" y="f28"/>
                      <a:pt x="f70" y="f100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8" name="Google Shape;318;p54">
                <a:extLst>
                  <a:ext uri="{FF2B5EF4-FFF2-40B4-BE49-F238E27FC236}">
                    <a16:creationId xmlns:a16="http://schemas.microsoft.com/office/drawing/2014/main" id="{89D57363-A594-5A6A-474C-E19A782A95AD}"/>
                  </a:ext>
                </a:extLst>
              </p:cNvPr>
              <p:cNvSpPr/>
              <p:nvPr/>
            </p:nvSpPr>
            <p:spPr>
              <a:xfrm>
                <a:off x="8184483" y="4725070"/>
                <a:ext cx="45582" cy="600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12913"/>
                  <a:gd name="f4" fmla="val 148811"/>
                  <a:gd name="f5" fmla="val 111964"/>
                  <a:gd name="f6" fmla="val 43311"/>
                  <a:gd name="f7" fmla="val 111015"/>
                  <a:gd name="f8" fmla="val 31071"/>
                  <a:gd name="f9" fmla="val 106271"/>
                  <a:gd name="f10" fmla="val 21656"/>
                  <a:gd name="f11" fmla="val 97732"/>
                  <a:gd name="f12" fmla="val 13182"/>
                  <a:gd name="f13" fmla="val 89192"/>
                  <a:gd name="f14" fmla="val 5649"/>
                  <a:gd name="f15" fmla="val 79703"/>
                  <a:gd name="f16" fmla="val 2825"/>
                  <a:gd name="f17" fmla="val 69266"/>
                  <a:gd name="f18" fmla="val 942"/>
                  <a:gd name="f19" fmla="val 59778"/>
                  <a:gd name="f20" fmla="val 50289"/>
                  <a:gd name="f21" fmla="val 40801"/>
                  <a:gd name="f22" fmla="val 28466"/>
                  <a:gd name="f23" fmla="val 16130"/>
                  <a:gd name="f24" fmla="val 3795"/>
                  <a:gd name="f25" fmla="val 949"/>
                  <a:gd name="f26" fmla="val 3766"/>
                  <a:gd name="f27" fmla="val 4708"/>
                  <a:gd name="f28" fmla="val 7532"/>
                  <a:gd name="f29" fmla="val 30130"/>
                  <a:gd name="f30" fmla="val 52727"/>
                  <a:gd name="f31" fmla="val 75324"/>
                  <a:gd name="f32" fmla="val 93214"/>
                  <a:gd name="f33" fmla="val 112045"/>
                  <a:gd name="f34" fmla="val 129934"/>
                  <a:gd name="f35" fmla="val 134642"/>
                  <a:gd name="f36" fmla="val 140291"/>
                  <a:gd name="f37" fmla="val 144999"/>
                  <a:gd name="f38" fmla="val 148765"/>
                  <a:gd name="f39" fmla="val 9489"/>
                  <a:gd name="f40" fmla="val 15182"/>
                  <a:gd name="f41" fmla="val 20875"/>
                  <a:gd name="f42" fmla="val 26568"/>
                  <a:gd name="f43" fmla="val 149707"/>
                  <a:gd name="f44" fmla="val 143116"/>
                  <a:gd name="f45" fmla="val 128051"/>
                  <a:gd name="f46" fmla="val 112986"/>
                  <a:gd name="f47" fmla="val 97921"/>
                  <a:gd name="f48" fmla="val 94155"/>
                  <a:gd name="f49" fmla="val 30363"/>
                  <a:gd name="f50" fmla="val 39852"/>
                  <a:gd name="f51" fmla="val 48391"/>
                  <a:gd name="f52" fmla="val 57880"/>
                  <a:gd name="f53" fmla="val 64522"/>
                  <a:gd name="f54" fmla="val 71164"/>
                  <a:gd name="f55" fmla="val 77806"/>
                  <a:gd name="f56" fmla="val 92272"/>
                  <a:gd name="f57" fmla="val 95834"/>
                  <a:gd name="f58" fmla="val 87564"/>
                  <a:gd name="f59" fmla="val 109118"/>
                  <a:gd name="f60" fmla="val 77207"/>
                  <a:gd name="f61" fmla="val 58376"/>
                  <a:gd name="f62" fmla="val 48019"/>
                  <a:gd name="f63" fmla="val 83499"/>
                  <a:gd name="f64" fmla="val 59318"/>
                  <a:gd name="f65" fmla="val 66850"/>
                  <a:gd name="f66" fmla="val 74010"/>
                  <a:gd name="f67" fmla="val 70616"/>
                  <a:gd name="f68" fmla="val 66420"/>
                  <a:gd name="f69" fmla="val 71558"/>
                  <a:gd name="f70" fmla="val 62624"/>
                  <a:gd name="f71" fmla="val 72499"/>
                  <a:gd name="f72" fmla="val 55982"/>
                  <a:gd name="f73" fmla="val 47443"/>
                  <a:gd name="f74" fmla="val 37954"/>
                  <a:gd name="f75" fmla="val 29414"/>
                  <a:gd name="f76" fmla="val 25619"/>
                  <a:gd name="f77" fmla="val 68733"/>
                  <a:gd name="f78" fmla="val 61201"/>
                  <a:gd name="f79" fmla="val 53668"/>
                  <a:gd name="f80" fmla="val 47078"/>
                  <a:gd name="f81" fmla="val 39545"/>
                  <a:gd name="f82" fmla="val 32013"/>
                  <a:gd name="f83" fmla="val 24480"/>
                  <a:gd name="f84" fmla="val 22597"/>
                  <a:gd name="f85" fmla="val 52187"/>
                  <a:gd name="f86" fmla="val 20714"/>
                  <a:gd name="f87" fmla="val 63573"/>
                  <a:gd name="f88" fmla="val 81601"/>
                  <a:gd name="f89" fmla="val 91090"/>
                  <a:gd name="f90" fmla="val 42370"/>
                  <a:gd name="f91" fmla="*/ f0 1 112913"/>
                  <a:gd name="f92" fmla="*/ f1 1 148811"/>
                  <a:gd name="f93" fmla="+- f4 0 f2"/>
                  <a:gd name="f94" fmla="+- f3 0 f2"/>
                  <a:gd name="f95" fmla="*/ f94 1 112913"/>
                  <a:gd name="f96" fmla="*/ f93 1 148811"/>
                  <a:gd name="f97" fmla="*/ f2 1 f95"/>
                  <a:gd name="f98" fmla="*/ f3 1 f95"/>
                  <a:gd name="f99" fmla="*/ f2 1 f96"/>
                  <a:gd name="f100" fmla="*/ f4 1 f96"/>
                  <a:gd name="f101" fmla="*/ f97 f91 1"/>
                  <a:gd name="f102" fmla="*/ f98 f91 1"/>
                  <a:gd name="f103" fmla="*/ f100 f92 1"/>
                  <a:gd name="f104" fmla="*/ f99 f9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1" t="f104" r="f102" b="f103"/>
                <a:pathLst>
                  <a:path w="112913" h="14881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"/>
                      <a:pt x="f20" y="f2"/>
                      <a:pt x="f21" y="f2"/>
                    </a:cubicBezTo>
                    <a:cubicBezTo>
                      <a:pt x="f22" y="f2"/>
                      <a:pt x="f23" y="f2"/>
                      <a:pt x="f24" y="f2"/>
                    </a:cubicBezTo>
                    <a:cubicBezTo>
                      <a:pt x="f25" y="f2"/>
                      <a:pt x="f2" y="f18"/>
                      <a:pt x="f2" y="f26"/>
                    </a:cubicBezTo>
                    <a:cubicBezTo>
                      <a:pt x="f2" y="f27"/>
                      <a:pt x="f2" y="f14"/>
                      <a:pt x="f2" y="f28"/>
                    </a:cubicBezTo>
                    <a:cubicBezTo>
                      <a:pt x="f2" y="f29"/>
                      <a:pt x="f2" y="f30"/>
                      <a:pt x="f2" y="f31"/>
                    </a:cubicBezTo>
                    <a:cubicBezTo>
                      <a:pt x="f2" y="f32"/>
                      <a:pt x="f2" y="f33"/>
                      <a:pt x="f2" y="f34"/>
                    </a:cubicBezTo>
                    <a:cubicBezTo>
                      <a:pt x="f2" y="f35"/>
                      <a:pt x="f2" y="f36"/>
                      <a:pt x="f2" y="f37"/>
                    </a:cubicBezTo>
                    <a:cubicBezTo>
                      <a:pt x="f2" y="f38"/>
                      <a:pt x="f2" y="f38"/>
                      <a:pt x="f24" y="f38"/>
                    </a:cubicBezTo>
                    <a:cubicBezTo>
                      <a:pt x="f39" y="f38"/>
                      <a:pt x="f40" y="f38"/>
                      <a:pt x="f41" y="f38"/>
                    </a:cubicBezTo>
                    <a:cubicBezTo>
                      <a:pt x="f42" y="f38"/>
                      <a:pt x="f42" y="f43"/>
                      <a:pt x="f42" y="f44"/>
                    </a:cubicBezTo>
                    <a:cubicBezTo>
                      <a:pt x="f42" y="f45"/>
                      <a:pt x="f42" y="f46"/>
                      <a:pt x="f42" y="f47"/>
                    </a:cubicBezTo>
                    <a:cubicBezTo>
                      <a:pt x="f42" y="f48"/>
                      <a:pt x="f42" y="f48"/>
                      <a:pt x="f49" y="f48"/>
                    </a:cubicBezTo>
                    <a:cubicBezTo>
                      <a:pt x="f50" y="f48"/>
                      <a:pt x="f51" y="f48"/>
                      <a:pt x="f52" y="f48"/>
                    </a:cubicBezTo>
                    <a:cubicBezTo>
                      <a:pt x="f53" y="f48"/>
                      <a:pt x="f54" y="f32"/>
                      <a:pt x="f55" y="f56"/>
                    </a:cubicBezTo>
                    <a:cubicBezTo>
                      <a:pt x="f57" y="f58"/>
                      <a:pt x="f59" y="f60"/>
                      <a:pt x="f3" y="f61"/>
                    </a:cubicBezTo>
                    <a:cubicBezTo>
                      <a:pt x="f5" y="f30"/>
                      <a:pt x="f5" y="f62"/>
                      <a:pt x="f5" y="f6"/>
                    </a:cubicBezTo>
                    <a:moveTo>
                      <a:pt x="f63" y="f64"/>
                    </a:moveTo>
                    <a:cubicBezTo>
                      <a:pt x="f15" y="f65"/>
                      <a:pt x="f66" y="f67"/>
                      <a:pt x="f68" y="f69"/>
                    </a:cubicBezTo>
                    <a:cubicBezTo>
                      <a:pt x="f70" y="f71"/>
                      <a:pt x="f19" y="f71"/>
                      <a:pt x="f72" y="f71"/>
                    </a:cubicBezTo>
                    <a:cubicBezTo>
                      <a:pt x="f73" y="f71"/>
                      <a:pt x="f74" y="f71"/>
                      <a:pt x="f75" y="f71"/>
                    </a:cubicBezTo>
                    <a:cubicBezTo>
                      <a:pt x="f42" y="f71"/>
                      <a:pt x="f76" y="f69"/>
                      <a:pt x="f76" y="f77"/>
                    </a:cubicBezTo>
                    <a:cubicBezTo>
                      <a:pt x="f76" y="f78"/>
                      <a:pt x="f76" y="f79"/>
                      <a:pt x="f76" y="f80"/>
                    </a:cubicBezTo>
                    <a:cubicBezTo>
                      <a:pt x="f76" y="f81"/>
                      <a:pt x="f76" y="f82"/>
                      <a:pt x="f76" y="f83"/>
                    </a:cubicBezTo>
                    <a:cubicBezTo>
                      <a:pt x="f76" y="f84"/>
                      <a:pt x="f76" y="f10"/>
                      <a:pt x="f22" y="f10"/>
                    </a:cubicBezTo>
                    <a:cubicBezTo>
                      <a:pt x="f50" y="f10"/>
                      <a:pt x="f85" y="f86"/>
                      <a:pt x="f87" y="f84"/>
                    </a:cubicBezTo>
                    <a:cubicBezTo>
                      <a:pt x="f88" y="f83"/>
                      <a:pt x="f89" y="f90"/>
                      <a:pt x="f63" y="f6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9" name="Google Shape;319;p54">
                <a:extLst>
                  <a:ext uri="{FF2B5EF4-FFF2-40B4-BE49-F238E27FC236}">
                    <a16:creationId xmlns:a16="http://schemas.microsoft.com/office/drawing/2014/main" id="{9C1E8565-D87F-D596-7552-8AB29BFEC8DE}"/>
                  </a:ext>
                </a:extLst>
              </p:cNvPr>
              <p:cNvSpPr/>
              <p:nvPr/>
            </p:nvSpPr>
            <p:spPr>
              <a:xfrm>
                <a:off x="8138132" y="4840312"/>
                <a:ext cx="40050" cy="6266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207"/>
                  <a:gd name="f4" fmla="val 155205"/>
                  <a:gd name="f5" fmla="val 92038"/>
                  <a:gd name="f6" fmla="val 23388"/>
                  <a:gd name="f7" fmla="val 79703"/>
                  <a:gd name="f8" fmla="+- 0 0 2034"/>
                  <a:gd name="f9" fmla="val 47443"/>
                  <a:gd name="f10" fmla="+- 0 0 7683"/>
                  <a:gd name="f11" fmla="val 26568"/>
                  <a:gd name="f12" fmla="val 11148"/>
                  <a:gd name="f13" fmla="val 25619"/>
                  <a:gd name="f14" fmla="val 12090"/>
                  <a:gd name="f15" fmla="val 24670"/>
                  <a:gd name="f16" fmla="val 10206"/>
                  <a:gd name="f17" fmla="val 23721"/>
                  <a:gd name="f18" fmla="val 7382"/>
                  <a:gd name="f19" fmla="val 5499"/>
                  <a:gd name="f20" fmla="val 3616"/>
                  <a:gd name="f21" fmla="val 22772"/>
                  <a:gd name="f22" fmla="val 2674"/>
                  <a:gd name="f23" fmla="val 20875"/>
                  <a:gd name="f24" fmla="val 15182"/>
                  <a:gd name="f25" fmla="val 8540"/>
                  <a:gd name="f26" fmla="val 2847"/>
                  <a:gd name="f27" fmla="val 949"/>
                  <a:gd name="f28" fmla="val 6440"/>
                  <a:gd name="f29" fmla="val 8323"/>
                  <a:gd name="f30" fmla="val 9265"/>
                  <a:gd name="f31" fmla="val 55401"/>
                  <a:gd name="f32" fmla="val 102479"/>
                  <a:gd name="f33" fmla="val 148615"/>
                  <a:gd name="f34" fmla="val 149556"/>
                  <a:gd name="f35" fmla="val 150498"/>
                  <a:gd name="f36" fmla="val 151439"/>
                  <a:gd name="f37" fmla="val 154264"/>
                  <a:gd name="f38" fmla="val 3795"/>
                  <a:gd name="f39" fmla="val 9489"/>
                  <a:gd name="f40" fmla="val 135433"/>
                  <a:gd name="f41" fmla="val 120368"/>
                  <a:gd name="f42" fmla="val 104362"/>
                  <a:gd name="f43" fmla="val 27517"/>
                  <a:gd name="f44" fmla="val 28466"/>
                  <a:gd name="f45" fmla="val 105303"/>
                  <a:gd name="f46" fmla="val 51238"/>
                  <a:gd name="f47" fmla="val 123193"/>
                  <a:gd name="f48" fmla="val 80652"/>
                  <a:gd name="f49" fmla="val 115660"/>
                  <a:gd name="f50" fmla="val 92987"/>
                  <a:gd name="f51" fmla="val 90238"/>
                  <a:gd name="f52" fmla="val 93936"/>
                  <a:gd name="f53" fmla="val 87414"/>
                  <a:gd name="f54" fmla="val 94885"/>
                  <a:gd name="f55" fmla="val 85531"/>
                  <a:gd name="f56" fmla="val 95834"/>
                  <a:gd name="f57" fmla="val 82706"/>
                  <a:gd name="f58" fmla="val 99629"/>
                  <a:gd name="f59" fmla="val 70466"/>
                  <a:gd name="f60" fmla="val 58226"/>
                  <a:gd name="f61" fmla="val 98680"/>
                  <a:gd name="f62" fmla="val 45985"/>
                  <a:gd name="f63" fmla="val 96783"/>
                  <a:gd name="f64" fmla="val 38453"/>
                  <a:gd name="f65" fmla="val 30921"/>
                  <a:gd name="f66" fmla="val 70215"/>
                  <a:gd name="f67" fmla="val 77998"/>
                  <a:gd name="f68" fmla="val 65471"/>
                  <a:gd name="f69" fmla="val 92121"/>
                  <a:gd name="f70" fmla="val 53136"/>
                  <a:gd name="f71" fmla="val 98712"/>
                  <a:gd name="f72" fmla="val 38903"/>
                  <a:gd name="f73" fmla="val 94005"/>
                  <a:gd name="f74" fmla="val 34159"/>
                  <a:gd name="f75" fmla="val 93063"/>
                  <a:gd name="f76" fmla="val 30363"/>
                  <a:gd name="f77" fmla="val 86472"/>
                  <a:gd name="f78" fmla="val 83647"/>
                  <a:gd name="f79" fmla="val 81764"/>
                  <a:gd name="f80" fmla="val 71407"/>
                  <a:gd name="f81" fmla="val 64816"/>
                  <a:gd name="f82" fmla="val 57284"/>
                  <a:gd name="f83" fmla="val 50693"/>
                  <a:gd name="f84" fmla="val 43161"/>
                  <a:gd name="f85" fmla="val 36570"/>
                  <a:gd name="f86" fmla="val 33745"/>
                  <a:gd name="f87" fmla="val 29037"/>
                  <a:gd name="f88" fmla="val 35107"/>
                  <a:gd name="f89" fmla="val 18680"/>
                  <a:gd name="f90" fmla="val 57880"/>
                  <a:gd name="f91" fmla="val 15856"/>
                  <a:gd name="f92" fmla="val 67368"/>
                  <a:gd name="f93" fmla="val 34687"/>
                  <a:gd name="f94" fmla="val 72113"/>
                  <a:gd name="f95" fmla="val 39395"/>
                  <a:gd name="f96" fmla="val 44102"/>
                  <a:gd name="f97" fmla="val 74010"/>
                  <a:gd name="f98" fmla="val 56342"/>
                  <a:gd name="f99" fmla="val 67641"/>
                  <a:gd name="f100" fmla="*/ f0 1 99207"/>
                  <a:gd name="f101" fmla="*/ f1 1 155205"/>
                  <a:gd name="f102" fmla="+- f4 0 f2"/>
                  <a:gd name="f103" fmla="+- f3 0 f2"/>
                  <a:gd name="f104" fmla="*/ f103 1 99207"/>
                  <a:gd name="f105" fmla="*/ f102 1 155205"/>
                  <a:gd name="f106" fmla="*/ f2 1 f104"/>
                  <a:gd name="f107" fmla="*/ f3 1 f104"/>
                  <a:gd name="f108" fmla="*/ f2 1 f105"/>
                  <a:gd name="f109" fmla="*/ f4 1 f105"/>
                  <a:gd name="f110" fmla="*/ f106 f100 1"/>
                  <a:gd name="f111" fmla="*/ f107 f100 1"/>
                  <a:gd name="f112" fmla="*/ f109 f101 1"/>
                  <a:gd name="f113" fmla="*/ f108 f10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0" t="f113" r="f111" b="f112"/>
                <a:pathLst>
                  <a:path w="99207" h="155205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4"/>
                      <a:pt x="f15" y="f14"/>
                    </a:cubicBezTo>
                    <a:cubicBezTo>
                      <a:pt x="f15" y="f16"/>
                      <a:pt x="f17" y="f18"/>
                      <a:pt x="f17" y="f19"/>
                    </a:cubicBezTo>
                    <a:cubicBezTo>
                      <a:pt x="f17" y="f20"/>
                      <a:pt x="f21" y="f22"/>
                      <a:pt x="f23" y="f22"/>
                    </a:cubicBezTo>
                    <a:cubicBezTo>
                      <a:pt x="f24" y="f22"/>
                      <a:pt x="f25" y="f22"/>
                      <a:pt x="f26" y="f22"/>
                    </a:cubicBezTo>
                    <a:cubicBezTo>
                      <a:pt x="f27" y="f22"/>
                      <a:pt x="f2" y="f20"/>
                      <a:pt x="f2" y="f19"/>
                    </a:cubicBezTo>
                    <a:cubicBezTo>
                      <a:pt x="f2" y="f28"/>
                      <a:pt x="f2" y="f29"/>
                      <a:pt x="f2" y="f30"/>
                    </a:cubicBezTo>
                    <a:cubicBezTo>
                      <a:pt x="f2" y="f31"/>
                      <a:pt x="f2" y="f32"/>
                      <a:pt x="f2" y="f33"/>
                    </a:cubicBezTo>
                    <a:cubicBezTo>
                      <a:pt x="f2" y="f34"/>
                      <a:pt x="f2" y="f35"/>
                      <a:pt x="f2" y="f36"/>
                    </a:cubicBezTo>
                    <a:cubicBezTo>
                      <a:pt x="f2" y="f37"/>
                      <a:pt x="f27" y="f4"/>
                      <a:pt x="f38" y="f4"/>
                    </a:cubicBezTo>
                    <a:cubicBezTo>
                      <a:pt x="f39" y="f4"/>
                      <a:pt x="f24" y="f4"/>
                      <a:pt x="f23" y="f4"/>
                    </a:cubicBezTo>
                    <a:cubicBezTo>
                      <a:pt x="f13" y="f4"/>
                      <a:pt x="f13" y="f4"/>
                      <a:pt x="f13" y="f35"/>
                    </a:cubicBezTo>
                    <a:cubicBezTo>
                      <a:pt x="f13" y="f40"/>
                      <a:pt x="f13" y="f41"/>
                      <a:pt x="f13" y="f42"/>
                    </a:cubicBezTo>
                    <a:cubicBezTo>
                      <a:pt x="f43" y="f42"/>
                      <a:pt x="f43" y="f42"/>
                      <a:pt x="f44" y="f45"/>
                    </a:cubicBezTo>
                    <a:cubicBezTo>
                      <a:pt x="f46" y="f47"/>
                      <a:pt x="f48" y="f49"/>
                      <a:pt x="f50" y="f51"/>
                    </a:cubicBezTo>
                    <a:cubicBezTo>
                      <a:pt x="f52" y="f53"/>
                      <a:pt x="f54" y="f55"/>
                      <a:pt x="f56" y="f57"/>
                    </a:cubicBezTo>
                    <a:cubicBezTo>
                      <a:pt x="f58" y="f59"/>
                      <a:pt x="f58" y="f60"/>
                      <a:pt x="f61" y="f62"/>
                    </a:cubicBezTo>
                    <a:cubicBezTo>
                      <a:pt x="f63" y="f64"/>
                      <a:pt x="f54" y="f65"/>
                      <a:pt x="f5" y="f6"/>
                    </a:cubicBezTo>
                    <a:moveTo>
                      <a:pt x="f66" y="f67"/>
                    </a:move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74" y="f75"/>
                      <a:pt x="f76" y="f51"/>
                      <a:pt x="f43" y="f77"/>
                    </a:cubicBezTo>
                    <a:cubicBezTo>
                      <a:pt x="f13" y="f78"/>
                      <a:pt x="f15" y="f79"/>
                      <a:pt x="f15" y="f67"/>
                    </a:cubicBezTo>
                    <a:cubicBezTo>
                      <a:pt x="f15" y="f80"/>
                      <a:pt x="f15" y="f81"/>
                      <a:pt x="f15" y="f82"/>
                    </a:cubicBezTo>
                    <a:cubicBezTo>
                      <a:pt x="f15" y="f83"/>
                      <a:pt x="f15" y="f84"/>
                      <a:pt x="f15" y="f85"/>
                    </a:cubicBezTo>
                    <a:cubicBezTo>
                      <a:pt x="f15" y="f86"/>
                      <a:pt x="f13" y="f65"/>
                      <a:pt x="f43" y="f87"/>
                    </a:cubicBezTo>
                    <a:cubicBezTo>
                      <a:pt x="f88" y="f89"/>
                      <a:pt x="f90" y="f91"/>
                      <a:pt x="f92" y="f65"/>
                    </a:cubicBezTo>
                    <a:cubicBezTo>
                      <a:pt x="f66" y="f93"/>
                      <a:pt x="f94" y="f95"/>
                      <a:pt x="f94" y="f96"/>
                    </a:cubicBezTo>
                    <a:cubicBezTo>
                      <a:pt x="f97" y="f98"/>
                      <a:pt x="f97" y="f99"/>
                      <a:pt x="f66" y="f67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0" name="Google Shape;320;p54">
                <a:extLst>
                  <a:ext uri="{FF2B5EF4-FFF2-40B4-BE49-F238E27FC236}">
                    <a16:creationId xmlns:a16="http://schemas.microsoft.com/office/drawing/2014/main" id="{B56F8F7A-2629-203B-C5E8-E690DEC632C3}"/>
                  </a:ext>
                </a:extLst>
              </p:cNvPr>
              <p:cNvSpPr/>
              <p:nvPr/>
            </p:nvSpPr>
            <p:spPr>
              <a:xfrm>
                <a:off x="8397081" y="4822765"/>
                <a:ext cx="39858" cy="6435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727"/>
                  <a:gd name="f4" fmla="val 159394"/>
                  <a:gd name="f5" fmla="val 94885"/>
                  <a:gd name="f6" fmla="val 89192"/>
                  <a:gd name="f7" fmla="val 82550"/>
                  <a:gd name="f8" fmla="val 76857"/>
                  <a:gd name="f9" fmla="val 73061"/>
                  <a:gd name="f10" fmla="val 4708"/>
                  <a:gd name="f11" fmla="val 19773"/>
                  <a:gd name="f12" fmla="val 34837"/>
                  <a:gd name="f13" fmla="val 49902"/>
                  <a:gd name="f14" fmla="val 51785"/>
                  <a:gd name="f15" fmla="val 74010"/>
                  <a:gd name="f16" fmla="val 53668"/>
                  <a:gd name="f17" fmla="val 55552"/>
                  <a:gd name="f18" fmla="val 72113"/>
                  <a:gd name="f19" fmla="val 71164"/>
                  <a:gd name="f20" fmla="val 54610"/>
                  <a:gd name="f21" fmla="val 50289"/>
                  <a:gd name="f22" fmla="val 37662"/>
                  <a:gd name="f23" fmla="val 22772"/>
                  <a:gd name="f24" fmla="val 42370"/>
                  <a:gd name="f25" fmla="val 8540"/>
                  <a:gd name="f26" fmla="val 64967"/>
                  <a:gd name="f27" fmla="val 6642"/>
                  <a:gd name="f28" fmla="val 68733"/>
                  <a:gd name="f29" fmla="val 4744"/>
                  <a:gd name="f30" fmla="val 72499"/>
                  <a:gd name="f31" fmla="val 3795"/>
                  <a:gd name="f32" fmla="val 76266"/>
                  <a:gd name="f33" fmla="val 89447"/>
                  <a:gd name="f34" fmla="+- 0 0 949"/>
                  <a:gd name="f35" fmla="val 102629"/>
                  <a:gd name="f36" fmla="val 949"/>
                  <a:gd name="f37" fmla="val 115811"/>
                  <a:gd name="f38" fmla="val 1898"/>
                  <a:gd name="f39" fmla="val 126168"/>
                  <a:gd name="f40" fmla="val 5693"/>
                  <a:gd name="f41" fmla="val 134642"/>
                  <a:gd name="f42" fmla="val 11386"/>
                  <a:gd name="f43" fmla="val 143116"/>
                  <a:gd name="f44" fmla="val 27517"/>
                  <a:gd name="f45" fmla="val 164772"/>
                  <a:gd name="f46" fmla="val 57880"/>
                  <a:gd name="f47" fmla="val 162888"/>
                  <a:gd name="f48" fmla="val 148765"/>
                  <a:gd name="f49" fmla="val 147824"/>
                  <a:gd name="f50" fmla="val 146882"/>
                  <a:gd name="f51" fmla="val 74959"/>
                  <a:gd name="f52" fmla="val 149707"/>
                  <a:gd name="f53" fmla="val 151590"/>
                  <a:gd name="f54" fmla="val 75908"/>
                  <a:gd name="f55" fmla="val 154414"/>
                  <a:gd name="f56" fmla="val 157239"/>
                  <a:gd name="f57" fmla="val 158181"/>
                  <a:gd name="f58" fmla="val 79703"/>
                  <a:gd name="f59" fmla="val 84448"/>
                  <a:gd name="f60" fmla="val 88243"/>
                  <a:gd name="f61" fmla="val 92987"/>
                  <a:gd name="f62" fmla="val 99629"/>
                  <a:gd name="f63" fmla="val 98680"/>
                  <a:gd name="f64" fmla="val 159122"/>
                  <a:gd name="f65" fmla="val 152531"/>
                  <a:gd name="f66" fmla="val 104512"/>
                  <a:gd name="f67" fmla="val 7532"/>
                  <a:gd name="f68" fmla="val 6591"/>
                  <a:gd name="f69" fmla="val 5649"/>
                  <a:gd name="f70" fmla="val 942"/>
                  <a:gd name="f71" fmla="val 97732"/>
                  <a:gd name="f72" fmla="val 70215"/>
                  <a:gd name="f73" fmla="val 128993"/>
                  <a:gd name="f74" fmla="val 61675"/>
                  <a:gd name="f75" fmla="val 141233"/>
                  <a:gd name="f76" fmla="val 37954"/>
                  <a:gd name="f77" fmla="val 29414"/>
                  <a:gd name="f78" fmla="val 125226"/>
                  <a:gd name="f79" fmla="val 26568"/>
                  <a:gd name="f80" fmla="val 119577"/>
                  <a:gd name="f81" fmla="val 25619"/>
                  <a:gd name="f82" fmla="val 113928"/>
                  <a:gd name="f83" fmla="val 107337"/>
                  <a:gd name="f84" fmla="val 24670"/>
                  <a:gd name="f85" fmla="val 97921"/>
                  <a:gd name="f86" fmla="val 88506"/>
                  <a:gd name="f87" fmla="val 79090"/>
                  <a:gd name="f88" fmla="val 60259"/>
                  <a:gd name="f89" fmla="val 62624"/>
                  <a:gd name="f90" fmla="val 63084"/>
                  <a:gd name="f91" fmla="val 75324"/>
                  <a:gd name="f92" fmla="val 77207"/>
                  <a:gd name="f93" fmla="val 80032"/>
                  <a:gd name="f94" fmla="val 82857"/>
                  <a:gd name="f95" fmla="val 96038"/>
                  <a:gd name="f96" fmla="val 109220"/>
                  <a:gd name="f97" fmla="val 114869"/>
                  <a:gd name="f98" fmla="val 121460"/>
                  <a:gd name="f99" fmla="val 124285"/>
                  <a:gd name="f100" fmla="*/ f0 1 98727"/>
                  <a:gd name="f101" fmla="*/ f1 1 159394"/>
                  <a:gd name="f102" fmla="+- f4 0 f2"/>
                  <a:gd name="f103" fmla="+- f3 0 f2"/>
                  <a:gd name="f104" fmla="*/ f103 1 98727"/>
                  <a:gd name="f105" fmla="*/ f102 1 159394"/>
                  <a:gd name="f106" fmla="*/ f2 1 f104"/>
                  <a:gd name="f107" fmla="*/ f3 1 f104"/>
                  <a:gd name="f108" fmla="*/ f2 1 f105"/>
                  <a:gd name="f109" fmla="*/ f4 1 f105"/>
                  <a:gd name="f110" fmla="*/ f106 f100 1"/>
                  <a:gd name="f111" fmla="*/ f107 f100 1"/>
                  <a:gd name="f112" fmla="*/ f109 f101 1"/>
                  <a:gd name="f113" fmla="*/ f108 f10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0" t="f113" r="f111" b="f112"/>
                <a:pathLst>
                  <a:path w="98727" h="159394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9" y="f2"/>
                      <a:pt x="f9" y="f10"/>
                    </a:cubicBezTo>
                    <a:cubicBezTo>
                      <a:pt x="f9" y="f11"/>
                      <a:pt x="f9" y="f12"/>
                      <a:pt x="f9" y="f13"/>
                    </a:cubicBezTo>
                    <a:cubicBezTo>
                      <a:pt x="f9" y="f14"/>
                      <a:pt x="f15" y="f16"/>
                      <a:pt x="f9" y="f17"/>
                    </a:cubicBezTo>
                    <a:cubicBezTo>
                      <a:pt x="f18" y="f17"/>
                      <a:pt x="f19" y="f17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2" y="f33"/>
                      <a:pt x="f34" y="f35"/>
                      <a:pt x="f36" y="f37"/>
                    </a:cubicBezTo>
                    <a:cubicBezTo>
                      <a:pt x="f38" y="f39"/>
                      <a:pt x="f40" y="f41"/>
                      <a:pt x="f42" y="f43"/>
                    </a:cubicBezTo>
                    <a:cubicBezTo>
                      <a:pt x="f44" y="f45"/>
                      <a:pt x="f46" y="f47"/>
                      <a:pt x="f18" y="f48"/>
                    </a:cubicBezTo>
                    <a:cubicBezTo>
                      <a:pt x="f9" y="f49"/>
                      <a:pt x="f9" y="f50"/>
                      <a:pt x="f51" y="f49"/>
                    </a:cubicBezTo>
                    <a:cubicBezTo>
                      <a:pt x="f51" y="f52"/>
                      <a:pt x="f51" y="f53"/>
                      <a:pt x="f54" y="f55"/>
                    </a:cubicBezTo>
                    <a:cubicBezTo>
                      <a:pt x="f54" y="f56"/>
                      <a:pt x="f8" y="f57"/>
                      <a:pt x="f58" y="f57"/>
                    </a:cubicBezTo>
                    <a:cubicBezTo>
                      <a:pt x="f59" y="f57"/>
                      <a:pt x="f60" y="f57"/>
                      <a:pt x="f61" y="f57"/>
                    </a:cubicBezTo>
                    <a:cubicBezTo>
                      <a:pt x="f62" y="f57"/>
                      <a:pt x="f63" y="f64"/>
                      <a:pt x="f63" y="f65"/>
                    </a:cubicBezTo>
                    <a:cubicBezTo>
                      <a:pt x="f63" y="f66"/>
                      <a:pt x="f63" y="f17"/>
                      <a:pt x="f63" y="f67"/>
                    </a:cubicBezTo>
                    <a:cubicBezTo>
                      <a:pt x="f63" y="f68"/>
                      <a:pt x="f63" y="f69"/>
                      <a:pt x="f63" y="f10"/>
                    </a:cubicBezTo>
                    <a:cubicBezTo>
                      <a:pt x="f63" y="f70"/>
                      <a:pt x="f71" y="f2"/>
                      <a:pt x="f5" y="f2"/>
                    </a:cubicBezTo>
                    <a:moveTo>
                      <a:pt x="f72" y="f73"/>
                    </a:moveTo>
                    <a:cubicBezTo>
                      <a:pt x="f74" y="f75"/>
                      <a:pt x="f76" y="f43"/>
                      <a:pt x="f77" y="f78"/>
                    </a:cubicBezTo>
                    <a:cubicBezTo>
                      <a:pt x="f79" y="f80"/>
                      <a:pt x="f81" y="f82"/>
                      <a:pt x="f81" y="f83"/>
                    </a:cubicBezTo>
                    <a:cubicBezTo>
                      <a:pt x="f84" y="f85"/>
                      <a:pt x="f81" y="f86"/>
                      <a:pt x="f77" y="f87"/>
                    </a:cubicBezTo>
                    <a:cubicBezTo>
                      <a:pt x="f76" y="f88"/>
                      <a:pt x="f89" y="f90"/>
                      <a:pt x="f19" y="f91"/>
                    </a:cubicBezTo>
                    <a:cubicBezTo>
                      <a:pt x="f9" y="f92"/>
                      <a:pt x="f15" y="f93"/>
                      <a:pt x="f15" y="f94"/>
                    </a:cubicBezTo>
                    <a:cubicBezTo>
                      <a:pt x="f15" y="f33"/>
                      <a:pt x="f15" y="f95"/>
                      <a:pt x="f15" y="f35"/>
                    </a:cubicBezTo>
                    <a:cubicBezTo>
                      <a:pt x="f15" y="f96"/>
                      <a:pt x="f15" y="f97"/>
                      <a:pt x="f15" y="f98"/>
                    </a:cubicBezTo>
                    <a:cubicBezTo>
                      <a:pt x="f9" y="f99"/>
                      <a:pt x="f18" y="f39"/>
                      <a:pt x="f72" y="f73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1" name="Google Shape;321;p54">
                <a:extLst>
                  <a:ext uri="{FF2B5EF4-FFF2-40B4-BE49-F238E27FC236}">
                    <a16:creationId xmlns:a16="http://schemas.microsoft.com/office/drawing/2014/main" id="{08B7541F-CD8C-4E2A-DA44-14F009B76698}"/>
                  </a:ext>
                </a:extLst>
              </p:cNvPr>
              <p:cNvSpPr/>
              <p:nvPr/>
            </p:nvSpPr>
            <p:spPr>
              <a:xfrm>
                <a:off x="7839718" y="4822765"/>
                <a:ext cx="39840" cy="6414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680"/>
                  <a:gd name="f4" fmla="val 158892"/>
                  <a:gd name="f5" fmla="val 94885"/>
                  <a:gd name="f6" fmla="val 89192"/>
                  <a:gd name="f7" fmla="val 83499"/>
                  <a:gd name="f8" fmla="val 77806"/>
                  <a:gd name="f9" fmla="val 74010"/>
                  <a:gd name="f10" fmla="val 73061"/>
                  <a:gd name="f11" fmla="val 4708"/>
                  <a:gd name="f12" fmla="val 19773"/>
                  <a:gd name="f13" fmla="val 34837"/>
                  <a:gd name="f14" fmla="val 49902"/>
                  <a:gd name="f15" fmla="val 51785"/>
                  <a:gd name="f16" fmla="val 53668"/>
                  <a:gd name="f17" fmla="val 54610"/>
                  <a:gd name="f18" fmla="val 71164"/>
                  <a:gd name="f19" fmla="val 55552"/>
                  <a:gd name="f20" fmla="val 70215"/>
                  <a:gd name="f21" fmla="val 52187"/>
                  <a:gd name="f22" fmla="val 38604"/>
                  <a:gd name="f23" fmla="val 25619"/>
                  <a:gd name="f24" fmla="val 42370"/>
                  <a:gd name="f25" fmla="val 11386"/>
                  <a:gd name="f26" fmla="val 61201"/>
                  <a:gd name="f27" fmla="val 7591"/>
                  <a:gd name="f28" fmla="val 65909"/>
                  <a:gd name="f29" fmla="val 5693"/>
                  <a:gd name="f30" fmla="val 70616"/>
                  <a:gd name="f31" fmla="val 3795"/>
                  <a:gd name="f32" fmla="val 76266"/>
                  <a:gd name="f33" fmla="val 89447"/>
                  <a:gd name="f34" fmla="+- 0 0 949"/>
                  <a:gd name="f35" fmla="val 102629"/>
                  <a:gd name="f36" fmla="val 949"/>
                  <a:gd name="f37" fmla="val 115811"/>
                  <a:gd name="f38" fmla="val 2847"/>
                  <a:gd name="f39" fmla="val 126168"/>
                  <a:gd name="f40" fmla="val 136525"/>
                  <a:gd name="f41" fmla="val 13284"/>
                  <a:gd name="f42" fmla="val 144057"/>
                  <a:gd name="f43" fmla="val 27517"/>
                  <a:gd name="f44" fmla="val 161947"/>
                  <a:gd name="f45" fmla="val 55033"/>
                  <a:gd name="f46" fmla="val 163830"/>
                  <a:gd name="f47" fmla="val 72113"/>
                  <a:gd name="f48" fmla="val 148765"/>
                  <a:gd name="f49" fmla="val 147824"/>
                  <a:gd name="f50" fmla="val 146882"/>
                  <a:gd name="f51" fmla="val 74959"/>
                  <a:gd name="f52" fmla="val 75908"/>
                  <a:gd name="f53" fmla="val 151590"/>
                  <a:gd name="f54" fmla="val 154414"/>
                  <a:gd name="f55" fmla="val 156298"/>
                  <a:gd name="f56" fmla="val 76857"/>
                  <a:gd name="f57" fmla="val 157239"/>
                  <a:gd name="f58" fmla="val 78755"/>
                  <a:gd name="f59" fmla="val 93936"/>
                  <a:gd name="f60" fmla="val 97732"/>
                  <a:gd name="f61" fmla="val 153473"/>
                  <a:gd name="f62" fmla="val 152531"/>
                  <a:gd name="f63" fmla="val 103571"/>
                  <a:gd name="f64" fmla="val 7532"/>
                  <a:gd name="f65" fmla="val 6591"/>
                  <a:gd name="f66" fmla="val 5649"/>
                  <a:gd name="f67" fmla="val 3766"/>
                  <a:gd name="f68" fmla="val 942"/>
                  <a:gd name="f69" fmla="val 101688"/>
                  <a:gd name="f70" fmla="val 108278"/>
                  <a:gd name="f71" fmla="val 114869"/>
                  <a:gd name="f72" fmla="val 121460"/>
                  <a:gd name="f73" fmla="val 124285"/>
                  <a:gd name="f74" fmla="val 128051"/>
                  <a:gd name="f75" fmla="val 62624"/>
                  <a:gd name="f76" fmla="val 141233"/>
                  <a:gd name="f77" fmla="val 37954"/>
                  <a:gd name="f78" fmla="val 143116"/>
                  <a:gd name="f79" fmla="val 29414"/>
                  <a:gd name="f80" fmla="val 26568"/>
                  <a:gd name="f81" fmla="val 118636"/>
                  <a:gd name="f82" fmla="val 112986"/>
                  <a:gd name="f83" fmla="val 106395"/>
                  <a:gd name="f84" fmla="val 96980"/>
                  <a:gd name="f85" fmla="val 87564"/>
                  <a:gd name="f86" fmla="val 79090"/>
                  <a:gd name="f87" fmla="val 60259"/>
                  <a:gd name="f88" fmla="val 63084"/>
                  <a:gd name="f89" fmla="val 74383"/>
                  <a:gd name="f90" fmla="val 81915"/>
                  <a:gd name="f91" fmla="val 88506"/>
                  <a:gd name="f92" fmla="val 95097"/>
                  <a:gd name="f93" fmla="*/ f0 1 98680"/>
                  <a:gd name="f94" fmla="*/ f1 1 158892"/>
                  <a:gd name="f95" fmla="+- f4 0 f2"/>
                  <a:gd name="f96" fmla="+- f3 0 f2"/>
                  <a:gd name="f97" fmla="*/ f96 1 98680"/>
                  <a:gd name="f98" fmla="*/ f95 1 158892"/>
                  <a:gd name="f99" fmla="*/ f2 1 f97"/>
                  <a:gd name="f100" fmla="*/ f3 1 f97"/>
                  <a:gd name="f101" fmla="*/ f2 1 f98"/>
                  <a:gd name="f102" fmla="*/ f4 1 f98"/>
                  <a:gd name="f103" fmla="*/ f99 f93 1"/>
                  <a:gd name="f104" fmla="*/ f100 f93 1"/>
                  <a:gd name="f105" fmla="*/ f102 f94 1"/>
                  <a:gd name="f106" fmla="*/ f101 f9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3" t="f106" r="f104" b="f105"/>
                <a:pathLst>
                  <a:path w="98680" h="158892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10" y="f2"/>
                      <a:pt x="f10" y="f11"/>
                    </a:cubicBezTo>
                    <a:cubicBezTo>
                      <a:pt x="f10" y="f12"/>
                      <a:pt x="f10" y="f13"/>
                      <a:pt x="f10" y="f14"/>
                    </a:cubicBezTo>
                    <a:cubicBezTo>
                      <a:pt x="f10" y="f15"/>
                      <a:pt x="f10" y="f16"/>
                      <a:pt x="f10" y="f17"/>
                    </a:cubicBezTo>
                    <a:cubicBezTo>
                      <a:pt x="f18" y="f19"/>
                      <a:pt x="f20" y="f16"/>
                      <a:pt x="f20" y="f16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2" y="f33"/>
                      <a:pt x="f34" y="f35"/>
                      <a:pt x="f36" y="f37"/>
                    </a:cubicBezTo>
                    <a:cubicBezTo>
                      <a:pt x="f38" y="f39"/>
                      <a:pt x="f29" y="f40"/>
                      <a:pt x="f41" y="f42"/>
                    </a:cubicBezTo>
                    <a:cubicBezTo>
                      <a:pt x="f43" y="f44"/>
                      <a:pt x="f45" y="f46"/>
                      <a:pt x="f47" y="f48"/>
                    </a:cubicBezTo>
                    <a:cubicBezTo>
                      <a:pt x="f10" y="f49"/>
                      <a:pt x="f10" y="f50"/>
                      <a:pt x="f51" y="f50"/>
                    </a:cubicBezTo>
                    <a:cubicBezTo>
                      <a:pt x="f51" y="f48"/>
                      <a:pt x="f52" y="f53"/>
                      <a:pt x="f52" y="f54"/>
                    </a:cubicBezTo>
                    <a:cubicBezTo>
                      <a:pt x="f52" y="f55"/>
                      <a:pt x="f56" y="f57"/>
                      <a:pt x="f58" y="f57"/>
                    </a:cubicBezTo>
                    <a:cubicBezTo>
                      <a:pt x="f7" y="f57"/>
                      <a:pt x="f6" y="f57"/>
                      <a:pt x="f59" y="f57"/>
                    </a:cubicBezTo>
                    <a:cubicBezTo>
                      <a:pt x="f60" y="f57"/>
                      <a:pt x="f60" y="f57"/>
                      <a:pt x="f3" y="f61"/>
                    </a:cubicBezTo>
                    <a:cubicBezTo>
                      <a:pt x="f3" y="f62"/>
                      <a:pt x="f3" y="f53"/>
                      <a:pt x="f3" y="f53"/>
                    </a:cubicBezTo>
                    <a:cubicBezTo>
                      <a:pt x="f3" y="f63"/>
                      <a:pt x="f3" y="f19"/>
                      <a:pt x="f3" y="f64"/>
                    </a:cubicBezTo>
                    <a:cubicBezTo>
                      <a:pt x="f3" y="f65"/>
                      <a:pt x="f3" y="f66"/>
                      <a:pt x="f3" y="f67"/>
                    </a:cubicBezTo>
                    <a:cubicBezTo>
                      <a:pt x="f3" y="f68"/>
                      <a:pt x="f60" y="f2"/>
                      <a:pt x="f5" y="f2"/>
                    </a:cubicBezTo>
                    <a:moveTo>
                      <a:pt x="f10" y="f69"/>
                    </a:moveTo>
                    <a:cubicBezTo>
                      <a:pt x="f10" y="f70"/>
                      <a:pt x="f10" y="f71"/>
                      <a:pt x="f10" y="f72"/>
                    </a:cubicBezTo>
                    <a:cubicBezTo>
                      <a:pt x="f10" y="f73"/>
                      <a:pt x="f47" y="f39"/>
                      <a:pt x="f18" y="f74"/>
                    </a:cubicBezTo>
                    <a:cubicBezTo>
                      <a:pt x="f75" y="f76"/>
                      <a:pt x="f77" y="f78"/>
                      <a:pt x="f79" y="f73"/>
                    </a:cubicBezTo>
                    <a:cubicBezTo>
                      <a:pt x="f80" y="f81"/>
                      <a:pt x="f23" y="f82"/>
                      <a:pt x="f23" y="f83"/>
                    </a:cubicBezTo>
                    <a:cubicBezTo>
                      <a:pt x="f23" y="f84"/>
                      <a:pt x="f23" y="f85"/>
                      <a:pt x="f79" y="f86"/>
                    </a:cubicBezTo>
                    <a:cubicBezTo>
                      <a:pt x="f77" y="f87"/>
                      <a:pt x="f75" y="f88"/>
                      <a:pt x="f18" y="f89"/>
                    </a:cubicBezTo>
                    <a:cubicBezTo>
                      <a:pt x="f10" y="f32"/>
                      <a:pt x="f9" y="f86"/>
                      <a:pt x="f9" y="f90"/>
                    </a:cubicBezTo>
                    <a:cubicBezTo>
                      <a:pt x="f10" y="f91"/>
                      <a:pt x="f10" y="f92"/>
                      <a:pt x="f10" y="f69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2" name="Google Shape;322;p54">
                <a:extLst>
                  <a:ext uri="{FF2B5EF4-FFF2-40B4-BE49-F238E27FC236}">
                    <a16:creationId xmlns:a16="http://schemas.microsoft.com/office/drawing/2014/main" id="{0D2D3A22-1C93-434C-0242-C1B3A42568C1}"/>
                  </a:ext>
                </a:extLst>
              </p:cNvPr>
              <p:cNvSpPr/>
              <p:nvPr/>
            </p:nvSpPr>
            <p:spPr>
              <a:xfrm>
                <a:off x="8377933" y="4721650"/>
                <a:ext cx="39483" cy="6433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7790"/>
                  <a:gd name="f4" fmla="val 159364"/>
                  <a:gd name="f5" fmla="val 74010"/>
                  <a:gd name="f6" fmla="val 146882"/>
                  <a:gd name="f7" fmla="val 148765"/>
                  <a:gd name="f8" fmla="val 150648"/>
                  <a:gd name="f9" fmla="val 74959"/>
                  <a:gd name="f10" fmla="val 153473"/>
                  <a:gd name="f11" fmla="val 156298"/>
                  <a:gd name="f12" fmla="val 75908"/>
                  <a:gd name="f13" fmla="val 157239"/>
                  <a:gd name="f14" fmla="val 78755"/>
                  <a:gd name="f15" fmla="val 83499"/>
                  <a:gd name="f16" fmla="val 88243"/>
                  <a:gd name="f17" fmla="val 92987"/>
                  <a:gd name="f18" fmla="val 98680"/>
                  <a:gd name="f19" fmla="val 97732"/>
                  <a:gd name="f20" fmla="val 152531"/>
                  <a:gd name="f21" fmla="val 151590"/>
                  <a:gd name="f22" fmla="val 102629"/>
                  <a:gd name="f23" fmla="val 54610"/>
                  <a:gd name="f24" fmla="val 6591"/>
                  <a:gd name="f25" fmla="val 5649"/>
                  <a:gd name="f26" fmla="val 4708"/>
                  <a:gd name="f27" fmla="val 2825"/>
                  <a:gd name="f28" fmla="val 96783"/>
                  <a:gd name="f29" fmla="val 94885"/>
                  <a:gd name="f30" fmla="val 89192"/>
                  <a:gd name="f31" fmla="val 82550"/>
                  <a:gd name="f32" fmla="val 76857"/>
                  <a:gd name="f33" fmla="val 73061"/>
                  <a:gd name="f34" fmla="val 19773"/>
                  <a:gd name="f35" fmla="val 34837"/>
                  <a:gd name="f36" fmla="val 49902"/>
                  <a:gd name="f37" fmla="val 56493"/>
                  <a:gd name="f38" fmla="val 70215"/>
                  <a:gd name="f39" fmla="val 68317"/>
                  <a:gd name="f40" fmla="val 52727"/>
                  <a:gd name="f41" fmla="val 66420"/>
                  <a:gd name="f42" fmla="val 50844"/>
                  <a:gd name="f43" fmla="val 53136"/>
                  <a:gd name="f44" fmla="val 41428"/>
                  <a:gd name="f45" fmla="val 28466"/>
                  <a:gd name="f46" fmla="val 14233"/>
                  <a:gd name="f47" fmla="val 57435"/>
                  <a:gd name="f48" fmla="val 9489"/>
                  <a:gd name="f49" fmla="val 63084"/>
                  <a:gd name="f50" fmla="val 5693"/>
                  <a:gd name="f51" fmla="val 68733"/>
                  <a:gd name="f52" fmla="val 3795"/>
                  <a:gd name="f53" fmla="val 76266"/>
                  <a:gd name="f54" fmla="val 89447"/>
                  <a:gd name="f55" fmla="+- 0 0 949"/>
                  <a:gd name="f56" fmla="val 949"/>
                  <a:gd name="f57" fmla="val 115811"/>
                  <a:gd name="f58" fmla="val 1898"/>
                  <a:gd name="f59" fmla="val 125226"/>
                  <a:gd name="f60" fmla="val 4744"/>
                  <a:gd name="f61" fmla="val 133700"/>
                  <a:gd name="f62" fmla="val 10437"/>
                  <a:gd name="f63" fmla="val 141233"/>
                  <a:gd name="f64" fmla="val 16130"/>
                  <a:gd name="f65" fmla="val 149707"/>
                  <a:gd name="f66" fmla="val 23721"/>
                  <a:gd name="f67" fmla="val 34159"/>
                  <a:gd name="f68" fmla="val 158181"/>
                  <a:gd name="f69" fmla="val 48391"/>
                  <a:gd name="f70" fmla="val 161005"/>
                  <a:gd name="f71" fmla="val 61675"/>
                  <a:gd name="f72" fmla="val 159122"/>
                  <a:gd name="f73" fmla="val 72113"/>
                  <a:gd name="f74" fmla="val 147824"/>
                  <a:gd name="f75" fmla="val 124285"/>
                  <a:gd name="f76" fmla="val 25619"/>
                  <a:gd name="f77" fmla="val 118636"/>
                  <a:gd name="f78" fmla="val 24670"/>
                  <a:gd name="f79" fmla="val 112986"/>
                  <a:gd name="f80" fmla="val 106395"/>
                  <a:gd name="f81" fmla="val 96980"/>
                  <a:gd name="f82" fmla="val 87564"/>
                  <a:gd name="f83" fmla="val 78149"/>
                  <a:gd name="f84" fmla="val 37005"/>
                  <a:gd name="f85" fmla="val 59318"/>
                  <a:gd name="f86" fmla="val 62142"/>
                  <a:gd name="f87" fmla="val 69266"/>
                  <a:gd name="f88" fmla="val 73441"/>
                  <a:gd name="f89" fmla="val 71164"/>
                  <a:gd name="f90" fmla="val 81915"/>
                  <a:gd name="f91" fmla="val 88506"/>
                  <a:gd name="f92" fmla="val 95097"/>
                  <a:gd name="f93" fmla="val 101688"/>
                  <a:gd name="f94" fmla="val 108278"/>
                  <a:gd name="f95" fmla="val 114869"/>
                  <a:gd name="f96" fmla="val 120519"/>
                  <a:gd name="f97" fmla="val 123343"/>
                  <a:gd name="f98" fmla="val 128051"/>
                  <a:gd name="f99" fmla="val 140291"/>
                  <a:gd name="f100" fmla="val 143116"/>
                  <a:gd name="f101" fmla="*/ f0 1 97790"/>
                  <a:gd name="f102" fmla="*/ f1 1 159364"/>
                  <a:gd name="f103" fmla="+- f4 0 f2"/>
                  <a:gd name="f104" fmla="+- f3 0 f2"/>
                  <a:gd name="f105" fmla="*/ f104 1 97790"/>
                  <a:gd name="f106" fmla="*/ f103 1 159364"/>
                  <a:gd name="f107" fmla="*/ f2 1 f105"/>
                  <a:gd name="f108" fmla="*/ f3 1 f105"/>
                  <a:gd name="f109" fmla="*/ f2 1 f106"/>
                  <a:gd name="f110" fmla="*/ f4 1 f106"/>
                  <a:gd name="f111" fmla="*/ f107 f101 1"/>
                  <a:gd name="f112" fmla="*/ f108 f101 1"/>
                  <a:gd name="f113" fmla="*/ f110 f102 1"/>
                  <a:gd name="f114" fmla="*/ f109 f10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1" t="f114" r="f112" b="f113"/>
                <a:pathLst>
                  <a:path w="97790" h="159364">
                    <a:moveTo>
                      <a:pt x="f5" y="f6"/>
                    </a:moveTo>
                    <a:cubicBezTo>
                      <a:pt x="f5" y="f7"/>
                      <a:pt x="f5" y="f8"/>
                      <a:pt x="f9" y="f10"/>
                    </a:cubicBezTo>
                    <a:cubicBezTo>
                      <a:pt x="f9" y="f11"/>
                      <a:pt x="f12" y="f13"/>
                      <a:pt x="f14" y="f13"/>
                    </a:cubicBezTo>
                    <a:cubicBezTo>
                      <a:pt x="f15" y="f13"/>
                      <a:pt x="f16" y="f13"/>
                      <a:pt x="f17" y="f13"/>
                    </a:cubicBezTo>
                    <a:cubicBezTo>
                      <a:pt x="f18" y="f13"/>
                      <a:pt x="f19" y="f13"/>
                      <a:pt x="f19" y="f20"/>
                    </a:cubicBezTo>
                    <a:cubicBezTo>
                      <a:pt x="f19" y="f21"/>
                      <a:pt x="f19" y="f21"/>
                      <a:pt x="f19" y="f8"/>
                    </a:cubicBezTo>
                    <a:cubicBezTo>
                      <a:pt x="f19" y="f22"/>
                      <a:pt x="f19" y="f23"/>
                      <a:pt x="f19" y="f24"/>
                    </a:cubicBezTo>
                    <a:cubicBezTo>
                      <a:pt x="f19" y="f25"/>
                      <a:pt x="f19" y="f26"/>
                      <a:pt x="f19" y="f27"/>
                    </a:cubicBezTo>
                    <a:cubicBezTo>
                      <a:pt x="f19" y="f2"/>
                      <a:pt x="f28" y="f2"/>
                      <a:pt x="f29" y="f2"/>
                    </a:cubicBezTo>
                    <a:cubicBezTo>
                      <a:pt x="f30" y="f2"/>
                      <a:pt x="f31" y="f2"/>
                      <a:pt x="f32" y="f2"/>
                    </a:cubicBezTo>
                    <a:cubicBezTo>
                      <a:pt x="f33" y="f2"/>
                      <a:pt x="f33" y="f2"/>
                      <a:pt x="f33" y="f26"/>
                    </a:cubicBezTo>
                    <a:cubicBezTo>
                      <a:pt x="f33" y="f34"/>
                      <a:pt x="f33" y="f35"/>
                      <a:pt x="f33" y="f36"/>
                    </a:cubicBezTo>
                    <a:lnTo>
                      <a:pt x="f33" y="f37"/>
                    </a:lnTo>
                    <a:cubicBezTo>
                      <a:pt x="f38" y="f23"/>
                      <a:pt x="f39" y="f40"/>
                      <a:pt x="f41" y="f42"/>
                    </a:cubicBezTo>
                    <a:cubicBezTo>
                      <a:pt x="f43" y="f44"/>
                      <a:pt x="f45" y="f44"/>
                      <a:pt x="f46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2" y="f54"/>
                      <a:pt x="f55" y="f22"/>
                      <a:pt x="f56" y="f57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66" y="f11"/>
                      <a:pt x="f67" y="f68"/>
                    </a:cubicBezTo>
                    <a:cubicBezTo>
                      <a:pt x="f69" y="f70"/>
                      <a:pt x="f71" y="f72"/>
                      <a:pt x="f33" y="f7"/>
                    </a:cubicBezTo>
                    <a:cubicBezTo>
                      <a:pt x="f73" y="f74"/>
                      <a:pt x="f73" y="f6"/>
                      <a:pt x="f5" y="f6"/>
                    </a:cubicBezTo>
                    <a:moveTo>
                      <a:pt x="f45" y="f75"/>
                    </a:moveTo>
                    <a:cubicBezTo>
                      <a:pt x="f76" y="f77"/>
                      <a:pt x="f78" y="f79"/>
                      <a:pt x="f78" y="f80"/>
                    </a:cubicBezTo>
                    <a:cubicBezTo>
                      <a:pt x="f66" y="f81"/>
                      <a:pt x="f78" y="f82"/>
                      <a:pt x="f45" y="f83"/>
                    </a:cubicBezTo>
                    <a:cubicBezTo>
                      <a:pt x="f84" y="f85"/>
                      <a:pt x="f71" y="f86"/>
                      <a:pt x="f87" y="f88"/>
                    </a:cubicBezTo>
                    <a:cubicBezTo>
                      <a:pt x="f89" y="f53"/>
                      <a:pt x="f73" y="f83"/>
                      <a:pt x="f73" y="f90"/>
                    </a:cubicBezTo>
                    <a:cubicBezTo>
                      <a:pt x="f73" y="f91"/>
                      <a:pt x="f73" y="f92"/>
                      <a:pt x="f73" y="f93"/>
                    </a:cubicBezTo>
                    <a:cubicBezTo>
                      <a:pt x="f73" y="f94"/>
                      <a:pt x="f73" y="f95"/>
                      <a:pt x="f73" y="f96"/>
                    </a:cubicBezTo>
                    <a:cubicBezTo>
                      <a:pt x="f73" y="f97"/>
                      <a:pt x="f89" y="f59"/>
                      <a:pt x="f38" y="f98"/>
                    </a:cubicBezTo>
                    <a:cubicBezTo>
                      <a:pt x="f71" y="f99"/>
                      <a:pt x="f84" y="f100"/>
                      <a:pt x="f45" y="f7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3" name="Google Shape;323;p54">
                <a:extLst>
                  <a:ext uri="{FF2B5EF4-FFF2-40B4-BE49-F238E27FC236}">
                    <a16:creationId xmlns:a16="http://schemas.microsoft.com/office/drawing/2014/main" id="{45D6E1C8-FCED-C474-E94B-6FE0C0EB62E8}"/>
                  </a:ext>
                </a:extLst>
              </p:cNvPr>
              <p:cNvSpPr/>
              <p:nvPr/>
            </p:nvSpPr>
            <p:spPr>
              <a:xfrm>
                <a:off x="7957117" y="4825810"/>
                <a:ext cx="48463" cy="6163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20050"/>
                  <a:gd name="f4" fmla="val 152649"/>
                  <a:gd name="f5" fmla="val 102972"/>
                  <a:gd name="f6" fmla="val 100746"/>
                  <a:gd name="f7" fmla="val 100125"/>
                  <a:gd name="f8" fmla="val 96330"/>
                  <a:gd name="f9" fmla="val 99804"/>
                  <a:gd name="f10" fmla="val 94432"/>
                  <a:gd name="f11" fmla="val 101688"/>
                  <a:gd name="f12" fmla="val 92534"/>
                  <a:gd name="f13" fmla="val 102629"/>
                  <a:gd name="f14" fmla="val 93483"/>
                  <a:gd name="f15" fmla="val 106395"/>
                  <a:gd name="f16" fmla="val 109220"/>
                  <a:gd name="f17" fmla="val 91585"/>
                  <a:gd name="f18" fmla="val 112045"/>
                  <a:gd name="f19" fmla="val 90637"/>
                  <a:gd name="f20" fmla="val 113928"/>
                  <a:gd name="f21" fmla="val 89688"/>
                  <a:gd name="f22" fmla="val 116752"/>
                  <a:gd name="f23" fmla="val 86841"/>
                  <a:gd name="f24" fmla="val 122402"/>
                  <a:gd name="f25" fmla="val 82097"/>
                  <a:gd name="f26" fmla="val 127109"/>
                  <a:gd name="f27" fmla="val 76404"/>
                  <a:gd name="f28" fmla="val 128993"/>
                  <a:gd name="f29" fmla="val 56478"/>
                  <a:gd name="f30" fmla="val 134642"/>
                  <a:gd name="f31" fmla="val 35603"/>
                  <a:gd name="f32" fmla="val 131817"/>
                  <a:gd name="f33" fmla="val 28961"/>
                  <a:gd name="f34" fmla="val 103571"/>
                  <a:gd name="f35" fmla="val 26115"/>
                  <a:gd name="f36" fmla="val 88506"/>
                  <a:gd name="f37" fmla="val 73441"/>
                  <a:gd name="f38" fmla="val 27064"/>
                  <a:gd name="f39" fmla="val 59318"/>
                  <a:gd name="f40" fmla="val 54610"/>
                  <a:gd name="f41" fmla="val 28012"/>
                  <a:gd name="f42" fmla="val 49902"/>
                  <a:gd name="f43" fmla="val 29910"/>
                  <a:gd name="f44" fmla="val 46136"/>
                  <a:gd name="f45" fmla="val 36552"/>
                  <a:gd name="f46" fmla="val 25422"/>
                  <a:gd name="f47" fmla="val 51734"/>
                  <a:gd name="f48" fmla="val 18831"/>
                  <a:gd name="f49" fmla="val 71660"/>
                  <a:gd name="f50" fmla="val 21656"/>
                  <a:gd name="f51" fmla="val 83046"/>
                  <a:gd name="f52" fmla="val 23539"/>
                  <a:gd name="f53" fmla="val 30130"/>
                  <a:gd name="f54" fmla="val 40487"/>
                  <a:gd name="f55" fmla="val 43311"/>
                  <a:gd name="f56" fmla="val 48961"/>
                  <a:gd name="f57" fmla="val 95381"/>
                  <a:gd name="f58" fmla="val 50844"/>
                  <a:gd name="f59" fmla="val 103921"/>
                  <a:gd name="f60" fmla="val 112460"/>
                  <a:gd name="f61" fmla="val 120051"/>
                  <a:gd name="f62" fmla="val 31071"/>
                  <a:gd name="f63" fmla="val 107716"/>
                  <a:gd name="f64" fmla="val 12240"/>
                  <a:gd name="f65" fmla="val 88739"/>
                  <a:gd name="f66" fmla="val 4708"/>
                  <a:gd name="f67" fmla="val 80199"/>
                  <a:gd name="f68" fmla="val 942"/>
                  <a:gd name="f69" fmla="val 62171"/>
                  <a:gd name="f70" fmla="val 33706"/>
                  <a:gd name="f71" fmla="val 12831"/>
                  <a:gd name="f72" fmla="val 15065"/>
                  <a:gd name="f73" fmla="val 4291"/>
                  <a:gd name="f74" fmla="val 42370"/>
                  <a:gd name="f75" fmla="+- 0 0 453"/>
                  <a:gd name="f76" fmla="val 58376"/>
                  <a:gd name="f77" fmla="val 74383"/>
                  <a:gd name="f78" fmla="val 496"/>
                  <a:gd name="f79" fmla="val 90389"/>
                  <a:gd name="f80" fmla="val 96038"/>
                  <a:gd name="f81" fmla="val 1445"/>
                  <a:gd name="f82" fmla="val 3342"/>
                  <a:gd name="f83" fmla="val 107337"/>
                  <a:gd name="f84" fmla="val 9035"/>
                  <a:gd name="f85" fmla="val 128051"/>
                  <a:gd name="f86" fmla="val 21371"/>
                  <a:gd name="f87" fmla="val 143116"/>
                  <a:gd name="f88" fmla="val 42245"/>
                  <a:gd name="f89" fmla="val 149707"/>
                  <a:gd name="f90" fmla="val 154414"/>
                  <a:gd name="f91" fmla="val 73557"/>
                  <a:gd name="f92" fmla="val 153473"/>
                  <a:gd name="f93" fmla="val 146882"/>
                  <a:gd name="f94" fmla="val 106767"/>
                  <a:gd name="f95" fmla="val 139350"/>
                  <a:gd name="f96" fmla="val 120519"/>
                  <a:gd name="f97" fmla="val 114358"/>
                  <a:gd name="f98" fmla="val 108665"/>
                  <a:gd name="f99" fmla="*/ f0 1 120050"/>
                  <a:gd name="f100" fmla="*/ f1 1 152649"/>
                  <a:gd name="f101" fmla="+- f4 0 f2"/>
                  <a:gd name="f102" fmla="+- f3 0 f2"/>
                  <a:gd name="f103" fmla="*/ f102 1 120050"/>
                  <a:gd name="f104" fmla="*/ f101 1 152649"/>
                  <a:gd name="f105" fmla="*/ f2 1 f103"/>
                  <a:gd name="f106" fmla="*/ f3 1 f103"/>
                  <a:gd name="f107" fmla="*/ f2 1 f104"/>
                  <a:gd name="f108" fmla="*/ f4 1 f104"/>
                  <a:gd name="f109" fmla="*/ f105 f99 1"/>
                  <a:gd name="f110" fmla="*/ f106 f99 1"/>
                  <a:gd name="f111" fmla="*/ f108 f100 1"/>
                  <a:gd name="f112" fmla="*/ f107 f10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9" t="f112" r="f110" b="f111"/>
                <a:pathLst>
                  <a:path w="120050" h="152649">
                    <a:moveTo>
                      <a:pt x="f5" y="f6"/>
                    </a:moveTo>
                    <a:cubicBezTo>
                      <a:pt x="f7" y="f6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2" y="f16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33" y="f34"/>
                      <a:pt x="f33" y="f13"/>
                      <a:pt x="f33" y="f13"/>
                    </a:cubicBezTo>
                    <a:cubicBezTo>
                      <a:pt x="f35" y="f36"/>
                      <a:pt x="f35" y="f37"/>
                      <a:pt x="f38" y="f39"/>
                    </a:cubicBezTo>
                    <a:cubicBezTo>
                      <a:pt x="f38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21" y="f53"/>
                      <a:pt x="f12" y="f54"/>
                    </a:cubicBezTo>
                    <a:cubicBezTo>
                      <a:pt x="f14" y="f55"/>
                      <a:pt x="f14" y="f44"/>
                      <a:pt x="f10" y="f56"/>
                    </a:cubicBezTo>
                    <a:cubicBezTo>
                      <a:pt x="f10" y="f42"/>
                      <a:pt x="f57" y="f58"/>
                      <a:pt x="f8" y="f58"/>
                    </a:cubicBezTo>
                    <a:cubicBezTo>
                      <a:pt x="f59" y="f58"/>
                      <a:pt x="f60" y="f58"/>
                      <a:pt x="f61" y="f58"/>
                    </a:cubicBezTo>
                    <a:cubicBezTo>
                      <a:pt x="f61" y="f62"/>
                      <a:pt x="f63" y="f64"/>
                      <a:pt x="f65" y="f66"/>
                    </a:cubicBezTo>
                    <a:cubicBezTo>
                      <a:pt x="f67" y="f68"/>
                      <a:pt x="f49" y="f2"/>
                      <a:pt x="f69" y="f2"/>
                    </a:cubicBezTo>
                    <a:cubicBezTo>
                      <a:pt x="f70" y="f2"/>
                      <a:pt x="f71" y="f72"/>
                      <a:pt x="f73" y="f74"/>
                    </a:cubicBezTo>
                    <a:cubicBezTo>
                      <a:pt x="f75" y="f76"/>
                      <a:pt x="f75" y="f77"/>
                      <a:pt x="f78" y="f79"/>
                    </a:cubicBezTo>
                    <a:cubicBezTo>
                      <a:pt x="f78" y="f80"/>
                      <a:pt x="f81" y="f11"/>
                      <a:pt x="f82" y="f83"/>
                    </a:cubicBezTo>
                    <a:cubicBezTo>
                      <a:pt x="f84" y="f85"/>
                      <a:pt x="f86" y="f87"/>
                      <a:pt x="f88" y="f89"/>
                    </a:cubicBezTo>
                    <a:cubicBezTo>
                      <a:pt x="f76" y="f90"/>
                      <a:pt x="f91" y="f92"/>
                      <a:pt x="f65" y="f93"/>
                    </a:cubicBezTo>
                    <a:cubicBezTo>
                      <a:pt x="f94" y="f95"/>
                      <a:pt x="f61" y="f96"/>
                      <a:pt x="f61" y="f11"/>
                    </a:cubicBezTo>
                    <a:cubicBezTo>
                      <a:pt x="f97" y="f6"/>
                      <a:pt x="f98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4" name="Google Shape;324;p54">
                <a:extLst>
                  <a:ext uri="{FF2B5EF4-FFF2-40B4-BE49-F238E27FC236}">
                    <a16:creationId xmlns:a16="http://schemas.microsoft.com/office/drawing/2014/main" id="{393BD20A-5D06-85DF-A339-4B939294C4FF}"/>
                  </a:ext>
                </a:extLst>
              </p:cNvPr>
              <p:cNvSpPr/>
              <p:nvPr/>
            </p:nvSpPr>
            <p:spPr>
              <a:xfrm>
                <a:off x="7845744" y="4723854"/>
                <a:ext cx="48609" cy="6175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20393"/>
                  <a:gd name="f4" fmla="val 152967"/>
                  <a:gd name="f5" fmla="val 99867"/>
                  <a:gd name="f6" fmla="val 102830"/>
                  <a:gd name="f7" fmla="val 95122"/>
                  <a:gd name="f8" fmla="val 94173"/>
                  <a:gd name="f9" fmla="val 107538"/>
                  <a:gd name="f10" fmla="val 93225"/>
                  <a:gd name="f11" fmla="val 110363"/>
                  <a:gd name="f12" fmla="val 112246"/>
                  <a:gd name="f13" fmla="val 92276"/>
                  <a:gd name="f14" fmla="val 115070"/>
                  <a:gd name="f15" fmla="val 89429"/>
                  <a:gd name="f16" fmla="val 123544"/>
                  <a:gd name="f17" fmla="val 82787"/>
                  <a:gd name="f18" fmla="val 129194"/>
                  <a:gd name="f19" fmla="val 74248"/>
                  <a:gd name="f20" fmla="val 131077"/>
                  <a:gd name="f21" fmla="val 69503"/>
                  <a:gd name="f22" fmla="val 132018"/>
                  <a:gd name="f23" fmla="val 64759"/>
                  <a:gd name="f24" fmla="val 60015"/>
                  <a:gd name="f25" fmla="val 49577"/>
                  <a:gd name="f26" fmla="val 41038"/>
                  <a:gd name="f27" fmla="val 126369"/>
                  <a:gd name="f28" fmla="val 35345"/>
                  <a:gd name="f29" fmla="val 117895"/>
                  <a:gd name="f30" fmla="val 32498"/>
                  <a:gd name="f31" fmla="val 113187"/>
                  <a:gd name="f32" fmla="val 30600"/>
                  <a:gd name="f33" fmla="val 29652"/>
                  <a:gd name="f34" fmla="val 100947"/>
                  <a:gd name="f35" fmla="val 26805"/>
                  <a:gd name="f36" fmla="val 86824"/>
                  <a:gd name="f37" fmla="val 27754"/>
                  <a:gd name="f38" fmla="val 71759"/>
                  <a:gd name="f39" fmla="val 28703"/>
                  <a:gd name="f40" fmla="val 57636"/>
                  <a:gd name="f41" fmla="val 51045"/>
                  <a:gd name="f42" fmla="val 45396"/>
                  <a:gd name="f43" fmla="val 34396"/>
                  <a:gd name="f44" fmla="val 38805"/>
                  <a:gd name="f45" fmla="val 38191"/>
                  <a:gd name="f46" fmla="val 30331"/>
                  <a:gd name="f47" fmla="val 44833"/>
                  <a:gd name="f48" fmla="val 24681"/>
                  <a:gd name="f49" fmla="val 53373"/>
                  <a:gd name="f50" fmla="val 22798"/>
                  <a:gd name="f51" fmla="val 60964"/>
                  <a:gd name="f52" fmla="val 20915"/>
                  <a:gd name="f53" fmla="val 68554"/>
                  <a:gd name="f54" fmla="val 76145"/>
                  <a:gd name="f55" fmla="val 83736"/>
                  <a:gd name="f56" fmla="val 88480"/>
                  <a:gd name="f57" fmla="val 29389"/>
                  <a:gd name="f58" fmla="val 91327"/>
                  <a:gd name="f59" fmla="val 35980"/>
                  <a:gd name="f60" fmla="val 39746"/>
                  <a:gd name="f61" fmla="val 43512"/>
                  <a:gd name="f62" fmla="val 47279"/>
                  <a:gd name="f63" fmla="val 50103"/>
                  <a:gd name="f64" fmla="val 96071"/>
                  <a:gd name="f65" fmla="val 97969"/>
                  <a:gd name="f66" fmla="val 102713"/>
                  <a:gd name="f67" fmla="val 108406"/>
                  <a:gd name="f68" fmla="val 113150"/>
                  <a:gd name="f69" fmla="val 122639"/>
                  <a:gd name="f70" fmla="val 120741"/>
                  <a:gd name="f71" fmla="val 118844"/>
                  <a:gd name="f72" fmla="val 115048"/>
                  <a:gd name="f73" fmla="val 8675"/>
                  <a:gd name="f74" fmla="val 81838"/>
                  <a:gd name="f75" fmla="val 2084"/>
                  <a:gd name="f76" fmla="val 77094"/>
                  <a:gd name="f77" fmla="val 1143"/>
                  <a:gd name="f78" fmla="val 72350"/>
                  <a:gd name="f79" fmla="val 201"/>
                  <a:gd name="f80" fmla="val 41987"/>
                  <a:gd name="f81" fmla="+- 0 0 1682"/>
                  <a:gd name="f82" fmla="val 17317"/>
                  <a:gd name="f83" fmla="val 9617"/>
                  <a:gd name="f84" fmla="val 5930"/>
                  <a:gd name="f85" fmla="val 3084"/>
                  <a:gd name="f86" fmla="val 41629"/>
                  <a:gd name="f87" fmla="val 2135"/>
                  <a:gd name="f88" fmla="val 48220"/>
                  <a:gd name="f89" fmla="val 1186"/>
                  <a:gd name="f90" fmla="val 53870"/>
                  <a:gd name="f91" fmla="+- 0 0 712"/>
                  <a:gd name="f92" fmla="val 65168"/>
                  <a:gd name="f93" fmla="val 237"/>
                  <a:gd name="f94" fmla="val 77408"/>
                  <a:gd name="f95" fmla="val 88707"/>
                  <a:gd name="f96" fmla="val 97181"/>
                  <a:gd name="f97" fmla="val 105655"/>
                  <a:gd name="f98" fmla="val 4981"/>
                  <a:gd name="f99" fmla="val 11623"/>
                  <a:gd name="f100" fmla="val 24907"/>
                  <a:gd name="f101" fmla="val 145200"/>
                  <a:gd name="f102" fmla="val 150849"/>
                  <a:gd name="f103" fmla="val 55271"/>
                  <a:gd name="f104" fmla="val 153674"/>
                  <a:gd name="f105" fmla="val 66657"/>
                  <a:gd name="f106" fmla="val 101764"/>
                  <a:gd name="f107" fmla="val 146142"/>
                  <a:gd name="f108" fmla="val 127311"/>
                  <a:gd name="f109" fmla="val 119792"/>
                  <a:gd name="f110" fmla="val 101889"/>
                  <a:gd name="f111" fmla="val 114099"/>
                  <a:gd name="f112" fmla="val 106508"/>
                  <a:gd name="f113" fmla="*/ f0 1 120393"/>
                  <a:gd name="f114" fmla="*/ f1 1 152967"/>
                  <a:gd name="f115" fmla="+- f4 0 f2"/>
                  <a:gd name="f116" fmla="+- f3 0 f2"/>
                  <a:gd name="f117" fmla="*/ f116 1 120393"/>
                  <a:gd name="f118" fmla="*/ f115 1 152967"/>
                  <a:gd name="f119" fmla="*/ f2 1 f117"/>
                  <a:gd name="f120" fmla="*/ f3 1 f117"/>
                  <a:gd name="f121" fmla="*/ f2 1 f118"/>
                  <a:gd name="f122" fmla="*/ f4 1 f118"/>
                  <a:gd name="f123" fmla="*/ f119 f113 1"/>
                  <a:gd name="f124" fmla="*/ f120 f113 1"/>
                  <a:gd name="f125" fmla="*/ f122 f114 1"/>
                  <a:gd name="f126" fmla="*/ f121 f1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3" t="f126" r="f124" b="f125"/>
                <a:pathLst>
                  <a:path w="120393" h="152967">
                    <a:moveTo>
                      <a:pt x="f5" y="f6"/>
                    </a:moveTo>
                    <a:cubicBezTo>
                      <a:pt x="f7" y="f6"/>
                      <a:pt x="f7" y="f6"/>
                      <a:pt x="f8" y="f9"/>
                    </a:cubicBezTo>
                    <a:cubicBezTo>
                      <a:pt x="f10" y="f11"/>
                      <a:pt x="f10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2"/>
                      <a:pt x="f24" y="f22"/>
                    </a:cubicBezTo>
                    <a:cubicBezTo>
                      <a:pt x="f25" y="f22"/>
                      <a:pt x="f26" y="f27"/>
                      <a:pt x="f28" y="f29"/>
                    </a:cubicBezTo>
                    <a:cubicBezTo>
                      <a:pt x="f30" y="f31"/>
                      <a:pt x="f32" y="f9"/>
                      <a:pt x="f33" y="f34"/>
                    </a:cubicBezTo>
                    <a:cubicBezTo>
                      <a:pt x="f35" y="f36"/>
                      <a:pt x="f37" y="f38"/>
                      <a:pt x="f39" y="f40"/>
                    </a:cubicBezTo>
                    <a:cubicBezTo>
                      <a:pt x="f33" y="f41"/>
                      <a:pt x="f32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2"/>
                      <a:pt x="f54" y="f50"/>
                    </a:cubicBezTo>
                    <a:cubicBezTo>
                      <a:pt x="f55" y="f48"/>
                      <a:pt x="f56" y="f57"/>
                      <a:pt x="f58" y="f59"/>
                    </a:cubicBezTo>
                    <a:cubicBezTo>
                      <a:pt x="f10" y="f60"/>
                      <a:pt x="f8" y="f61"/>
                      <a:pt x="f8" y="f62"/>
                    </a:cubicBezTo>
                    <a:cubicBezTo>
                      <a:pt x="f8" y="f63"/>
                      <a:pt x="f64" y="f41"/>
                      <a:pt x="f65" y="f41"/>
                    </a:cubicBezTo>
                    <a:cubicBezTo>
                      <a:pt x="f66" y="f41"/>
                      <a:pt x="f67" y="f41"/>
                      <a:pt x="f68" y="f41"/>
                    </a:cubicBezTo>
                    <a:cubicBezTo>
                      <a:pt x="f69" y="f41"/>
                      <a:pt x="f70" y="f41"/>
                      <a:pt x="f71" y="f61"/>
                    </a:cubicBezTo>
                    <a:cubicBezTo>
                      <a:pt x="f72" y="f50"/>
                      <a:pt x="f66" y="f73"/>
                      <a:pt x="f74" y="f75"/>
                    </a:cubicBezTo>
                    <a:cubicBezTo>
                      <a:pt x="f76" y="f77"/>
                      <a:pt x="f78" y="f79"/>
                      <a:pt x="f53" y="f79"/>
                    </a:cubicBezTo>
                    <a:cubicBezTo>
                      <a:pt x="f80" y="f81"/>
                      <a:pt x="f82" y="f83"/>
                      <a:pt x="f84" y="f59"/>
                    </a:cubicBezTo>
                    <a:cubicBezTo>
                      <a:pt x="f85" y="f86"/>
                      <a:pt x="f87" y="f88"/>
                      <a:pt x="f89" y="f90"/>
                    </a:cubicBezTo>
                    <a:cubicBezTo>
                      <a:pt x="f91" y="f92"/>
                      <a:pt x="f93" y="f94"/>
                      <a:pt x="f93" y="f95"/>
                    </a:cubicBezTo>
                    <a:cubicBezTo>
                      <a:pt x="f93" y="f96"/>
                      <a:pt x="f87" y="f97"/>
                      <a:pt x="f98" y="f31"/>
                    </a:cubicBezTo>
                    <a:cubicBezTo>
                      <a:pt x="f99" y="f22"/>
                      <a:pt x="f100" y="f101"/>
                      <a:pt x="f47" y="f102"/>
                    </a:cubicBezTo>
                    <a:cubicBezTo>
                      <a:pt x="f103" y="f104"/>
                      <a:pt x="f105" y="f104"/>
                      <a:pt x="f76" y="f102"/>
                    </a:cubicBezTo>
                    <a:cubicBezTo>
                      <a:pt x="f106" y="f107"/>
                      <a:pt x="f71" y="f108"/>
                      <a:pt x="f109" y="f110"/>
                    </a:cubicBezTo>
                    <a:cubicBezTo>
                      <a:pt x="f111" y="f6"/>
                      <a:pt x="f112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5" name="Google Shape;325;p54">
                <a:extLst>
                  <a:ext uri="{FF2B5EF4-FFF2-40B4-BE49-F238E27FC236}">
                    <a16:creationId xmlns:a16="http://schemas.microsoft.com/office/drawing/2014/main" id="{159C41C7-E8D4-A66E-1783-95528DE045B3}"/>
                  </a:ext>
                </a:extLst>
              </p:cNvPr>
              <p:cNvSpPr/>
              <p:nvPr/>
            </p:nvSpPr>
            <p:spPr>
              <a:xfrm>
                <a:off x="8445736" y="4840861"/>
                <a:ext cx="39072" cy="4658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782"/>
                  <a:gd name="f4" fmla="val 115399"/>
                  <a:gd name="f5" fmla="val 92987"/>
                  <a:gd name="f6" fmla="val 81344"/>
                  <a:gd name="f7" fmla="val 67221"/>
                  <a:gd name="f8" fmla="val 52156"/>
                  <a:gd name="f9" fmla="val 38033"/>
                  <a:gd name="f10" fmla="val 20143"/>
                  <a:gd name="f11" fmla="val 83499"/>
                  <a:gd name="f12" fmla="val 7903"/>
                  <a:gd name="f13" fmla="val 66420"/>
                  <a:gd name="f14" fmla="val 2254"/>
                  <a:gd name="f15" fmla="val 56931"/>
                  <a:gd name="f16" fmla="+- 0 0 571"/>
                  <a:gd name="f17" fmla="val 46494"/>
                  <a:gd name="f18" fmla="val 37005"/>
                  <a:gd name="f19" fmla="val 1312"/>
                  <a:gd name="f20" fmla="val 25619"/>
                  <a:gd name="f21" fmla="val 3196"/>
                  <a:gd name="f22" fmla="val 15182"/>
                  <a:gd name="f23" fmla="val 7591"/>
                  <a:gd name="f24" fmla="val 18260"/>
                  <a:gd name="f25" fmla="val 4744"/>
                  <a:gd name="f26" fmla="val 22968"/>
                  <a:gd name="f27" fmla="val 1898"/>
                  <a:gd name="f28" fmla="val 27676"/>
                  <a:gd name="f29" fmla="val 2847"/>
                  <a:gd name="f30" fmla="val 34267"/>
                  <a:gd name="f31" fmla="val 10437"/>
                  <a:gd name="f32" fmla="val 18028"/>
                  <a:gd name="f33" fmla="val 27517"/>
                  <a:gd name="f34" fmla="val 33325"/>
                  <a:gd name="f35" fmla="val 28466"/>
                  <a:gd name="f36" fmla="val 32384"/>
                  <a:gd name="f37" fmla="val 29559"/>
                  <a:gd name="f38" fmla="val 30363"/>
                  <a:gd name="f39" fmla="val 26734"/>
                  <a:gd name="f40" fmla="val 32261"/>
                  <a:gd name="f41" fmla="val 24851"/>
                  <a:gd name="f42" fmla="val 39852"/>
                  <a:gd name="f43" fmla="val 48391"/>
                  <a:gd name="f44" fmla="val 21085"/>
                  <a:gd name="f45" fmla="val 65471"/>
                  <a:gd name="f46" fmla="val 23910"/>
                  <a:gd name="f47" fmla="val 67368"/>
                  <a:gd name="f48" fmla="val 31442"/>
                  <a:gd name="f49" fmla="val 38974"/>
                  <a:gd name="f50" fmla="val 39916"/>
                  <a:gd name="f51" fmla="val 40858"/>
                  <a:gd name="f52" fmla="val 41799"/>
                  <a:gd name="f53" fmla="val 44624"/>
                  <a:gd name="f54" fmla="val 45565"/>
                  <a:gd name="f55" fmla="val 63573"/>
                  <a:gd name="f56" fmla="val 50289"/>
                  <a:gd name="f57" fmla="val 43647"/>
                  <a:gd name="f58" fmla="val 35107"/>
                  <a:gd name="f59" fmla="val 47448"/>
                  <a:gd name="f60" fmla="val 5693"/>
                  <a:gd name="f61" fmla="val 58747"/>
                  <a:gd name="f62" fmla="val 69104"/>
                  <a:gd name="f63" fmla="val 82286"/>
                  <a:gd name="f64" fmla="val 95468"/>
                  <a:gd name="f65" fmla="val 6642"/>
                  <a:gd name="f66" fmla="val 104883"/>
                  <a:gd name="f67" fmla="val 110532"/>
                  <a:gd name="f68" fmla="val 34159"/>
                  <a:gd name="f69" fmla="val 118065"/>
                  <a:gd name="f70" fmla="val 49340"/>
                  <a:gd name="f71" fmla="val 117123"/>
                  <a:gd name="f72" fmla="val 64522"/>
                  <a:gd name="f73" fmla="val 105825"/>
                  <a:gd name="f74" fmla="val 103942"/>
                  <a:gd name="f75" fmla="val 68317"/>
                  <a:gd name="f76" fmla="val 103000"/>
                  <a:gd name="f77" fmla="val 69266"/>
                  <a:gd name="f78" fmla="val 107708"/>
                  <a:gd name="f79" fmla="val 70215"/>
                  <a:gd name="f80" fmla="val 109591"/>
                  <a:gd name="f81" fmla="val 111474"/>
                  <a:gd name="f82" fmla="val 71164"/>
                  <a:gd name="f83" fmla="val 112416"/>
                  <a:gd name="f84" fmla="val 73061"/>
                  <a:gd name="f85" fmla="val 80652"/>
                  <a:gd name="f86" fmla="val 88243"/>
                  <a:gd name="f87" fmla="val 96783"/>
                  <a:gd name="f88" fmla="val 101117"/>
                  <a:gd name="f89" fmla="val 90760"/>
                  <a:gd name="f90" fmla="val 61675"/>
                  <a:gd name="f91" fmla="val 87935"/>
                  <a:gd name="f92" fmla="val 55033"/>
                  <a:gd name="f93" fmla="val 93584"/>
                  <a:gd name="f94" fmla="val 37954"/>
                  <a:gd name="f95" fmla="val 31312"/>
                  <a:gd name="f96" fmla="val 91701"/>
                  <a:gd name="f97" fmla="val 88877"/>
                  <a:gd name="f98" fmla="val 24670"/>
                  <a:gd name="f99" fmla="val 75695"/>
                  <a:gd name="f100" fmla="val 70046"/>
                  <a:gd name="f101" fmla="val 65338"/>
                  <a:gd name="f102" fmla="val 62513"/>
                  <a:gd name="f103" fmla="val 60630"/>
                  <a:gd name="f104" fmla="val 45545"/>
                  <a:gd name="f105" fmla="val 52187"/>
                  <a:gd name="f106" fmla="val 57880"/>
                  <a:gd name="f107" fmla="val 61572"/>
                  <a:gd name="f108" fmla="val 63455"/>
                  <a:gd name="f109" fmla="val 66279"/>
                  <a:gd name="f110" fmla="val 71929"/>
                  <a:gd name="f111" fmla="val 72870"/>
                  <a:gd name="f112" fmla="val 74753"/>
                  <a:gd name="f113" fmla="val 85111"/>
                  <a:gd name="f114" fmla="*/ f0 1 96782"/>
                  <a:gd name="f115" fmla="*/ f1 1 115399"/>
                  <a:gd name="f116" fmla="+- f4 0 f2"/>
                  <a:gd name="f117" fmla="+- f3 0 f2"/>
                  <a:gd name="f118" fmla="*/ f117 1 96782"/>
                  <a:gd name="f119" fmla="*/ f116 1 115399"/>
                  <a:gd name="f120" fmla="*/ f2 1 f118"/>
                  <a:gd name="f121" fmla="*/ f3 1 f118"/>
                  <a:gd name="f122" fmla="*/ f2 1 f119"/>
                  <a:gd name="f123" fmla="*/ f4 1 f119"/>
                  <a:gd name="f124" fmla="*/ f120 f114 1"/>
                  <a:gd name="f125" fmla="*/ f121 f114 1"/>
                  <a:gd name="f126" fmla="*/ f123 f115 1"/>
                  <a:gd name="f127" fmla="*/ f122 f1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24" t="f127" r="f125" b="f126"/>
                <a:pathLst>
                  <a:path w="96782" h="115399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12"/>
                      <a:pt x="f13" y="f14"/>
                    </a:cubicBezTo>
                    <a:cubicBezTo>
                      <a:pt x="f15" y="f16"/>
                      <a:pt x="f17" y="f16"/>
                      <a:pt x="f18" y="f19"/>
                    </a:cubicBezTo>
                    <a:cubicBezTo>
                      <a:pt x="f20" y="f21"/>
                      <a:pt x="f22" y="f1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0"/>
                      <a:pt x="f32" y="f30"/>
                      <a:pt x="f20" y="f30"/>
                    </a:cubicBezTo>
                    <a:cubicBezTo>
                      <a:pt x="f33" y="f30"/>
                      <a:pt x="f33" y="f34"/>
                      <a:pt x="f35" y="f36"/>
                    </a:cubicBezTo>
                    <a:cubicBezTo>
                      <a:pt x="f35" y="f37"/>
                      <a:pt x="f38" y="f39"/>
                      <a:pt x="f40" y="f41"/>
                    </a:cubicBezTo>
                    <a:cubicBezTo>
                      <a:pt x="f42" y="f24"/>
                      <a:pt x="f43" y="f24"/>
                      <a:pt x="f15" y="f44"/>
                    </a:cubicBezTo>
                    <a:cubicBezTo>
                      <a:pt x="f45" y="f46"/>
                      <a:pt x="f47" y="f48"/>
                      <a:pt x="f47" y="f49"/>
                    </a:cubicBezTo>
                    <a:cubicBezTo>
                      <a:pt x="f47" y="f50"/>
                      <a:pt x="f47" y="f51"/>
                      <a:pt x="f47" y="f52"/>
                    </a:cubicBezTo>
                    <a:cubicBezTo>
                      <a:pt x="f47" y="f53"/>
                      <a:pt x="f13" y="f54"/>
                      <a:pt x="f55" y="f54"/>
                    </a:cubicBezTo>
                    <a:cubicBezTo>
                      <a:pt x="f15" y="f54"/>
                      <a:pt x="f56" y="f54"/>
                      <a:pt x="f57" y="f54"/>
                    </a:cubicBezTo>
                    <a:cubicBezTo>
                      <a:pt x="f58" y="f54"/>
                      <a:pt x="f20" y="f59"/>
                      <a:pt x="f32" y="f8"/>
                    </a:cubicBezTo>
                    <a:cubicBezTo>
                      <a:pt x="f60" y="f61"/>
                      <a:pt x="f2" y="f62"/>
                      <a:pt x="f2" y="f63"/>
                    </a:cubicBezTo>
                    <a:cubicBezTo>
                      <a:pt x="f2" y="f64"/>
                      <a:pt x="f65" y="f66"/>
                      <a:pt x="f32" y="f67"/>
                    </a:cubicBez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45" y="f66"/>
                      <a:pt x="f13" y="f74"/>
                      <a:pt x="f75" y="f76"/>
                    </a:cubicBezTo>
                    <a:cubicBezTo>
                      <a:pt x="f77" y="f66"/>
                      <a:pt x="f77" y="f78"/>
                      <a:pt x="f79" y="f80"/>
                    </a:cubicBezTo>
                    <a:cubicBezTo>
                      <a:pt x="f79" y="f81"/>
                      <a:pt x="f82" y="f83"/>
                      <a:pt x="f84" y="f83"/>
                    </a:cubicBezTo>
                    <a:cubicBezTo>
                      <a:pt x="f85" y="f83"/>
                      <a:pt x="f86" y="f83"/>
                      <a:pt x="f87" y="f83"/>
                    </a:cubicBezTo>
                    <a:cubicBezTo>
                      <a:pt x="f87" y="f81"/>
                      <a:pt x="f87" y="f67"/>
                      <a:pt x="f87" y="f67"/>
                    </a:cubicBezTo>
                    <a:cubicBezTo>
                      <a:pt x="f5" y="f88"/>
                      <a:pt x="f5" y="f89"/>
                      <a:pt x="f5" y="f6"/>
                    </a:cubicBezTo>
                    <a:moveTo>
                      <a:pt x="f90" y="f91"/>
                    </a:moveTo>
                    <a:cubicBezTo>
                      <a:pt x="f92" y="f93"/>
                      <a:pt x="f17" y="f64"/>
                      <a:pt x="f94" y="f93"/>
                    </a:cubicBezTo>
                    <a:cubicBezTo>
                      <a:pt x="f95" y="f96"/>
                      <a:pt x="f33" y="f97"/>
                      <a:pt x="f20" y="f63"/>
                    </a:cubicBezTo>
                    <a:cubicBezTo>
                      <a:pt x="f98" y="f99"/>
                      <a:pt x="f20" y="f100"/>
                      <a:pt x="f95" y="f101"/>
                    </a:cubicBezTo>
                    <a:cubicBezTo>
                      <a:pt x="f58" y="f102"/>
                      <a:pt x="f42" y="f103"/>
                      <a:pt x="f104" y="f103"/>
                    </a:cubicBezTo>
                    <a:cubicBezTo>
                      <a:pt x="f105" y="f103"/>
                      <a:pt x="f106" y="f103"/>
                      <a:pt x="f72" y="f103"/>
                    </a:cubicBezTo>
                    <a:cubicBezTo>
                      <a:pt x="f13" y="f103"/>
                      <a:pt x="f47" y="f107"/>
                      <a:pt x="f47" y="f108"/>
                    </a:cubicBezTo>
                    <a:cubicBezTo>
                      <a:pt x="f47" y="f109"/>
                      <a:pt x="f47" y="f62"/>
                      <a:pt x="f47" y="f110"/>
                    </a:cubicBezTo>
                    <a:cubicBezTo>
                      <a:pt x="f47" y="f111"/>
                      <a:pt x="f47" y="f112"/>
                      <a:pt x="f47" y="f99"/>
                    </a:cubicBezTo>
                    <a:cubicBezTo>
                      <a:pt x="f77" y="f6"/>
                      <a:pt x="f45" y="f113"/>
                      <a:pt x="f90" y="f9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6" name="Google Shape;326;p54">
                <a:extLst>
                  <a:ext uri="{FF2B5EF4-FFF2-40B4-BE49-F238E27FC236}">
                    <a16:creationId xmlns:a16="http://schemas.microsoft.com/office/drawing/2014/main" id="{1376B87A-624C-51D6-1107-FF74A93A2F94}"/>
                  </a:ext>
                </a:extLst>
              </p:cNvPr>
              <p:cNvSpPr/>
              <p:nvPr/>
            </p:nvSpPr>
            <p:spPr>
              <a:xfrm>
                <a:off x="8331665" y="4739600"/>
                <a:ext cx="39374" cy="4670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7525"/>
                  <a:gd name="f4" fmla="val 115681"/>
                  <a:gd name="f5" fmla="val 91832"/>
                  <a:gd name="f6" fmla="val 69475"/>
                  <a:gd name="f7" fmla="val 58176"/>
                  <a:gd name="f8" fmla="val 46878"/>
                  <a:gd name="f9" fmla="val 36521"/>
                  <a:gd name="f10" fmla="val 19573"/>
                  <a:gd name="f11" fmla="val 82344"/>
                  <a:gd name="f12" fmla="val 7333"/>
                  <a:gd name="f13" fmla="val 66213"/>
                  <a:gd name="f14" fmla="val 2625"/>
                  <a:gd name="f15" fmla="val 52929"/>
                  <a:gd name="f16" fmla="+- 0 0 1141"/>
                  <a:gd name="f17" fmla="val 39645"/>
                  <a:gd name="f18" fmla="val 26361"/>
                  <a:gd name="f19" fmla="val 4508"/>
                  <a:gd name="f20" fmla="val 18771"/>
                  <a:gd name="f21" fmla="val 11180"/>
                  <a:gd name="f22" fmla="val 12040"/>
                  <a:gd name="f23" fmla="val 6436"/>
                  <a:gd name="f24" fmla="val 3589"/>
                  <a:gd name="f25" fmla="val 24281"/>
                  <a:gd name="f26" fmla="val 1691"/>
                  <a:gd name="f27" fmla="val 28988"/>
                  <a:gd name="f28" fmla="val 34638"/>
                  <a:gd name="f29" fmla="val 9282"/>
                  <a:gd name="f30" fmla="val 16873"/>
                  <a:gd name="f31" fmla="val 24464"/>
                  <a:gd name="f32" fmla="val 32754"/>
                  <a:gd name="f33" fmla="val 27310"/>
                  <a:gd name="f34" fmla="val 31813"/>
                  <a:gd name="f35" fmla="val 28259"/>
                  <a:gd name="f36" fmla="val 26164"/>
                  <a:gd name="f37" fmla="val 32055"/>
                  <a:gd name="f38" fmla="val 23339"/>
                  <a:gd name="f39" fmla="val 37748"/>
                  <a:gd name="f40" fmla="val 21456"/>
                  <a:gd name="f41" fmla="val 53878"/>
                  <a:gd name="f42" fmla="val 14865"/>
                  <a:gd name="f43" fmla="val 67162"/>
                  <a:gd name="f44" fmla="val 41228"/>
                  <a:gd name="f45" fmla="val 42170"/>
                  <a:gd name="f46" fmla="val 43112"/>
                  <a:gd name="f47" fmla="val 44995"/>
                  <a:gd name="f48" fmla="val 45936"/>
                  <a:gd name="f49" fmla="val 64315"/>
                  <a:gd name="f50" fmla="val 59571"/>
                  <a:gd name="f51" fmla="val 54827"/>
                  <a:gd name="f52" fmla="val 50083"/>
                  <a:gd name="f53" fmla="val 38697"/>
                  <a:gd name="f54" fmla="val 47819"/>
                  <a:gd name="f55" fmla="val 53469"/>
                  <a:gd name="f56" fmla="+- 0 0 4002"/>
                  <a:gd name="f57" fmla="val 63826"/>
                  <a:gd name="f58" fmla="+- 0 0 6848"/>
                  <a:gd name="f59" fmla="val 96780"/>
                  <a:gd name="f60" fmla="val 15924"/>
                  <a:gd name="f61" fmla="val 109962"/>
                  <a:gd name="f62" fmla="val 30157"/>
                  <a:gd name="f63" fmla="val 118436"/>
                  <a:gd name="f64" fmla="val 117494"/>
                  <a:gd name="f65" fmla="val 63367"/>
                  <a:gd name="f66" fmla="val 107137"/>
                  <a:gd name="f67" fmla="val 106196"/>
                  <a:gd name="f68" fmla="val 104312"/>
                  <a:gd name="f69" fmla="val 68111"/>
                  <a:gd name="f70" fmla="val 69060"/>
                  <a:gd name="f71" fmla="val 109020"/>
                  <a:gd name="f72" fmla="val 70009"/>
                  <a:gd name="f73" fmla="val 110903"/>
                  <a:gd name="f74" fmla="val 112786"/>
                  <a:gd name="f75" fmla="val 71906"/>
                  <a:gd name="f76" fmla="val 113728"/>
                  <a:gd name="f77" fmla="val 73804"/>
                  <a:gd name="f78" fmla="val 81395"/>
                  <a:gd name="f79" fmla="val 88986"/>
                  <a:gd name="f80" fmla="val 90883"/>
                  <a:gd name="f81" fmla="val 97722"/>
                  <a:gd name="f82" fmla="val 83598"/>
                  <a:gd name="f83" fmla="val 89248"/>
                  <a:gd name="f84" fmla="val 93955"/>
                  <a:gd name="f85" fmla="val 46287"/>
                  <a:gd name="f86" fmla="val 95838"/>
                  <a:gd name="f87" fmla="val 93014"/>
                  <a:gd name="f88" fmla="val 25413"/>
                  <a:gd name="f89" fmla="val 82657"/>
                  <a:gd name="f90" fmla="val 23515"/>
                  <a:gd name="f91" fmla="val 76066"/>
                  <a:gd name="f92" fmla="val 31106"/>
                  <a:gd name="f93" fmla="val 65709"/>
                  <a:gd name="f94" fmla="val 33952"/>
                  <a:gd name="f95" fmla="val 62884"/>
                  <a:gd name="f96" fmla="val 61943"/>
                  <a:gd name="f97" fmla="val 42492"/>
                  <a:gd name="f98" fmla="val 61001"/>
                  <a:gd name="f99" fmla="val 60059"/>
                  <a:gd name="f100" fmla="val 56725"/>
                  <a:gd name="f101" fmla="val 68533"/>
                  <a:gd name="f102" fmla="val 71358"/>
                  <a:gd name="f103" fmla="val 72300"/>
                  <a:gd name="f104" fmla="val 74183"/>
                  <a:gd name="f105" fmla="val 75124"/>
                  <a:gd name="f106" fmla="val 81715"/>
                  <a:gd name="f107" fmla="val 85481"/>
                  <a:gd name="f108" fmla="*/ f0 1 97525"/>
                  <a:gd name="f109" fmla="*/ f1 1 115681"/>
                  <a:gd name="f110" fmla="+- f4 0 f2"/>
                  <a:gd name="f111" fmla="+- f3 0 f2"/>
                  <a:gd name="f112" fmla="*/ f111 1 97525"/>
                  <a:gd name="f113" fmla="*/ f110 1 115681"/>
                  <a:gd name="f114" fmla="*/ f2 1 f112"/>
                  <a:gd name="f115" fmla="*/ f3 1 f112"/>
                  <a:gd name="f116" fmla="*/ f2 1 f113"/>
                  <a:gd name="f117" fmla="*/ f4 1 f113"/>
                  <a:gd name="f118" fmla="*/ f114 f108 1"/>
                  <a:gd name="f119" fmla="*/ f115 f108 1"/>
                  <a:gd name="f120" fmla="*/ f117 f109 1"/>
                  <a:gd name="f121" fmla="*/ f116 f10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18" t="f121" r="f119" b="f120"/>
                <a:pathLst>
                  <a:path w="97525" h="115681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12"/>
                      <a:pt x="f13" y="f14"/>
                    </a:cubicBezTo>
                    <a:cubicBezTo>
                      <a:pt x="f15" y="f16"/>
                      <a:pt x="f17" y="f16"/>
                      <a:pt x="f18" y="f19"/>
                    </a:cubicBezTo>
                    <a:cubicBezTo>
                      <a:pt x="f20" y="f12"/>
                      <a:pt x="f21" y="f22"/>
                      <a:pt x="f23" y="f10"/>
                    </a:cubicBezTo>
                    <a:cubicBezTo>
                      <a:pt x="f24" y="f25"/>
                      <a:pt x="f26" y="f27"/>
                      <a:pt x="f26" y="f28"/>
                    </a:cubicBezTo>
                    <a:cubicBezTo>
                      <a:pt x="f29" y="f28"/>
                      <a:pt x="f30" y="f28"/>
                      <a:pt x="f31" y="f28"/>
                    </a:cubicBezTo>
                    <a:cubicBezTo>
                      <a:pt x="f18" y="f28"/>
                      <a:pt x="f18" y="f32"/>
                      <a:pt x="f33" y="f34"/>
                    </a:cubicBezTo>
                    <a:cubicBezTo>
                      <a:pt x="f35" y="f36"/>
                      <a:pt x="f37" y="f38"/>
                      <a:pt x="f39" y="f40"/>
                    </a:cubicBezTo>
                    <a:cubicBezTo>
                      <a:pt x="f41" y="f42"/>
                      <a:pt x="f43" y="f25"/>
                      <a:pt x="f43" y="f44"/>
                    </a:cubicBezTo>
                    <a:cubicBezTo>
                      <a:pt x="f43" y="f45"/>
                      <a:pt x="f43" y="f45"/>
                      <a:pt x="f43" y="f46"/>
                    </a:cubicBezTo>
                    <a:cubicBezTo>
                      <a:pt x="f43" y="f47"/>
                      <a:pt x="f13" y="f48"/>
                      <a:pt x="f49" y="f48"/>
                    </a:cubicBezTo>
                    <a:cubicBezTo>
                      <a:pt x="f50" y="f48"/>
                      <a:pt x="f51" y="f48"/>
                      <a:pt x="f52" y="f48"/>
                    </a:cubicBezTo>
                    <a:cubicBezTo>
                      <a:pt x="f53" y="f48"/>
                      <a:pt x="f33" y="f54"/>
                      <a:pt x="f30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52" y="f64"/>
                      <a:pt x="f65" y="f66"/>
                    </a:cubicBezTo>
                    <a:cubicBezTo>
                      <a:pt x="f49" y="f67"/>
                      <a:pt x="f13" y="f68"/>
                      <a:pt x="f69" y="f68"/>
                    </a:cubicBezTo>
                    <a:cubicBezTo>
                      <a:pt x="f70" y="f67"/>
                      <a:pt x="f70" y="f71"/>
                      <a:pt x="f72" y="f73"/>
                    </a:cubicBezTo>
                    <a:cubicBezTo>
                      <a:pt x="f72" y="f74"/>
                      <a:pt x="f75" y="f76"/>
                      <a:pt x="f77" y="f76"/>
                    </a:cubicBezTo>
                    <a:cubicBezTo>
                      <a:pt x="f78" y="f76"/>
                      <a:pt x="f79" y="f76"/>
                      <a:pt x="f3" y="f76"/>
                    </a:cubicBezTo>
                    <a:cubicBezTo>
                      <a:pt x="f80" y="f81"/>
                      <a:pt x="f5" y="f82"/>
                      <a:pt x="f5" y="f6"/>
                    </a:cubicBezTo>
                    <a:moveTo>
                      <a:pt x="f50" y="f83"/>
                    </a:moveTo>
                    <a:cubicBezTo>
                      <a:pt x="f15" y="f84"/>
                      <a:pt x="f85" y="f86"/>
                      <a:pt x="f53" y="f84"/>
                    </a:cubicBezTo>
                    <a:cubicBezTo>
                      <a:pt x="f37" y="f87"/>
                      <a:pt x="f33" y="f83"/>
                      <a:pt x="f88" y="f89"/>
                    </a:cubicBezTo>
                    <a:cubicBezTo>
                      <a:pt x="f90" y="f91"/>
                      <a:pt x="f88" y="f6"/>
                      <a:pt x="f92" y="f93"/>
                    </a:cubicBezTo>
                    <a:cubicBezTo>
                      <a:pt x="f94" y="f95"/>
                      <a:pt x="f53" y="f96"/>
                      <a:pt x="f97" y="f98"/>
                    </a:cubicBezTo>
                    <a:cubicBezTo>
                      <a:pt x="f52" y="f99"/>
                      <a:pt x="f100" y="f99"/>
                      <a:pt x="f49" y="f99"/>
                    </a:cubicBezTo>
                    <a:cubicBezTo>
                      <a:pt x="f13" y="f99"/>
                      <a:pt x="f43" y="f98"/>
                      <a:pt x="f43" y="f95"/>
                    </a:cubicBezTo>
                    <a:cubicBezTo>
                      <a:pt x="f43" y="f93"/>
                      <a:pt x="f43" y="f101"/>
                      <a:pt x="f43" y="f102"/>
                    </a:cubicBezTo>
                    <a:cubicBezTo>
                      <a:pt x="f43" y="f103"/>
                      <a:pt x="f43" y="f104"/>
                      <a:pt x="f43" y="f105"/>
                    </a:cubicBezTo>
                    <a:cubicBezTo>
                      <a:pt x="f69" y="f106"/>
                      <a:pt x="f49" y="f107"/>
                      <a:pt x="f50" y="f83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7" name="Google Shape;327;p54">
                <a:extLst>
                  <a:ext uri="{FF2B5EF4-FFF2-40B4-BE49-F238E27FC236}">
                    <a16:creationId xmlns:a16="http://schemas.microsoft.com/office/drawing/2014/main" id="{CB428D5F-81F9-B501-2FF2-E281C643D369}"/>
                  </a:ext>
                </a:extLst>
              </p:cNvPr>
              <p:cNvSpPr/>
              <p:nvPr/>
            </p:nvSpPr>
            <p:spPr>
              <a:xfrm>
                <a:off x="8042340" y="4739774"/>
                <a:ext cx="40626" cy="4616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0623"/>
                  <a:gd name="f4" fmla="val 114353"/>
                  <a:gd name="f5" fmla="val 74055"/>
                  <a:gd name="f6" fmla="val 111398"/>
                  <a:gd name="f7" fmla="val 83544"/>
                  <a:gd name="f8" fmla="val 108574"/>
                  <a:gd name="f9" fmla="val 91135"/>
                  <a:gd name="f10" fmla="val 103866"/>
                  <a:gd name="f11" fmla="val 96828"/>
                  <a:gd name="f12" fmla="val 96334"/>
                  <a:gd name="f13" fmla="val 97777"/>
                  <a:gd name="f14" fmla="val 94451"/>
                  <a:gd name="f15" fmla="val 98725"/>
                  <a:gd name="f16" fmla="val 93509"/>
                  <a:gd name="f17" fmla="val 91626"/>
                  <a:gd name="f18" fmla="val 93032"/>
                  <a:gd name="f19" fmla="val 87860"/>
                  <a:gd name="f20" fmla="val 89237"/>
                  <a:gd name="f21" fmla="val 85035"/>
                  <a:gd name="f22" fmla="val 85442"/>
                  <a:gd name="f23" fmla="val 81269"/>
                  <a:gd name="f24" fmla="val 60771"/>
                  <a:gd name="f25" fmla="val 98217"/>
                  <a:gd name="f26" fmla="val 44641"/>
                  <a:gd name="f27" fmla="val 92567"/>
                  <a:gd name="f28" fmla="val 33255"/>
                  <a:gd name="f29" fmla="val 28510"/>
                  <a:gd name="f30" fmla="val 78444"/>
                  <a:gd name="f31" fmla="val 26613"/>
                  <a:gd name="f32" fmla="val 66204"/>
                  <a:gd name="f33" fmla="val 65262"/>
                  <a:gd name="f34" fmla="val 30408"/>
                  <a:gd name="f35" fmla="val 53181"/>
                  <a:gd name="f36" fmla="val 93981"/>
                  <a:gd name="f37" fmla="val 94930"/>
                  <a:gd name="f38" fmla="val 99674"/>
                  <a:gd name="f39" fmla="val 62438"/>
                  <a:gd name="f40" fmla="val 50198"/>
                  <a:gd name="f41" fmla="val 38899"/>
                  <a:gd name="f42" fmla="val 95879"/>
                  <a:gd name="f43" fmla="val 27600"/>
                  <a:gd name="f44" fmla="val 16302"/>
                  <a:gd name="f45" fmla="val 6886"/>
                  <a:gd name="f46" fmla="val 71209"/>
                  <a:gd name="f47" fmla="val 3120"/>
                  <a:gd name="f48" fmla="val 61720"/>
                  <a:gd name="f49" fmla="+- 0 0 646"/>
                  <a:gd name="f50" fmla="val 52232"/>
                  <a:gd name="f51" fmla="val 42743"/>
                  <a:gd name="f52" fmla="val 1237"/>
                  <a:gd name="f53" fmla="val 22817"/>
                  <a:gd name="f54" fmla="val 5003"/>
                  <a:gd name="f55" fmla="val 10482"/>
                  <a:gd name="f56" fmla="val 17243"/>
                  <a:gd name="f57" fmla="val 3840"/>
                  <a:gd name="f58" fmla="val 36074"/>
                  <a:gd name="f59" fmla="+- 0 0 904"/>
                  <a:gd name="f60" fmla="val 49256"/>
                  <a:gd name="f61" fmla="val 1943"/>
                  <a:gd name="f62" fmla="val 75620"/>
                  <a:gd name="f63" fmla="val 5738"/>
                  <a:gd name="f64" fmla="val 17124"/>
                  <a:gd name="f65" fmla="val 105749"/>
                  <a:gd name="f66" fmla="val 35152"/>
                  <a:gd name="f67" fmla="val 112340"/>
                  <a:gd name="f68" fmla="val 48436"/>
                  <a:gd name="f69" fmla="val 115165"/>
                  <a:gd name="f70" fmla="val 37050"/>
                  <a:gd name="f71" fmla="val 24776"/>
                  <a:gd name="f72" fmla="val 49385"/>
                  <a:gd name="f73" fmla="val 14419"/>
                  <a:gd name="f74" fmla="val 68362"/>
                  <a:gd name="f75" fmla="val 19126"/>
                  <a:gd name="f76" fmla="val 73106"/>
                  <a:gd name="f77" fmla="val 34191"/>
                  <a:gd name="f78" fmla="val 37957"/>
                  <a:gd name="f79" fmla="val 75004"/>
                  <a:gd name="f80" fmla="val 41724"/>
                  <a:gd name="f81" fmla="val 45490"/>
                  <a:gd name="f82" fmla="val 27562"/>
                  <a:gd name="f83" fmla="val 31357"/>
                  <a:gd name="f84" fmla="val 30425"/>
                  <a:gd name="f85" fmla="*/ f0 1 100623"/>
                  <a:gd name="f86" fmla="*/ f1 1 114353"/>
                  <a:gd name="f87" fmla="+- f4 0 f2"/>
                  <a:gd name="f88" fmla="+- f3 0 f2"/>
                  <a:gd name="f89" fmla="*/ f88 1 100623"/>
                  <a:gd name="f90" fmla="*/ f87 1 114353"/>
                  <a:gd name="f91" fmla="*/ f2 1 f89"/>
                  <a:gd name="f92" fmla="*/ f3 1 f89"/>
                  <a:gd name="f93" fmla="*/ f2 1 f90"/>
                  <a:gd name="f94" fmla="*/ f4 1 f90"/>
                  <a:gd name="f95" fmla="*/ f91 f85 1"/>
                  <a:gd name="f96" fmla="*/ f92 f85 1"/>
                  <a:gd name="f97" fmla="*/ f94 f86 1"/>
                  <a:gd name="f98" fmla="*/ f93 f8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5" t="f98" r="f96" b="f97"/>
                <a:pathLst>
                  <a:path w="100623" h="114353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1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5" y="f16"/>
                      <a:pt x="f24" y="f25"/>
                      <a:pt x="f26" y="f27"/>
                    </a:cubicBezTo>
                    <a:cubicBezTo>
                      <a:pt x="f28" y="f19"/>
                      <a:pt x="f29" y="f30"/>
                      <a:pt x="f31" y="f32"/>
                    </a:cubicBezTo>
                    <a:cubicBezTo>
                      <a:pt x="f29" y="f33"/>
                      <a:pt x="f34" y="f33"/>
                      <a:pt x="f28" y="f33"/>
                    </a:cubicBezTo>
                    <a:cubicBezTo>
                      <a:pt x="f35" y="f33"/>
                      <a:pt x="f5" y="f33"/>
                      <a:pt x="f36" y="f33"/>
                    </a:cubicBezTo>
                    <a:cubicBezTo>
                      <a:pt x="f37" y="f33"/>
                      <a:pt x="f11" y="f33"/>
                      <a:pt x="f13" y="f33"/>
                    </a:cubicBezTo>
                    <a:cubicBezTo>
                      <a:pt x="f38" y="f33"/>
                      <a:pt x="f3" y="f33"/>
                      <a:pt x="f3" y="f39"/>
                    </a:cubicBezTo>
                    <a:cubicBezTo>
                      <a:pt x="f3" y="f40"/>
                      <a:pt x="f3" y="f41"/>
                      <a:pt x="f42" y="f43"/>
                    </a:cubicBezTo>
                    <a:cubicBezTo>
                      <a:pt x="f9" y="f44"/>
                      <a:pt x="f7" y="f45"/>
                      <a:pt x="f46" y="f47"/>
                    </a:cubicBezTo>
                    <a:cubicBezTo>
                      <a:pt x="f48" y="f49"/>
                      <a:pt x="f50" y="f49"/>
                      <a:pt x="f51" y="f52"/>
                    </a:cubicBezTo>
                    <a:cubicBezTo>
                      <a:pt x="f53" y="f54"/>
                      <a:pt x="f55" y="f56"/>
                      <a:pt x="f57" y="f58"/>
                    </a:cubicBezTo>
                    <a:cubicBezTo>
                      <a:pt x="f59" y="f60"/>
                      <a:pt x="f59" y="f39"/>
                      <a:pt x="f61" y="f62"/>
                    </a:cubicBezTo>
                    <a:cubicBezTo>
                      <a:pt x="f63" y="f16"/>
                      <a:pt x="f64" y="f65"/>
                      <a:pt x="f66" y="f67"/>
                    </a:cubicBezTo>
                    <a:cubicBezTo>
                      <a:pt x="f68" y="f69"/>
                      <a:pt x="f48" y="f69"/>
                      <a:pt x="f5" y="f6"/>
                    </a:cubicBezTo>
                    <a:moveTo>
                      <a:pt x="f70" y="f71"/>
                    </a:moveTo>
                    <a:cubicBezTo>
                      <a:pt x="f72" y="f73"/>
                      <a:pt x="f74" y="f75"/>
                      <a:pt x="f76" y="f77"/>
                    </a:cubicBezTo>
                    <a:cubicBezTo>
                      <a:pt x="f5" y="f78"/>
                      <a:pt x="f79" y="f80"/>
                      <a:pt x="f79" y="f81"/>
                    </a:cubicBezTo>
                    <a:lnTo>
                      <a:pt x="f82" y="f81"/>
                    </a:lnTo>
                    <a:cubicBezTo>
                      <a:pt x="f29" y="f78"/>
                      <a:pt x="f83" y="f84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8" name="Google Shape;328;p54">
                <a:extLst>
                  <a:ext uri="{FF2B5EF4-FFF2-40B4-BE49-F238E27FC236}">
                    <a16:creationId xmlns:a16="http://schemas.microsoft.com/office/drawing/2014/main" id="{4352E034-7EDC-EC55-A52F-5F797DC617D6}"/>
                  </a:ext>
                </a:extLst>
              </p:cNvPr>
              <p:cNvSpPr/>
              <p:nvPr/>
            </p:nvSpPr>
            <p:spPr>
              <a:xfrm>
                <a:off x="7888291" y="4840733"/>
                <a:ext cx="40297" cy="4679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820"/>
                  <a:gd name="f4" fmla="val 115920"/>
                  <a:gd name="f5" fmla="val 71355"/>
                  <a:gd name="f6" fmla="val 3516"/>
                  <a:gd name="f7" fmla="val 44787"/>
                  <a:gd name="f8" fmla="+- 0 0 5899"/>
                  <a:gd name="f9" fmla="val 15373"/>
                  <a:gd name="f10" fmla="val 4935"/>
                  <a:gd name="f11" fmla="val 32704"/>
                  <a:gd name="f12" fmla="+- 0 0 758"/>
                  <a:gd name="f13" fmla="val 47769"/>
                  <a:gd name="f14" fmla="+- 0 0 1707"/>
                  <a:gd name="f15" fmla="val 63776"/>
                  <a:gd name="f16" fmla="val 3038"/>
                  <a:gd name="f17" fmla="val 79782"/>
                  <a:gd name="f18" fmla="val 7782"/>
                  <a:gd name="f19" fmla="val 94847"/>
                  <a:gd name="f20" fmla="val 17270"/>
                  <a:gd name="f21" fmla="val 106145"/>
                  <a:gd name="f22" fmla="val 32452"/>
                  <a:gd name="f23" fmla="val 111795"/>
                  <a:gd name="f24" fmla="val 47634"/>
                  <a:gd name="f25" fmla="val 117444"/>
                  <a:gd name="f26" fmla="val 61866"/>
                  <a:gd name="f27" fmla="val 77048"/>
                  <a:gd name="f28" fmla="val 110853"/>
                  <a:gd name="f29" fmla="val 84639"/>
                  <a:gd name="f30" fmla="val 108028"/>
                  <a:gd name="f31" fmla="val 91281"/>
                  <a:gd name="f32" fmla="val 103321"/>
                  <a:gd name="f33" fmla="val 96025"/>
                  <a:gd name="f34" fmla="val 96730"/>
                  <a:gd name="f35" fmla="val 96974"/>
                  <a:gd name="f36" fmla="val 95788"/>
                  <a:gd name="f37" fmla="val 97923"/>
                  <a:gd name="f38" fmla="val 92964"/>
                  <a:gd name="f39" fmla="val 92230"/>
                  <a:gd name="f40" fmla="val 89197"/>
                  <a:gd name="f41" fmla="val 88434"/>
                  <a:gd name="f42" fmla="val 85431"/>
                  <a:gd name="f43" fmla="val 83690"/>
                  <a:gd name="f44" fmla="val 81665"/>
                  <a:gd name="f45" fmla="val 72304"/>
                  <a:gd name="f46" fmla="val 93905"/>
                  <a:gd name="f47" fmla="val 59020"/>
                  <a:gd name="f48" fmla="val 98613"/>
                  <a:gd name="f49" fmla="val 43838"/>
                  <a:gd name="f50" fmla="val 88256"/>
                  <a:gd name="f51" fmla="val 26759"/>
                  <a:gd name="f52" fmla="val 78840"/>
                  <a:gd name="f53" fmla="val 25810"/>
                  <a:gd name="f54" fmla="val 66600"/>
                  <a:gd name="f55" fmla="val 28657"/>
                  <a:gd name="f56" fmla="val 65659"/>
                  <a:gd name="f57" fmla="val 30554"/>
                  <a:gd name="f58" fmla="val 52378"/>
                  <a:gd name="f59" fmla="val 73253"/>
                  <a:gd name="f60" fmla="val 93178"/>
                  <a:gd name="f61" fmla="val 94127"/>
                  <a:gd name="f62" fmla="val 98872"/>
                  <a:gd name="f63" fmla="val 50594"/>
                  <a:gd name="f64" fmla="val 38354"/>
                  <a:gd name="f65" fmla="val 26114"/>
                  <a:gd name="f66" fmla="val 89383"/>
                  <a:gd name="f67" fmla="val 14815"/>
                  <a:gd name="f68" fmla="val 82741"/>
                  <a:gd name="f69" fmla="val 7282"/>
                  <a:gd name="f70" fmla="val 65662"/>
                  <a:gd name="f71" fmla="val 46828"/>
                  <a:gd name="f72" fmla="val 27708"/>
                  <a:gd name="f73" fmla="val 40237"/>
                  <a:gd name="f74" fmla="val 35529"/>
                  <a:gd name="f75" fmla="val 31503"/>
                  <a:gd name="f76" fmla="val 30821"/>
                  <a:gd name="f77" fmla="val 37196"/>
                  <a:gd name="f78" fmla="val 22347"/>
                  <a:gd name="f79" fmla="val 19523"/>
                  <a:gd name="f80" fmla="val 54276"/>
                  <a:gd name="f81" fmla="val 20464"/>
                  <a:gd name="f82" fmla="val 64713"/>
                  <a:gd name="f83" fmla="val 21406"/>
                  <a:gd name="f84" fmla="val 70406"/>
                  <a:gd name="f85" fmla="val 27055"/>
                  <a:gd name="f86" fmla="val 37412"/>
                  <a:gd name="f87" fmla="val 76099"/>
                  <a:gd name="f88" fmla="*/ f0 1 99820"/>
                  <a:gd name="f89" fmla="*/ f1 1 115920"/>
                  <a:gd name="f90" fmla="+- f4 0 f2"/>
                  <a:gd name="f91" fmla="+- f3 0 f2"/>
                  <a:gd name="f92" fmla="*/ f91 1 99820"/>
                  <a:gd name="f93" fmla="*/ f90 1 115920"/>
                  <a:gd name="f94" fmla="*/ f2 1 f92"/>
                  <a:gd name="f95" fmla="*/ f3 1 f92"/>
                  <a:gd name="f96" fmla="*/ f2 1 f93"/>
                  <a:gd name="f97" fmla="*/ f4 1 f93"/>
                  <a:gd name="f98" fmla="*/ f94 f88 1"/>
                  <a:gd name="f99" fmla="*/ f95 f88 1"/>
                  <a:gd name="f100" fmla="*/ f97 f89 1"/>
                  <a:gd name="f101" fmla="*/ f96 f8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8" t="f101" r="f99" b="f100"/>
                <a:pathLst>
                  <a:path w="99820" h="115920">
                    <a:moveTo>
                      <a:pt x="f5" y="f6"/>
                    </a:moveTo>
                    <a:cubicBezTo>
                      <a:pt x="f7" y="f8"/>
                      <a:pt x="f9" y="f6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5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35" y="f36"/>
                      <a:pt x="f37" y="f19"/>
                      <a:pt x="f33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38"/>
                    </a:cubicBezTo>
                    <a:cubicBezTo>
                      <a:pt x="f22" y="f50"/>
                      <a:pt x="f51" y="f52"/>
                      <a:pt x="f53" y="f54"/>
                    </a:cubicBezTo>
                    <a:cubicBezTo>
                      <a:pt x="f55" y="f56"/>
                      <a:pt x="f57" y="f56"/>
                      <a:pt x="f22" y="f56"/>
                    </a:cubicBezTo>
                    <a:cubicBezTo>
                      <a:pt x="f58" y="f56"/>
                      <a:pt x="f59" y="f56"/>
                      <a:pt x="f60" y="f56"/>
                    </a:cubicBezTo>
                    <a:cubicBezTo>
                      <a:pt x="f61" y="f56"/>
                      <a:pt x="f33" y="f56"/>
                      <a:pt x="f35" y="f56"/>
                    </a:cubicBezTo>
                    <a:cubicBezTo>
                      <a:pt x="f62" y="f56"/>
                      <a:pt x="f3" y="f56"/>
                      <a:pt x="f3" y="f15"/>
                    </a:cubicBezTo>
                    <a:cubicBezTo>
                      <a:pt x="f3" y="f63"/>
                      <a:pt x="f3" y="f64"/>
                      <a:pt x="f61" y="f65"/>
                    </a:cubicBezTo>
                    <a:cubicBezTo>
                      <a:pt x="f66" y="f67"/>
                      <a:pt x="f68" y="f69"/>
                      <a:pt x="f5" y="f6"/>
                    </a:cubicBezTo>
                    <a:moveTo>
                      <a:pt x="f70" y="f71"/>
                    </a:moveTo>
                    <a:lnTo>
                      <a:pt x="f22" y="f71"/>
                    </a:lnTo>
                    <a:lnTo>
                      <a:pt x="f51" y="f71"/>
                    </a:lnTo>
                    <a:cubicBezTo>
                      <a:pt x="f72" y="f73"/>
                      <a:pt x="f55" y="f74"/>
                      <a:pt x="f75" y="f76"/>
                    </a:cubicBezTo>
                    <a:cubicBezTo>
                      <a:pt x="f77" y="f78"/>
                      <a:pt x="f7" y="f79"/>
                      <a:pt x="f80" y="f81"/>
                    </a:cubicBezTo>
                    <a:cubicBezTo>
                      <a:pt x="f82" y="f83"/>
                      <a:pt x="f84" y="f85"/>
                      <a:pt x="f59" y="f86"/>
                    </a:cubicBezTo>
                    <a:cubicBezTo>
                      <a:pt x="f59" y="f86"/>
                      <a:pt x="f59" y="f86"/>
                      <a:pt x="f59" y="f64"/>
                    </a:cubicBezTo>
                    <a:cubicBezTo>
                      <a:pt x="f87" y="f71"/>
                      <a:pt x="f87" y="f71"/>
                      <a:pt x="f70" y="f7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29" name="Google Shape;329;p54">
                <a:extLst>
                  <a:ext uri="{FF2B5EF4-FFF2-40B4-BE49-F238E27FC236}">
                    <a16:creationId xmlns:a16="http://schemas.microsoft.com/office/drawing/2014/main" id="{210E4DA3-65DE-FCC7-511D-86FDC06BCC01}"/>
                  </a:ext>
                </a:extLst>
              </p:cNvPr>
              <p:cNvSpPr/>
              <p:nvPr/>
            </p:nvSpPr>
            <p:spPr>
              <a:xfrm>
                <a:off x="8184739" y="4840714"/>
                <a:ext cx="40343" cy="4622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926"/>
                  <a:gd name="f4" fmla="val 114491"/>
                  <a:gd name="f5" fmla="val 68615"/>
                  <a:gd name="f6" fmla="val 2625"/>
                  <a:gd name="f7" fmla="val 41098"/>
                  <a:gd name="f8" fmla="+- 0 0 5849"/>
                  <a:gd name="f9" fmla="val 12633"/>
                  <a:gd name="f10" fmla="val 6391"/>
                  <a:gd name="f11" fmla="val 3144"/>
                  <a:gd name="f12" fmla="val 36521"/>
                  <a:gd name="f13" fmla="+- 0 0 651"/>
                  <a:gd name="f14" fmla="val 47819"/>
                  <a:gd name="f15" fmla="val 59118"/>
                  <a:gd name="f16" fmla="val 1246"/>
                  <a:gd name="f17" fmla="val 70416"/>
                  <a:gd name="f18" fmla="val 4093"/>
                  <a:gd name="f19" fmla="val 91131"/>
                  <a:gd name="f20" fmla="val 16428"/>
                  <a:gd name="f21" fmla="val 105254"/>
                  <a:gd name="f22" fmla="val 36354"/>
                  <a:gd name="f23" fmla="val 111845"/>
                  <a:gd name="f24" fmla="val 46791"/>
                  <a:gd name="f25" fmla="val 114669"/>
                  <a:gd name="f26" fmla="val 57229"/>
                  <a:gd name="f27" fmla="val 115611"/>
                  <a:gd name="f28" fmla="val 67666"/>
                  <a:gd name="f29" fmla="val 112786"/>
                  <a:gd name="f30" fmla="val 79052"/>
                  <a:gd name="f31" fmla="val 109962"/>
                  <a:gd name="f32" fmla="val 88541"/>
                  <a:gd name="f33" fmla="val 96132"/>
                  <a:gd name="f34" fmla="val 95838"/>
                  <a:gd name="f35" fmla="val 97080"/>
                  <a:gd name="f36" fmla="val 94897"/>
                  <a:gd name="f37" fmla="val 98029"/>
                  <a:gd name="f38" fmla="val 93014"/>
                  <a:gd name="f39" fmla="val 92072"/>
                  <a:gd name="f40" fmla="val 92336"/>
                  <a:gd name="f41" fmla="val 88306"/>
                  <a:gd name="f42" fmla="val 84540"/>
                  <a:gd name="f43" fmla="val 84745"/>
                  <a:gd name="f44" fmla="val 81715"/>
                  <a:gd name="f45" fmla="val 83797"/>
                  <a:gd name="f46" fmla="val 82848"/>
                  <a:gd name="f47" fmla="val 82657"/>
                  <a:gd name="f48" fmla="val 81899"/>
                  <a:gd name="f49" fmla="val 83598"/>
                  <a:gd name="f50" fmla="val 75257"/>
                  <a:gd name="f51" fmla="val 90189"/>
                  <a:gd name="f52" fmla="val 93955"/>
                  <a:gd name="f53" fmla="val 59126"/>
                  <a:gd name="f54" fmla="val 42996"/>
                  <a:gd name="f55" fmla="val 96780"/>
                  <a:gd name="f56" fmla="val 28763"/>
                  <a:gd name="f57" fmla="val 85481"/>
                  <a:gd name="f58" fmla="val 26865"/>
                  <a:gd name="f59" fmla="val 25917"/>
                  <a:gd name="f60" fmla="val 65709"/>
                  <a:gd name="f61" fmla="val 30661"/>
                  <a:gd name="f62" fmla="val 38252"/>
                  <a:gd name="f63" fmla="val 45843"/>
                  <a:gd name="f64" fmla="val 53433"/>
                  <a:gd name="f65" fmla="val 99927"/>
                  <a:gd name="f66" fmla="val 61001"/>
                  <a:gd name="f67" fmla="val 53468"/>
                  <a:gd name="f68" fmla="val 44994"/>
                  <a:gd name="f69" fmla="val 37462"/>
                  <a:gd name="f70" fmla="val 94234"/>
                  <a:gd name="f71" fmla="val 20514"/>
                  <a:gd name="f72" fmla="val 85694"/>
                  <a:gd name="f73" fmla="val 8274"/>
                  <a:gd name="f74" fmla="val 71461"/>
                  <a:gd name="f75" fmla="val 46878"/>
                  <a:gd name="f76" fmla="val 61973"/>
                  <a:gd name="f77" fmla="val 52484"/>
                  <a:gd name="f78" fmla="val 37303"/>
                  <a:gd name="f79" fmla="val 32559"/>
                  <a:gd name="f80" fmla="val 40287"/>
                  <a:gd name="f81" fmla="val 34637"/>
                  <a:gd name="f82" fmla="val 31610"/>
                  <a:gd name="f83" fmla="val 29930"/>
                  <a:gd name="f84" fmla="val 21456"/>
                  <a:gd name="f85" fmla="val 18631"/>
                  <a:gd name="f86" fmla="val 55331"/>
                  <a:gd name="f87" fmla="val 64820"/>
                  <a:gd name="f88" fmla="val 22397"/>
                  <a:gd name="f89" fmla="val 70513"/>
                  <a:gd name="f90" fmla="val 28047"/>
                  <a:gd name="f91" fmla="val 72410"/>
                  <a:gd name="f92" fmla="val 73359"/>
                  <a:gd name="f93" fmla="val 39345"/>
                  <a:gd name="f94" fmla="val 42170"/>
                  <a:gd name="f95" fmla="val 44053"/>
                  <a:gd name="f96" fmla="val 74308"/>
                  <a:gd name="f97" fmla="*/ f0 1 99926"/>
                  <a:gd name="f98" fmla="*/ f1 1 114491"/>
                  <a:gd name="f99" fmla="+- f4 0 f2"/>
                  <a:gd name="f100" fmla="+- f3 0 f2"/>
                  <a:gd name="f101" fmla="*/ f100 1 99926"/>
                  <a:gd name="f102" fmla="*/ f99 1 114491"/>
                  <a:gd name="f103" fmla="*/ f2 1 f101"/>
                  <a:gd name="f104" fmla="*/ f3 1 f101"/>
                  <a:gd name="f105" fmla="*/ f2 1 f102"/>
                  <a:gd name="f106" fmla="*/ f4 1 f102"/>
                  <a:gd name="f107" fmla="*/ f103 f97 1"/>
                  <a:gd name="f108" fmla="*/ f104 f97 1"/>
                  <a:gd name="f109" fmla="*/ f106 f98 1"/>
                  <a:gd name="f110" fmla="*/ f105 f9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07" t="f110" r="f108" b="f109"/>
                <a:pathLst>
                  <a:path w="99926" h="11449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5"/>
                      <a:pt x="f16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21"/>
                      <a:pt x="f33" y="f34"/>
                    </a:cubicBezTo>
                    <a:cubicBezTo>
                      <a:pt x="f35" y="f36"/>
                      <a:pt x="f37" y="f38"/>
                      <a:pt x="f33" y="f39"/>
                    </a:cubicBezTo>
                    <a:cubicBezTo>
                      <a:pt x="f40" y="f41"/>
                      <a:pt x="f32" y="f42"/>
                      <a:pt x="f43" y="f44"/>
                    </a:cubicBezTo>
                    <a:cubicBezTo>
                      <a:pt x="f45" y="f44"/>
                      <a:pt x="f45" y="f44"/>
                      <a:pt x="f45" y="f44"/>
                    </a:cubicBezTo>
                    <a:cubicBezTo>
                      <a:pt x="f46" y="f47"/>
                      <a:pt x="f46" y="f47"/>
                      <a:pt x="f48" y="f49"/>
                    </a:cubicBezTo>
                    <a:cubicBezTo>
                      <a:pt x="f50" y="f51"/>
                      <a:pt x="f28" y="f52"/>
                      <a:pt x="f53" y="f36"/>
                    </a:cubicBezTo>
                    <a:cubicBezTo>
                      <a:pt x="f54" y="f55"/>
                      <a:pt x="f56" y="f57"/>
                      <a:pt x="f58" y="f17"/>
                    </a:cubicBezTo>
                    <a:cubicBezTo>
                      <a:pt x="f59" y="f60"/>
                      <a:pt x="f59" y="f60"/>
                      <a:pt x="f61" y="f60"/>
                    </a:cubicBezTo>
                    <a:cubicBezTo>
                      <a:pt x="f62" y="f60"/>
                      <a:pt x="f63" y="f60"/>
                      <a:pt x="f64" y="f60"/>
                    </a:cubicBezTo>
                    <a:cubicBezTo>
                      <a:pt x="f28" y="f60"/>
                      <a:pt x="f48" y="f60"/>
                      <a:pt x="f33" y="f60"/>
                    </a:cubicBezTo>
                    <a:cubicBezTo>
                      <a:pt x="f65" y="f60"/>
                      <a:pt x="f65" y="f60"/>
                      <a:pt x="f65" y="f66"/>
                    </a:cubicBezTo>
                    <a:cubicBezTo>
                      <a:pt x="f65" y="f67"/>
                      <a:pt x="f65" y="f68"/>
                      <a:pt x="f37" y="f69"/>
                    </a:cubicBezTo>
                    <a:cubicBezTo>
                      <a:pt x="f70" y="f71"/>
                      <a:pt x="f72" y="f73"/>
                      <a:pt x="f5" y="f6"/>
                    </a:cubicBezTo>
                    <a:moveTo>
                      <a:pt x="f74" y="f75"/>
                    </a:moveTo>
                    <a:cubicBezTo>
                      <a:pt x="f76" y="f75"/>
                      <a:pt x="f77" y="f75"/>
                      <a:pt x="f54" y="f75"/>
                    </a:cubicBezTo>
                    <a:cubicBezTo>
                      <a:pt x="f78" y="f75"/>
                      <a:pt x="f79" y="f75"/>
                      <a:pt x="f59" y="f75"/>
                    </a:cubicBezTo>
                    <a:cubicBezTo>
                      <a:pt x="f58" y="f80"/>
                      <a:pt x="f56" y="f81"/>
                      <a:pt x="f82" y="f83"/>
                    </a:cubicBezTo>
                    <a:cubicBezTo>
                      <a:pt x="f78" y="f84"/>
                      <a:pt x="f63" y="f85"/>
                      <a:pt x="f86" y="f71"/>
                    </a:cubicBezTo>
                    <a:cubicBezTo>
                      <a:pt x="f87" y="f88"/>
                      <a:pt x="f89" y="f90"/>
                      <a:pt x="f91" y="f69"/>
                    </a:cubicBezTo>
                    <a:cubicBezTo>
                      <a:pt x="f92" y="f93"/>
                      <a:pt x="f92" y="f94"/>
                      <a:pt x="f92" y="f95"/>
                    </a:cubicBezTo>
                    <a:cubicBezTo>
                      <a:pt x="f96" y="f75"/>
                      <a:pt x="f92" y="f75"/>
                      <a:pt x="f74" y="f7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0" name="Google Shape;330;p54">
                <a:extLst>
                  <a:ext uri="{FF2B5EF4-FFF2-40B4-BE49-F238E27FC236}">
                    <a16:creationId xmlns:a16="http://schemas.microsoft.com/office/drawing/2014/main" id="{7FDBE489-C840-86A8-F1AC-23176B0E9889}"/>
                  </a:ext>
                </a:extLst>
              </p:cNvPr>
              <p:cNvSpPr/>
              <p:nvPr/>
            </p:nvSpPr>
            <p:spPr>
              <a:xfrm>
                <a:off x="8110398" y="4739518"/>
                <a:ext cx="42281" cy="4599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4734"/>
                  <a:gd name="f4" fmla="val 113927"/>
                  <a:gd name="f5" fmla="val 99041"/>
                  <a:gd name="f6" fmla="val 86623"/>
                  <a:gd name="f7" fmla="val 103786"/>
                  <a:gd name="f8" fmla="val 77207"/>
                  <a:gd name="f9" fmla="val 104735"/>
                  <a:gd name="f10" fmla="val 67792"/>
                  <a:gd name="f11" fmla="val 58376"/>
                  <a:gd name="f12" fmla="val 52727"/>
                  <a:gd name="f13" fmla="val 48019"/>
                  <a:gd name="f14" fmla="val 42370"/>
                  <a:gd name="f15" fmla="val 99990"/>
                  <a:gd name="f16" fmla="val 23539"/>
                  <a:gd name="f17" fmla="val 89553"/>
                  <a:gd name="f18" fmla="val 10357"/>
                  <a:gd name="f19" fmla="val 71525"/>
                  <a:gd name="f20" fmla="val 2825"/>
                  <a:gd name="f21" fmla="val 63934"/>
                  <a:gd name="f22" fmla="val 57292"/>
                  <a:gd name="f23" fmla="val 49701"/>
                  <a:gd name="f24" fmla="val 29775"/>
                  <a:gd name="f25" fmla="val 942"/>
                  <a:gd name="f26" fmla="val 14594"/>
                  <a:gd name="f27" fmla="val 6054"/>
                  <a:gd name="f28" fmla="val 29188"/>
                  <a:gd name="f29" fmla="+- 0 0 2486"/>
                  <a:gd name="f30" fmla="+- 0 0 1537"/>
                  <a:gd name="f31" fmla="val 66850"/>
                  <a:gd name="f32" fmla="val 84740"/>
                  <a:gd name="f33" fmla="val 11747"/>
                  <a:gd name="f34" fmla="val 98863"/>
                  <a:gd name="f35" fmla="val 23133"/>
                  <a:gd name="f36" fmla="val 108278"/>
                  <a:gd name="f37" fmla="val 38315"/>
                  <a:gd name="f38" fmla="val 112045"/>
                  <a:gd name="f39" fmla="val 44957"/>
                  <a:gd name="f40" fmla="val 113928"/>
                  <a:gd name="f41" fmla="val 51599"/>
                  <a:gd name="f42" fmla="val 58241"/>
                  <a:gd name="f43" fmla="val 76269"/>
                  <a:gd name="f44" fmla="val 112986"/>
                  <a:gd name="f45" fmla="val 90502"/>
                  <a:gd name="f46" fmla="val 103571"/>
                  <a:gd name="f47" fmla="val 75320"/>
                  <a:gd name="f48" fmla="val 80032"/>
                  <a:gd name="f49" fmla="val 69627"/>
                  <a:gd name="f50" fmla="val 93214"/>
                  <a:gd name="f51" fmla="val 96980"/>
                  <a:gd name="f52" fmla="val 44008"/>
                  <a:gd name="f53" fmla="val 94155"/>
                  <a:gd name="f54" fmla="val 92272"/>
                  <a:gd name="f55" fmla="val 34520"/>
                  <a:gd name="f56" fmla="val 88506"/>
                  <a:gd name="f57" fmla="val 30724"/>
                  <a:gd name="f58" fmla="val 83798"/>
                  <a:gd name="f59" fmla="val 27878"/>
                  <a:gd name="f60" fmla="val 79090"/>
                  <a:gd name="f61" fmla="val 25980"/>
                  <a:gd name="f62" fmla="val 74383"/>
                  <a:gd name="f63" fmla="val 69675"/>
                  <a:gd name="f64" fmla="val 25031"/>
                  <a:gd name="f65" fmla="val 28827"/>
                  <a:gd name="f66" fmla="val 37662"/>
                  <a:gd name="f67" fmla="val 47804"/>
                  <a:gd name="f68" fmla="val 18831"/>
                  <a:gd name="f69" fmla="val 60139"/>
                  <a:gd name="f70" fmla="val 22597"/>
                  <a:gd name="f71" fmla="val 66781"/>
                  <a:gd name="f72" fmla="val 24480"/>
                  <a:gd name="f73" fmla="val 70576"/>
                  <a:gd name="f74" fmla="val 74371"/>
                  <a:gd name="f75" fmla="val 34837"/>
                  <a:gd name="f76" fmla="val 79116"/>
                  <a:gd name="f77" fmla="val 50844"/>
                  <a:gd name="f78" fmla="val 65909"/>
                  <a:gd name="f79" fmla="val 78167"/>
                  <a:gd name="f80" fmla="val 73441"/>
                  <a:gd name="f81" fmla="*/ f0 1 104734"/>
                  <a:gd name="f82" fmla="*/ f1 1 113927"/>
                  <a:gd name="f83" fmla="+- f4 0 f2"/>
                  <a:gd name="f84" fmla="+- f3 0 f2"/>
                  <a:gd name="f85" fmla="*/ f84 1 104734"/>
                  <a:gd name="f86" fmla="*/ f83 1 113927"/>
                  <a:gd name="f87" fmla="*/ f2 1 f85"/>
                  <a:gd name="f88" fmla="*/ f3 1 f85"/>
                  <a:gd name="f89" fmla="*/ f2 1 f86"/>
                  <a:gd name="f90" fmla="*/ f4 1 f86"/>
                  <a:gd name="f91" fmla="*/ f87 f81 1"/>
                  <a:gd name="f92" fmla="*/ f88 f81 1"/>
                  <a:gd name="f93" fmla="*/ f90 f82 1"/>
                  <a:gd name="f94" fmla="*/ f89 f8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1" t="f94" r="f92" b="f93"/>
                <a:pathLst>
                  <a:path w="104734" h="113927">
                    <a:moveTo>
                      <a:pt x="f5" y="f6"/>
                    </a:moveTo>
                    <a:cubicBezTo>
                      <a:pt x="f7" y="f8"/>
                      <a:pt x="f9" y="f10"/>
                      <a:pt x="f9" y="f11"/>
                    </a:cubicBezTo>
                    <a:cubicBezTo>
                      <a:pt x="f9" y="f12"/>
                      <a:pt x="f9" y="f13"/>
                      <a:pt x="f7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"/>
                      <a:pt x="f22" y="f2"/>
                      <a:pt x="f23" y="f2"/>
                    </a:cubicBezTo>
                    <a:cubicBezTo>
                      <a:pt x="f24" y="f25"/>
                      <a:pt x="f26" y="f18"/>
                      <a:pt x="f27" y="f28"/>
                    </a:cubicBezTo>
                    <a:cubicBezTo>
                      <a:pt x="f29" y="f13"/>
                      <a:pt x="f30" y="f31"/>
                      <a:pt x="f27" y="f32"/>
                    </a:cubicBezTo>
                    <a:cubicBezTo>
                      <a:pt x="f33" y="f34"/>
                      <a:pt x="f35" y="f36"/>
                      <a:pt x="f37" y="f38"/>
                    </a:cubicBezTo>
                    <a:cubicBezTo>
                      <a:pt x="f39" y="f40"/>
                      <a:pt x="f41" y="f40"/>
                      <a:pt x="f42" y="f40"/>
                    </a:cubicBezTo>
                    <a:cubicBezTo>
                      <a:pt x="f43" y="f44"/>
                      <a:pt x="f45" y="f46"/>
                      <a:pt x="f5" y="f6"/>
                    </a:cubicBezTo>
                    <a:moveTo>
                      <a:pt x="f47" y="f48"/>
                    </a:moveTo>
                    <a:cubicBezTo>
                      <a:pt x="f49" y="f50"/>
                      <a:pt x="f22" y="f51"/>
                      <a:pt x="f52" y="f53"/>
                    </a:cubicBezTo>
                    <a:cubicBezTo>
                      <a:pt x="f37" y="f54"/>
                      <a:pt x="f55" y="f56"/>
                      <a:pt x="f57" y="f58"/>
                    </a:cubicBezTo>
                    <a:cubicBezTo>
                      <a:pt x="f59" y="f60"/>
                      <a:pt x="f61" y="f62"/>
                      <a:pt x="f61" y="f63"/>
                    </a:cubicBezTo>
                    <a:cubicBezTo>
                      <a:pt x="f64" y="f11"/>
                      <a:pt x="f64" y="f13"/>
                      <a:pt x="f65" y="f66"/>
                    </a:cubicBezTo>
                    <a:cubicBezTo>
                      <a:pt x="f55" y="f16"/>
                      <a:pt x="f67" y="f68"/>
                      <a:pt x="f69" y="f70"/>
                    </a:cubicBezTo>
                    <a:cubicBezTo>
                      <a:pt x="f71" y="f72"/>
                      <a:pt x="f73" y="f28"/>
                      <a:pt x="f74" y="f75"/>
                    </a:cubicBezTo>
                    <a:cubicBezTo>
                      <a:pt x="f76" y="f14"/>
                      <a:pt x="f76" y="f77"/>
                      <a:pt x="f76" y="f11"/>
                    </a:cubicBezTo>
                    <a:cubicBezTo>
                      <a:pt x="f76" y="f78"/>
                      <a:pt x="f79" y="f80"/>
                      <a:pt x="f47" y="f48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1" name="Google Shape;331;p54">
                <a:extLst>
                  <a:ext uri="{FF2B5EF4-FFF2-40B4-BE49-F238E27FC236}">
                    <a16:creationId xmlns:a16="http://schemas.microsoft.com/office/drawing/2014/main" id="{3DF67C54-0B75-4D91-240C-A980EC23796A}"/>
                  </a:ext>
                </a:extLst>
              </p:cNvPr>
              <p:cNvSpPr/>
              <p:nvPr/>
            </p:nvSpPr>
            <p:spPr>
              <a:xfrm>
                <a:off x="8012283" y="4840925"/>
                <a:ext cx="42336" cy="4616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4869"/>
                  <a:gd name="f4" fmla="val 114359"/>
                  <a:gd name="f5" fmla="val 49177"/>
                  <a:gd name="f6" fmla="val 102972"/>
                  <a:gd name="f7" fmla="val 22814"/>
                  <a:gd name="f8" fmla="val 85892"/>
                  <a:gd name="f9" fmla="val 2100"/>
                  <a:gd name="f10" fmla="val 58376"/>
                  <a:gd name="f11" fmla="val 216"/>
                  <a:gd name="f12" fmla="val 35603"/>
                  <a:gd name="f13" fmla="+- 0 0 1667"/>
                  <a:gd name="f14" fmla="val 13780"/>
                  <a:gd name="f15" fmla="val 8690"/>
                  <a:gd name="f16" fmla="val 4291"/>
                  <a:gd name="f17" fmla="val 33171"/>
                  <a:gd name="f18" fmla="+- 0 0 453"/>
                  <a:gd name="f19" fmla="val 44469"/>
                  <a:gd name="f20" fmla="val 56710"/>
                  <a:gd name="f21" fmla="val 496"/>
                  <a:gd name="f22" fmla="val 68950"/>
                  <a:gd name="f23" fmla="val 3342"/>
                  <a:gd name="f24" fmla="val 88722"/>
                  <a:gd name="f25" fmla="val 16626"/>
                  <a:gd name="f26" fmla="val 112261"/>
                  <a:gd name="f27" fmla="val 46989"/>
                  <a:gd name="f28" fmla="val 114144"/>
                  <a:gd name="f29" fmla="val 69762"/>
                  <a:gd name="f30" fmla="val 116027"/>
                  <a:gd name="f31" fmla="val 92534"/>
                  <a:gd name="f32" fmla="val 105670"/>
                  <a:gd name="f33" fmla="val 101074"/>
                  <a:gd name="f34" fmla="val 78365"/>
                  <a:gd name="f35" fmla="val 71774"/>
                  <a:gd name="f36" fmla="val 103921"/>
                  <a:gd name="f37" fmla="val 64242"/>
                  <a:gd name="f38" fmla="val 57651"/>
                  <a:gd name="f39" fmla="val 54826"/>
                  <a:gd name="f40" fmla="val 52002"/>
                  <a:gd name="f41" fmla="val 76404"/>
                  <a:gd name="f42" fmla="val 77424"/>
                  <a:gd name="f43" fmla="val 71660"/>
                  <a:gd name="f44" fmla="val 90605"/>
                  <a:gd name="f45" fmla="val 60273"/>
                  <a:gd name="f46" fmla="val 96255"/>
                  <a:gd name="f47" fmla="val 93430"/>
                  <a:gd name="f48" fmla="val 39399"/>
                  <a:gd name="f49" fmla="val 91547"/>
                  <a:gd name="f50" fmla="val 33706"/>
                  <a:gd name="f51" fmla="val 86839"/>
                  <a:gd name="f52" fmla="val 29910"/>
                  <a:gd name="f53" fmla="val 80248"/>
                  <a:gd name="f54" fmla="val 26115"/>
                  <a:gd name="f55" fmla="val 72716"/>
                  <a:gd name="f56" fmla="val 25166"/>
                  <a:gd name="f57" fmla="val 65183"/>
                  <a:gd name="f58" fmla="val 51060"/>
                  <a:gd name="f59" fmla="val 43528"/>
                  <a:gd name="f60" fmla="val 28012"/>
                  <a:gd name="f61" fmla="val 36937"/>
                  <a:gd name="f62" fmla="val 31808"/>
                  <a:gd name="f63" fmla="val 26580"/>
                  <a:gd name="f64" fmla="val 40348"/>
                  <a:gd name="f65" fmla="val 19989"/>
                  <a:gd name="f66" fmla="val 50785"/>
                  <a:gd name="f67" fmla="val 61222"/>
                  <a:gd name="f68" fmla="val 25638"/>
                  <a:gd name="f69" fmla="val 74506"/>
                  <a:gd name="f70" fmla="val 35995"/>
                  <a:gd name="f71" fmla="val 77353"/>
                  <a:gd name="f72" fmla="val 41645"/>
                  <a:gd name="f73" fmla="val 78302"/>
                  <a:gd name="f74" fmla="val 47294"/>
                  <a:gd name="f75" fmla="val 52943"/>
                  <a:gd name="f76" fmla="val 80199"/>
                  <a:gd name="f77" fmla="val 60476"/>
                  <a:gd name="f78" fmla="val 79250"/>
                  <a:gd name="f79" fmla="val 69891"/>
                  <a:gd name="f80" fmla="*/ f0 1 104869"/>
                  <a:gd name="f81" fmla="*/ f1 1 114359"/>
                  <a:gd name="f82" fmla="+- f4 0 f2"/>
                  <a:gd name="f83" fmla="+- f3 0 f2"/>
                  <a:gd name="f84" fmla="*/ f83 1 104869"/>
                  <a:gd name="f85" fmla="*/ f82 1 114359"/>
                  <a:gd name="f86" fmla="*/ f2 1 f84"/>
                  <a:gd name="f87" fmla="*/ f3 1 f84"/>
                  <a:gd name="f88" fmla="*/ f2 1 f85"/>
                  <a:gd name="f89" fmla="*/ f4 1 f85"/>
                  <a:gd name="f90" fmla="*/ f86 f80 1"/>
                  <a:gd name="f91" fmla="*/ f87 f80 1"/>
                  <a:gd name="f92" fmla="*/ f89 f81 1"/>
                  <a:gd name="f93" fmla="*/ f88 f8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0" t="f93" r="f91" b="f92"/>
                <a:pathLst>
                  <a:path w="104869" h="114359">
                    <a:moveTo>
                      <a:pt x="f3" y="f5"/>
                    </a:moveTo>
                    <a:cubicBezTo>
                      <a:pt x="f6" y="f7"/>
                      <a:pt x="f8" y="f9"/>
                      <a:pt x="f10" y="f11"/>
                    </a:cubicBezTo>
                    <a:cubicBezTo>
                      <a:pt x="f12" y="f13"/>
                      <a:pt x="f14" y="f15"/>
                      <a:pt x="f16" y="f17"/>
                    </a:cubicBezTo>
                    <a:cubicBezTo>
                      <a:pt x="f18" y="f19"/>
                      <a:pt x="f18" y="f20"/>
                      <a:pt x="f21" y="f22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34"/>
                    </a:cubicBezTo>
                    <a:cubicBezTo>
                      <a:pt x="f6" y="f35"/>
                      <a:pt x="f36" y="f37"/>
                      <a:pt x="f36" y="f38"/>
                    </a:cubicBezTo>
                    <a:cubicBezTo>
                      <a:pt x="f3" y="f39"/>
                      <a:pt x="f3" y="f40"/>
                      <a:pt x="f3" y="f5"/>
                    </a:cubicBezTo>
                    <a:moveTo>
                      <a:pt x="f41" y="f42"/>
                    </a:moveTo>
                    <a:cubicBezTo>
                      <a:pt x="f43" y="f44"/>
                      <a:pt x="f45" y="f46"/>
                      <a:pt x="f27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54" y="f55"/>
                      <a:pt x="f56" y="f57"/>
                      <a:pt x="f56" y="f38"/>
                    </a:cubicBezTo>
                    <a:cubicBezTo>
                      <a:pt x="f56" y="f58"/>
                      <a:pt x="f54" y="f59"/>
                      <a:pt x="f60" y="f61"/>
                    </a:cubicBezTo>
                    <a:cubicBezTo>
                      <a:pt x="f62" y="f63"/>
                      <a:pt x="f64" y="f65"/>
                      <a:pt x="f66" y="f65"/>
                    </a:cubicBezTo>
                    <a:cubicBezTo>
                      <a:pt x="f67" y="f65"/>
                      <a:pt x="f29" y="f68"/>
                      <a:pt x="f69" y="f70"/>
                    </a:cubicBezTo>
                    <a:cubicBezTo>
                      <a:pt x="f71" y="f72"/>
                      <a:pt x="f73" y="f74"/>
                      <a:pt x="f73" y="f75"/>
                    </a:cubicBezTo>
                    <a:cubicBezTo>
                      <a:pt x="f76" y="f77"/>
                      <a:pt x="f78" y="f79"/>
                      <a:pt x="f41" y="f4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2" name="Google Shape;332;p54">
                <a:extLst>
                  <a:ext uri="{FF2B5EF4-FFF2-40B4-BE49-F238E27FC236}">
                    <a16:creationId xmlns:a16="http://schemas.microsoft.com/office/drawing/2014/main" id="{60289548-055C-D570-1E7F-3B7133EB7A60}"/>
                  </a:ext>
                </a:extLst>
              </p:cNvPr>
              <p:cNvSpPr/>
              <p:nvPr/>
            </p:nvSpPr>
            <p:spPr>
              <a:xfrm>
                <a:off x="7901312" y="4739518"/>
                <a:ext cx="42647" cy="4599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5628"/>
                  <a:gd name="f4" fmla="val 113927"/>
                  <a:gd name="f5" fmla="val 67550"/>
                  <a:gd name="f6" fmla="val 1883"/>
                  <a:gd name="f7" fmla="val 60908"/>
                  <a:gd name="f8" fmla="val 54266"/>
                  <a:gd name="f9" fmla="val 47624"/>
                  <a:gd name="f10" fmla="val 29596"/>
                  <a:gd name="f11" fmla="val 942"/>
                  <a:gd name="f12" fmla="val 15363"/>
                  <a:gd name="f13" fmla="val 9416"/>
                  <a:gd name="f14" fmla="val 6824"/>
                  <a:gd name="f15" fmla="val 25422"/>
                  <a:gd name="f16" fmla="val 2079"/>
                  <a:gd name="f17" fmla="val 34837"/>
                  <a:gd name="f18" fmla="+- 0 0 767"/>
                  <a:gd name="f19" fmla="val 45194"/>
                  <a:gd name="f20" fmla="val 182"/>
                  <a:gd name="f21" fmla="val 56493"/>
                  <a:gd name="f22" fmla="val 62142"/>
                  <a:gd name="f23" fmla="val 67792"/>
                  <a:gd name="f24" fmla="val 73441"/>
                  <a:gd name="f25" fmla="val 93214"/>
                  <a:gd name="f26" fmla="val 17261"/>
                  <a:gd name="f27" fmla="val 106395"/>
                  <a:gd name="f28" fmla="val 37187"/>
                  <a:gd name="f29" fmla="val 112045"/>
                  <a:gd name="f30" fmla="val 43829"/>
                  <a:gd name="f31" fmla="val 113928"/>
                  <a:gd name="f32" fmla="val 50471"/>
                  <a:gd name="f33" fmla="val 57113"/>
                  <a:gd name="f34" fmla="val 77039"/>
                  <a:gd name="f35" fmla="val 112986"/>
                  <a:gd name="f36" fmla="val 92220"/>
                  <a:gd name="f37" fmla="val 103571"/>
                  <a:gd name="f38" fmla="val 99811"/>
                  <a:gd name="f39" fmla="val 84740"/>
                  <a:gd name="f40" fmla="val 107402"/>
                  <a:gd name="f41" fmla="val 66850"/>
                  <a:gd name="f42" fmla="val 48019"/>
                  <a:gd name="f43" fmla="val 100760"/>
                  <a:gd name="f44" fmla="val 30130"/>
                  <a:gd name="f45" fmla="val 94118"/>
                  <a:gd name="f46" fmla="val 16006"/>
                  <a:gd name="f47" fmla="val 83681"/>
                  <a:gd name="f48" fmla="val 6591"/>
                  <a:gd name="f49" fmla="val 79885"/>
                  <a:gd name="f50" fmla="val 64026"/>
                  <a:gd name="f51" fmla="val 78936"/>
                  <a:gd name="f52" fmla="val 71558"/>
                  <a:gd name="f53" fmla="val 76090"/>
                  <a:gd name="f54" fmla="val 79090"/>
                  <a:gd name="f55" fmla="val 70397"/>
                  <a:gd name="f56" fmla="val 92272"/>
                  <a:gd name="f57" fmla="val 58062"/>
                  <a:gd name="f58" fmla="val 96980"/>
                  <a:gd name="f59" fmla="val 44778"/>
                  <a:gd name="f60" fmla="val 38136"/>
                  <a:gd name="f61" fmla="val 91331"/>
                  <a:gd name="f62" fmla="val 33392"/>
                  <a:gd name="f63" fmla="val 86623"/>
                  <a:gd name="f64" fmla="val 30545"/>
                  <a:gd name="f65" fmla="val 80032"/>
                  <a:gd name="f66" fmla="val 27698"/>
                  <a:gd name="f67" fmla="val 74383"/>
                  <a:gd name="f68" fmla="val 26750"/>
                  <a:gd name="f69" fmla="val 68733"/>
                  <a:gd name="f70" fmla="val 52727"/>
                  <a:gd name="f71" fmla="val 43311"/>
                  <a:gd name="f72" fmla="val 36238"/>
                  <a:gd name="f73" fmla="val 21656"/>
                  <a:gd name="f74" fmla="val 49522"/>
                  <a:gd name="f75" fmla="val 16948"/>
                  <a:gd name="f76" fmla="val 61857"/>
                  <a:gd name="f77" fmla="val 20714"/>
                  <a:gd name="f78" fmla="val 68499"/>
                  <a:gd name="f79" fmla="val 22597"/>
                  <a:gd name="f80" fmla="val 73243"/>
                  <a:gd name="f81" fmla="val 27305"/>
                  <a:gd name="f82" fmla="val 33896"/>
                  <a:gd name="f83" fmla="val 41428"/>
                  <a:gd name="f84" fmla="val 48961"/>
                  <a:gd name="f85" fmla="*/ f0 1 105628"/>
                  <a:gd name="f86" fmla="*/ f1 1 113927"/>
                  <a:gd name="f87" fmla="+- f4 0 f2"/>
                  <a:gd name="f88" fmla="+- f3 0 f2"/>
                  <a:gd name="f89" fmla="*/ f88 1 105628"/>
                  <a:gd name="f90" fmla="*/ f87 1 113927"/>
                  <a:gd name="f91" fmla="*/ f2 1 f89"/>
                  <a:gd name="f92" fmla="*/ f3 1 f89"/>
                  <a:gd name="f93" fmla="*/ f2 1 f90"/>
                  <a:gd name="f94" fmla="*/ f4 1 f90"/>
                  <a:gd name="f95" fmla="*/ f91 f85 1"/>
                  <a:gd name="f96" fmla="*/ f92 f85 1"/>
                  <a:gd name="f97" fmla="*/ f94 f86 1"/>
                  <a:gd name="f98" fmla="*/ f93 f8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5" t="f98" r="f96" b="f97"/>
                <a:pathLst>
                  <a:path w="105628" h="113927">
                    <a:moveTo>
                      <a:pt x="f5" y="f6"/>
                    </a:moveTo>
                    <a:cubicBezTo>
                      <a:pt x="f7" y="f2"/>
                      <a:pt x="f8" y="f2"/>
                      <a:pt x="f9" y="f2"/>
                    </a:cubicBez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0" y="f22"/>
                      <a:pt x="f20" y="f23"/>
                      <a:pt x="f16" y="f24"/>
                    </a:cubicBezTo>
                    <a:cubicBezTo>
                      <a:pt x="f14" y="f25"/>
                      <a:pt x="f26" y="f27"/>
                      <a:pt x="f28" y="f29"/>
                    </a:cubicBezTo>
                    <a:cubicBezTo>
                      <a:pt x="f30" y="f31"/>
                      <a:pt x="f32" y="f31"/>
                      <a:pt x="f33" y="f31"/>
                    </a:cubicBezTo>
                    <a:cubicBezTo>
                      <a:pt x="f34" y="f35"/>
                      <a:pt x="f36" y="f37"/>
                      <a:pt x="f38" y="f39"/>
                    </a:cubicBezTo>
                    <a:cubicBezTo>
                      <a:pt x="f40" y="f41"/>
                      <a:pt x="f40" y="f42"/>
                      <a:pt x="f43" y="f44"/>
                    </a:cubicBezTo>
                    <a:cubicBezTo>
                      <a:pt x="f45" y="f46"/>
                      <a:pt x="f47" y="f48"/>
                      <a:pt x="f5" y="f6"/>
                    </a:cubicBezTo>
                    <a:moveTo>
                      <a:pt x="f49" y="f21"/>
                    </a:moveTo>
                    <a:cubicBezTo>
                      <a:pt x="f49" y="f50"/>
                      <a:pt x="f51" y="f52"/>
                      <a:pt x="f53" y="f54"/>
                    </a:cubicBezTo>
                    <a:cubicBezTo>
                      <a:pt x="f55" y="f56"/>
                      <a:pt x="f57" y="f58"/>
                      <a:pt x="f59" y="f25"/>
                    </a:cubicBezTo>
                    <a:cubicBezTo>
                      <a:pt x="f60" y="f61"/>
                      <a:pt x="f62" y="f63"/>
                      <a:pt x="f64" y="f65"/>
                    </a:cubicBezTo>
                    <a:cubicBezTo>
                      <a:pt x="f66" y="f67"/>
                      <a:pt x="f68" y="f69"/>
                      <a:pt x="f68" y="f22"/>
                    </a:cubicBezTo>
                    <a:cubicBezTo>
                      <a:pt x="f68" y="f70"/>
                      <a:pt x="f68" y="f71"/>
                      <a:pt x="f64" y="f17"/>
                    </a:cubicBezTo>
                    <a:cubicBezTo>
                      <a:pt x="f72" y="f73"/>
                      <a:pt x="f74" y="f75"/>
                      <a:pt x="f76" y="f77"/>
                    </a:cubicBezTo>
                    <a:cubicBezTo>
                      <a:pt x="f78" y="f79"/>
                      <a:pt x="f80" y="f81"/>
                      <a:pt x="f53" y="f82"/>
                    </a:cubicBezTo>
                    <a:cubicBezTo>
                      <a:pt x="f51" y="f83"/>
                      <a:pt x="f49" y="f84"/>
                      <a:pt x="f49" y="f21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3" name="Google Shape;333;p54">
                <a:extLst>
                  <a:ext uri="{FF2B5EF4-FFF2-40B4-BE49-F238E27FC236}">
                    <a16:creationId xmlns:a16="http://schemas.microsoft.com/office/drawing/2014/main" id="{EB20BC36-6572-1BF7-A870-479166840905}"/>
                  </a:ext>
                </a:extLst>
              </p:cNvPr>
              <p:cNvSpPr/>
              <p:nvPr/>
            </p:nvSpPr>
            <p:spPr>
              <a:xfrm>
                <a:off x="8426122" y="4739892"/>
                <a:ext cx="42592" cy="4599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05504"/>
                  <a:gd name="f4" fmla="val 113927"/>
                  <a:gd name="f5" fmla="val 56164"/>
                  <a:gd name="f6" fmla="val 113928"/>
                  <a:gd name="f7" fmla="val 76090"/>
                  <a:gd name="f8" fmla="val 112986"/>
                  <a:gd name="f9" fmla="val 91271"/>
                  <a:gd name="f10" fmla="val 103571"/>
                  <a:gd name="f11" fmla="val 99811"/>
                  <a:gd name="f12" fmla="val 84740"/>
                  <a:gd name="f13" fmla="val 107402"/>
                  <a:gd name="f14" fmla="val 66850"/>
                  <a:gd name="f15" fmla="val 48019"/>
                  <a:gd name="f16" fmla="val 30130"/>
                  <a:gd name="f17" fmla="val 94118"/>
                  <a:gd name="f18" fmla="val 16006"/>
                  <a:gd name="f19" fmla="val 82732"/>
                  <a:gd name="f20" fmla="val 5649"/>
                  <a:gd name="f21" fmla="val 67550"/>
                  <a:gd name="f22" fmla="val 1883"/>
                  <a:gd name="f23" fmla="val 60908"/>
                  <a:gd name="f24" fmla="val 54266"/>
                  <a:gd name="f25" fmla="val 47624"/>
                  <a:gd name="f26" fmla="val 29596"/>
                  <a:gd name="f27" fmla="val 942"/>
                  <a:gd name="f28" fmla="val 15363"/>
                  <a:gd name="f29" fmla="val 9416"/>
                  <a:gd name="f30" fmla="val 6824"/>
                  <a:gd name="f31" fmla="val 26363"/>
                  <a:gd name="f32" fmla="val 2079"/>
                  <a:gd name="f33" fmla="val 35779"/>
                  <a:gd name="f34" fmla="+- 0 0 767"/>
                  <a:gd name="f35" fmla="val 46136"/>
                  <a:gd name="f36" fmla="val 182"/>
                  <a:gd name="f37" fmla="val 57435"/>
                  <a:gd name="f38" fmla="val 63084"/>
                  <a:gd name="f39" fmla="val 67792"/>
                  <a:gd name="f40" fmla="val 1131"/>
                  <a:gd name="f41" fmla="val 73441"/>
                  <a:gd name="f42" fmla="val 5875"/>
                  <a:gd name="f43" fmla="val 93214"/>
                  <a:gd name="f44" fmla="val 16312"/>
                  <a:gd name="f45" fmla="val 107337"/>
                  <a:gd name="f46" fmla="val 36238"/>
                  <a:gd name="f47" fmla="val 43829"/>
                  <a:gd name="f48" fmla="val 49522"/>
                  <a:gd name="f49" fmla="val 79090"/>
                  <a:gd name="f50" fmla="val 26750"/>
                  <a:gd name="f51" fmla="val 25801"/>
                  <a:gd name="f52" fmla="val 62142"/>
                  <a:gd name="f53" fmla="val 24852"/>
                  <a:gd name="f54" fmla="val 52727"/>
                  <a:gd name="f55" fmla="val 43311"/>
                  <a:gd name="f56" fmla="val 34837"/>
                  <a:gd name="f57" fmla="val 35289"/>
                  <a:gd name="f58" fmla="val 21656"/>
                  <a:gd name="f59" fmla="val 48573"/>
                  <a:gd name="f60" fmla="val 16948"/>
                  <a:gd name="f61" fmla="val 20714"/>
                  <a:gd name="f62" fmla="val 22597"/>
                  <a:gd name="f63" fmla="val 72294"/>
                  <a:gd name="f64" fmla="val 27305"/>
                  <a:gd name="f65" fmla="val 75141"/>
                  <a:gd name="f66" fmla="val 33896"/>
                  <a:gd name="f67" fmla="val 78936"/>
                  <a:gd name="f68" fmla="val 41428"/>
                  <a:gd name="f69" fmla="val 79885"/>
                  <a:gd name="f70" fmla="val 48961"/>
                  <a:gd name="f71" fmla="val 56493"/>
                  <a:gd name="f72" fmla="val 64026"/>
                  <a:gd name="f73" fmla="val 71558"/>
                  <a:gd name="f74" fmla="val 70397"/>
                  <a:gd name="f75" fmla="val 92272"/>
                  <a:gd name="f76" fmla="val 58062"/>
                  <a:gd name="f77" fmla="val 96980"/>
                  <a:gd name="f78" fmla="val 44778"/>
                  <a:gd name="f79" fmla="val 37187"/>
                  <a:gd name="f80" fmla="val 90389"/>
                  <a:gd name="f81" fmla="val 32443"/>
                  <a:gd name="f82" fmla="val 85681"/>
                  <a:gd name="f83" fmla="*/ f0 1 105504"/>
                  <a:gd name="f84" fmla="*/ f1 1 113927"/>
                  <a:gd name="f85" fmla="+- f4 0 f2"/>
                  <a:gd name="f86" fmla="+- f3 0 f2"/>
                  <a:gd name="f87" fmla="*/ f86 1 105504"/>
                  <a:gd name="f88" fmla="*/ f85 1 113927"/>
                  <a:gd name="f89" fmla="*/ f2 1 f87"/>
                  <a:gd name="f90" fmla="*/ f3 1 f87"/>
                  <a:gd name="f91" fmla="*/ f2 1 f88"/>
                  <a:gd name="f92" fmla="*/ f4 1 f88"/>
                  <a:gd name="f93" fmla="*/ f89 f83 1"/>
                  <a:gd name="f94" fmla="*/ f90 f83 1"/>
                  <a:gd name="f95" fmla="*/ f92 f84 1"/>
                  <a:gd name="f96" fmla="*/ f91 f8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3" t="f96" r="f94" b="f95"/>
                <a:pathLst>
                  <a:path w="105504" h="113927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3" y="f15"/>
                      <a:pt x="f11" y="f16"/>
                    </a:cubicBezTo>
                    <a:cubicBezTo>
                      <a:pt x="f17" y="f18"/>
                      <a:pt x="f19" y="f20"/>
                      <a:pt x="f21" y="f22"/>
                    </a:cubicBezTo>
                    <a:cubicBezTo>
                      <a:pt x="f23" y="f2"/>
                      <a:pt x="f24" y="f2"/>
                      <a:pt x="f25" y="f2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32" y="f33"/>
                      <a:pt x="f34" y="f35"/>
                      <a:pt x="f36" y="f37"/>
                    </a:cubicBezTo>
                    <a:cubicBezTo>
                      <a:pt x="f36" y="f38"/>
                      <a:pt x="f36" y="f39"/>
                      <a:pt x="f40" y="f41"/>
                    </a:cubicBezTo>
                    <a:cubicBezTo>
                      <a:pt x="f42" y="f43"/>
                      <a:pt x="f44" y="f45"/>
                      <a:pt x="f46" y="f8"/>
                    </a:cubicBezTo>
                    <a:cubicBezTo>
                      <a:pt x="f47" y="f6"/>
                      <a:pt x="f48" y="f6"/>
                      <a:pt x="f5" y="f6"/>
                    </a:cubicBezTo>
                    <a:moveTo>
                      <a:pt x="f26" y="f49"/>
                    </a:moveTo>
                    <a:cubicBezTo>
                      <a:pt x="f50" y="f41"/>
                      <a:pt x="f51" y="f39"/>
                      <a:pt x="f51" y="f52"/>
                    </a:cubicBezTo>
                    <a:cubicBezTo>
                      <a:pt x="f53" y="f54"/>
                      <a:pt x="f51" y="f55"/>
                      <a:pt x="f26" y="f56"/>
                    </a:cubicBezTo>
                    <a:cubicBezTo>
                      <a:pt x="f57" y="f58"/>
                      <a:pt x="f59" y="f60"/>
                      <a:pt x="f23" y="f61"/>
                    </a:cubicBezTo>
                    <a:cubicBezTo>
                      <a:pt x="f21" y="f62"/>
                      <a:pt x="f63" y="f64"/>
                      <a:pt x="f65" y="f66"/>
                    </a:cubicBezTo>
                    <a:cubicBezTo>
                      <a:pt x="f67" y="f68"/>
                      <a:pt x="f69" y="f70"/>
                      <a:pt x="f69" y="f71"/>
                    </a:cubicBezTo>
                    <a:cubicBezTo>
                      <a:pt x="f69" y="f72"/>
                      <a:pt x="f67" y="f73"/>
                      <a:pt x="f7" y="f49"/>
                    </a:cubicBezTo>
                    <a:cubicBezTo>
                      <a:pt x="f74" y="f75"/>
                      <a:pt x="f76" y="f77"/>
                      <a:pt x="f78" y="f43"/>
                    </a:cubicBezTo>
                    <a:cubicBezTo>
                      <a:pt x="f79" y="f80"/>
                      <a:pt x="f81" y="f82"/>
                      <a:pt x="f26" y="f49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4" name="Google Shape;334;p54">
                <a:extLst>
                  <a:ext uri="{FF2B5EF4-FFF2-40B4-BE49-F238E27FC236}">
                    <a16:creationId xmlns:a16="http://schemas.microsoft.com/office/drawing/2014/main" id="{A929C885-9178-EF3E-ADD5-71B87DA73102}"/>
                  </a:ext>
                </a:extLst>
              </p:cNvPr>
              <p:cNvSpPr/>
              <p:nvPr/>
            </p:nvSpPr>
            <p:spPr>
              <a:xfrm>
                <a:off x="7951567" y="4739682"/>
                <a:ext cx="38304" cy="4582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4885"/>
                  <a:gd name="f4" fmla="val 113509"/>
                  <a:gd name="f5" fmla="val 23721"/>
                  <a:gd name="f6" fmla="val 111626"/>
                  <a:gd name="f7" fmla="val 25619"/>
                  <a:gd name="f8" fmla="val 26568"/>
                  <a:gd name="f9" fmla="val 110685"/>
                  <a:gd name="f10" fmla="val 108802"/>
                  <a:gd name="f11" fmla="val 107860"/>
                  <a:gd name="f12" fmla="val 105977"/>
                  <a:gd name="f13" fmla="val 105035"/>
                  <a:gd name="f14" fmla="val 83380"/>
                  <a:gd name="f15" fmla="val 60782"/>
                  <a:gd name="f16" fmla="val 39127"/>
                  <a:gd name="f17" fmla="val 35360"/>
                  <a:gd name="f18" fmla="val 27517"/>
                  <a:gd name="f19" fmla="val 32536"/>
                  <a:gd name="f20" fmla="val 30363"/>
                  <a:gd name="f21" fmla="val 29711"/>
                  <a:gd name="f22" fmla="val 36056"/>
                  <a:gd name="f23" fmla="val 22179"/>
                  <a:gd name="f24" fmla="val 44596"/>
                  <a:gd name="f25" fmla="val 20296"/>
                  <a:gd name="f26" fmla="val 53136"/>
                  <a:gd name="f27" fmla="val 21237"/>
                  <a:gd name="f28" fmla="val 62624"/>
                  <a:gd name="f29" fmla="val 67368"/>
                  <a:gd name="f30" fmla="val 26887"/>
                  <a:gd name="f31" fmla="val 69266"/>
                  <a:gd name="f32" fmla="val 36302"/>
                  <a:gd name="f33" fmla="val 40068"/>
                  <a:gd name="f34" fmla="val 70215"/>
                  <a:gd name="f35" fmla="val 43834"/>
                  <a:gd name="f36" fmla="val 47601"/>
                  <a:gd name="f37" fmla="val 68315"/>
                  <a:gd name="f38" fmla="val 88087"/>
                  <a:gd name="f39" fmla="val 112568"/>
                  <a:gd name="f40" fmla="val 74010"/>
                  <a:gd name="f41" fmla="val 79703"/>
                  <a:gd name="f42" fmla="val 86345"/>
                  <a:gd name="f43" fmla="val 92039"/>
                  <a:gd name="f44" fmla="val 93936"/>
                  <a:gd name="f45" fmla="val 86204"/>
                  <a:gd name="f46" fmla="val 30653"/>
                  <a:gd name="f47" fmla="val 92987"/>
                  <a:gd name="f48" fmla="val 25003"/>
                  <a:gd name="f49" fmla="val 91090"/>
                  <a:gd name="f50" fmla="val 19354"/>
                  <a:gd name="f51" fmla="val 87294"/>
                  <a:gd name="f52" fmla="val 10880"/>
                  <a:gd name="f53" fmla="val 81601"/>
                  <a:gd name="f54" fmla="val 6172"/>
                  <a:gd name="f55" fmla="val 73062"/>
                  <a:gd name="f56" fmla="val 3348"/>
                  <a:gd name="f57" fmla="val 64522"/>
                  <a:gd name="f58" fmla="+- 0 0 418"/>
                  <a:gd name="f59" fmla="val 56931"/>
                  <a:gd name="f60" fmla="val 49340"/>
                  <a:gd name="f61" fmla="val 523"/>
                  <a:gd name="f62" fmla="val 40801"/>
                  <a:gd name="f63" fmla="val 2406"/>
                  <a:gd name="f64" fmla="val 33210"/>
                  <a:gd name="f65" fmla="val 13705"/>
                  <a:gd name="f66" fmla="val 9939"/>
                  <a:gd name="f67" fmla="val 24670"/>
                  <a:gd name="f68" fmla="val 7114"/>
                  <a:gd name="f69" fmla="val 4289"/>
                  <a:gd name="f70" fmla="val 1465"/>
                  <a:gd name="f71" fmla="val 21824"/>
                  <a:gd name="f72" fmla="val 15182"/>
                  <a:gd name="f73" fmla="val 9489"/>
                  <a:gd name="f74" fmla="val 2847"/>
                  <a:gd name="f75" fmla="val 949"/>
                  <a:gd name="f76" fmla="val 5231"/>
                  <a:gd name="f77" fmla="val 8055"/>
                  <a:gd name="f78" fmla="val 41010"/>
                  <a:gd name="f79" fmla="val 73023"/>
                  <a:gd name="f80" fmla="val 106918"/>
                  <a:gd name="f81" fmla="val 109743"/>
                  <a:gd name="f82" fmla="val 11386"/>
                  <a:gd name="f83" fmla="val 17079"/>
                  <a:gd name="f84" fmla="*/ f0 1 94885"/>
                  <a:gd name="f85" fmla="*/ f1 1 113509"/>
                  <a:gd name="f86" fmla="+- f4 0 f2"/>
                  <a:gd name="f87" fmla="+- f3 0 f2"/>
                  <a:gd name="f88" fmla="*/ f87 1 94885"/>
                  <a:gd name="f89" fmla="*/ f86 1 113509"/>
                  <a:gd name="f90" fmla="*/ f2 1 f88"/>
                  <a:gd name="f91" fmla="*/ f3 1 f88"/>
                  <a:gd name="f92" fmla="*/ f2 1 f89"/>
                  <a:gd name="f93" fmla="*/ f4 1 f89"/>
                  <a:gd name="f94" fmla="*/ f90 f84 1"/>
                  <a:gd name="f95" fmla="*/ f91 f84 1"/>
                  <a:gd name="f96" fmla="*/ f93 f85 1"/>
                  <a:gd name="f97" fmla="*/ f92 f8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4" t="f97" r="f95" b="f96"/>
                <a:pathLst>
                  <a:path w="94885" h="113509">
                    <a:moveTo>
                      <a:pt x="f5" y="f6"/>
                    </a:moveTo>
                    <a:cubicBezTo>
                      <a:pt x="f7" y="f6"/>
                      <a:pt x="f8" y="f9"/>
                      <a:pt x="f8" y="f10"/>
                    </a:cubicBezTo>
                    <a:cubicBezTo>
                      <a:pt x="f8" y="f11"/>
                      <a:pt x="f8" y="f12"/>
                      <a:pt x="f8" y="f13"/>
                    </a:cubicBezTo>
                    <a:cubicBezTo>
                      <a:pt x="f8" y="f14"/>
                      <a:pt x="f8" y="f15"/>
                      <a:pt x="f8" y="f16"/>
                    </a:cubicBezTo>
                    <a:cubicBezTo>
                      <a:pt x="f8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7"/>
                    </a:cubicBezTo>
                    <a:cubicBezTo>
                      <a:pt x="f28" y="f23"/>
                      <a:pt x="f29" y="f30"/>
                      <a:pt x="f31" y="f32"/>
                    </a:cubicBezTo>
                    <a:cubicBezTo>
                      <a:pt x="f31" y="f33"/>
                      <a:pt x="f34" y="f35"/>
                      <a:pt x="f34" y="f36"/>
                    </a:cubicBezTo>
                    <a:cubicBezTo>
                      <a:pt x="f34" y="f37"/>
                      <a:pt x="f34" y="f38"/>
                      <a:pt x="f34" y="f10"/>
                    </a:cubicBezTo>
                    <a:cubicBezTo>
                      <a:pt x="f34" y="f39"/>
                      <a:pt x="f34" y="f39"/>
                      <a:pt x="f40" y="f4"/>
                    </a:cubicBezTo>
                    <a:cubicBezTo>
                      <a:pt x="f41" y="f4"/>
                      <a:pt x="f42" y="f4"/>
                      <a:pt x="f43" y="f4"/>
                    </a:cubicBezTo>
                    <a:cubicBezTo>
                      <a:pt x="f44" y="f4"/>
                      <a:pt x="f3" y="f39"/>
                      <a:pt x="f3" y="f9"/>
                    </a:cubicBezTo>
                    <a:cubicBezTo>
                      <a:pt x="f3" y="f45"/>
                      <a:pt x="f3" y="f15"/>
                      <a:pt x="f3" y="f32"/>
                    </a:cubicBezTo>
                    <a:cubicBezTo>
                      <a:pt x="f3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57" y="f58"/>
                      <a:pt x="f59" y="f58"/>
                      <a:pt x="f60" y="f61"/>
                    </a:cubicBezTo>
                    <a:cubicBezTo>
                      <a:pt x="f62" y="f63"/>
                      <a:pt x="f64" y="f54"/>
                      <a:pt x="f7" y="f65"/>
                    </a:cubicBezTo>
                    <a:cubicBezTo>
                      <a:pt x="f7" y="f66"/>
                      <a:pt x="f67" y="f68"/>
                      <a:pt x="f67" y="f69"/>
                    </a:cubicBezTo>
                    <a:cubicBezTo>
                      <a:pt x="f67" y="f63"/>
                      <a:pt x="f5" y="f70"/>
                      <a:pt x="f71" y="f70"/>
                    </a:cubicBezTo>
                    <a:cubicBezTo>
                      <a:pt x="f72" y="f70"/>
                      <a:pt x="f73" y="f70"/>
                      <a:pt x="f74" y="f70"/>
                    </a:cubicBezTo>
                    <a:cubicBezTo>
                      <a:pt x="f75" y="f70"/>
                      <a:pt x="f2" y="f63"/>
                      <a:pt x="f2" y="f69"/>
                    </a:cubicBezTo>
                    <a:cubicBezTo>
                      <a:pt x="f2" y="f76"/>
                      <a:pt x="f2" y="f54"/>
                      <a:pt x="f2" y="f77"/>
                    </a:cubicBezTo>
                    <a:cubicBezTo>
                      <a:pt x="f2" y="f78"/>
                      <a:pt x="f2" y="f79"/>
                      <a:pt x="f2" y="f12"/>
                    </a:cubicBezTo>
                    <a:cubicBezTo>
                      <a:pt x="f2" y="f80"/>
                      <a:pt x="f2" y="f11"/>
                      <a:pt x="f2" y="f81"/>
                    </a:cubicBezTo>
                    <a:cubicBezTo>
                      <a:pt x="f2" y="f6"/>
                      <a:pt x="f75" y="f39"/>
                      <a:pt x="f74" y="f39"/>
                    </a:cubicBezTo>
                    <a:cubicBezTo>
                      <a:pt x="f82" y="f6"/>
                      <a:pt x="f83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5" name="Google Shape;335;p54">
                <a:extLst>
                  <a:ext uri="{FF2B5EF4-FFF2-40B4-BE49-F238E27FC236}">
                    <a16:creationId xmlns:a16="http://schemas.microsoft.com/office/drawing/2014/main" id="{1F304230-2D19-3A64-8A85-2F8E062DB0A3}"/>
                  </a:ext>
                </a:extLst>
              </p:cNvPr>
              <p:cNvSpPr/>
              <p:nvPr/>
            </p:nvSpPr>
            <p:spPr>
              <a:xfrm>
                <a:off x="7998906" y="4739289"/>
                <a:ext cx="37554" cy="4642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3027"/>
                  <a:gd name="f4" fmla="val 114991"/>
                  <a:gd name="f5" fmla="val 68739"/>
                  <a:gd name="f6" fmla="val 111666"/>
                  <a:gd name="f7" fmla="val 74432"/>
                  <a:gd name="f8" fmla="val 109783"/>
                  <a:gd name="f9" fmla="val 78227"/>
                  <a:gd name="f10" fmla="val 106958"/>
                  <a:gd name="f11" fmla="val 82972"/>
                  <a:gd name="f12" fmla="val 103192"/>
                  <a:gd name="f13" fmla="val 94358"/>
                  <a:gd name="f14" fmla="val 92835"/>
                  <a:gd name="f15" fmla="val 96256"/>
                  <a:gd name="f16" fmla="val 69296"/>
                  <a:gd name="f17" fmla="val 79176"/>
                  <a:gd name="f18" fmla="val 58939"/>
                  <a:gd name="f19" fmla="val 76330"/>
                  <a:gd name="f20" fmla="val 57056"/>
                  <a:gd name="f21" fmla="val 73483"/>
                  <a:gd name="f22" fmla="val 56115"/>
                  <a:gd name="f23" fmla="val 70637"/>
                  <a:gd name="f24" fmla="val 54232"/>
                  <a:gd name="f25" fmla="val 64944"/>
                  <a:gd name="f26" fmla="val 52348"/>
                  <a:gd name="f27" fmla="val 58302"/>
                  <a:gd name="f28" fmla="val 50465"/>
                  <a:gd name="f29" fmla="val 52608"/>
                  <a:gd name="f30" fmla="val 48582"/>
                  <a:gd name="f31" fmla="val 46915"/>
                  <a:gd name="f32" fmla="val 47641"/>
                  <a:gd name="f33" fmla="val 40273"/>
                  <a:gd name="f34" fmla="val 45758"/>
                  <a:gd name="f35" fmla="val 34580"/>
                  <a:gd name="f36" fmla="val 42933"/>
                  <a:gd name="f37" fmla="val 26041"/>
                  <a:gd name="f38" fmla="val 39167"/>
                  <a:gd name="f39" fmla="val 25092"/>
                  <a:gd name="f40" fmla="val 28810"/>
                  <a:gd name="f41" fmla="val 32683"/>
                  <a:gd name="f42" fmla="val 23160"/>
                  <a:gd name="f43" fmla="val 44069"/>
                  <a:gd name="f44" fmla="val 13745"/>
                  <a:gd name="f45" fmla="val 62097"/>
                  <a:gd name="f46" fmla="val 19394"/>
                  <a:gd name="f47" fmla="val 66841"/>
                  <a:gd name="f48" fmla="val 33517"/>
                  <a:gd name="f49" fmla="val 35401"/>
                  <a:gd name="f50" fmla="val 67790"/>
                  <a:gd name="f51" fmla="val 69688"/>
                  <a:gd name="f52" fmla="val 90563"/>
                  <a:gd name="f53" fmla="val 93409"/>
                  <a:gd name="f54" fmla="val 92460"/>
                  <a:gd name="f55" fmla="val 32576"/>
                  <a:gd name="f56" fmla="val 91511"/>
                  <a:gd name="f57" fmla="val 25043"/>
                  <a:gd name="f58" fmla="val 88665"/>
                  <a:gd name="f59" fmla="val 17511"/>
                  <a:gd name="f60" fmla="val 82023"/>
                  <a:gd name="f61" fmla="val 11862"/>
                  <a:gd name="f62" fmla="val 77279"/>
                  <a:gd name="f63" fmla="val 7154"/>
                  <a:gd name="f64" fmla="val 71586"/>
                  <a:gd name="f65" fmla="val 4329"/>
                  <a:gd name="f66" fmla="val 65892"/>
                  <a:gd name="f67" fmla="val 2446"/>
                  <a:gd name="f68" fmla="val 56404"/>
                  <a:gd name="f69" fmla="+- 0 0 378"/>
                  <a:gd name="f70" fmla="val 37427"/>
                  <a:gd name="f71" fmla="val 563"/>
                  <a:gd name="f72" fmla="val 26990"/>
                  <a:gd name="f73" fmla="val 1505"/>
                  <a:gd name="f74" fmla="val 17501"/>
                  <a:gd name="f75" fmla="val 6212"/>
                  <a:gd name="f76" fmla="val 10859"/>
                  <a:gd name="f77" fmla="val 4217"/>
                  <a:gd name="f78" fmla="val 21277"/>
                  <a:gd name="f79" fmla="val 1371"/>
                  <a:gd name="f80" fmla="val 29751"/>
                  <a:gd name="f81" fmla="val 40108"/>
                  <a:gd name="f82" fmla="val 6115"/>
                  <a:gd name="f83" fmla="val 16552"/>
                  <a:gd name="f84" fmla="val 24143"/>
                  <a:gd name="f85" fmla="val 60822"/>
                  <a:gd name="f86" fmla="val 63647"/>
                  <a:gd name="f87" fmla="val 41222"/>
                  <a:gd name="f88" fmla="val 65530"/>
                  <a:gd name="f89" fmla="val 47864"/>
                  <a:gd name="f90" fmla="val 67413"/>
                  <a:gd name="f91" fmla="val 54506"/>
                  <a:gd name="f92" fmla="val 68355"/>
                  <a:gd name="f93" fmla="val 60199"/>
                  <a:gd name="f94" fmla="val 71180"/>
                  <a:gd name="f95" fmla="val 73063"/>
                  <a:gd name="f96" fmla="val 76829"/>
                  <a:gd name="f97" fmla="val 82478"/>
                  <a:gd name="f98" fmla="val 88127"/>
                  <a:gd name="f99" fmla="val 63995"/>
                  <a:gd name="f100" fmla="val 90952"/>
                  <a:gd name="f101" fmla="val 59250"/>
                  <a:gd name="f102" fmla="val 55455"/>
                  <a:gd name="f103" fmla="val 94718"/>
                  <a:gd name="f104" fmla="val 50711"/>
                  <a:gd name="f105" fmla="val 45967"/>
                  <a:gd name="f106" fmla="val 33631"/>
                  <a:gd name="f107" fmla="val 27938"/>
                  <a:gd name="f108" fmla="val 90011"/>
                  <a:gd name="f109" fmla="val 78712"/>
                  <a:gd name="f110" fmla="val 77770"/>
                  <a:gd name="f111" fmla="val 23194"/>
                  <a:gd name="f112" fmla="val 22245"/>
                  <a:gd name="f113" fmla="val 14654"/>
                  <a:gd name="f114" fmla="val 7064"/>
                  <a:gd name="f115" fmla="val 422"/>
                  <a:gd name="f116" fmla="+- 0 0 527"/>
                  <a:gd name="f117" fmla="val 79653"/>
                  <a:gd name="f118" fmla="val 84361"/>
                  <a:gd name="f119" fmla="val 97543"/>
                  <a:gd name="f120" fmla="val 12757"/>
                  <a:gd name="f121" fmla="val 105075"/>
                  <a:gd name="f122" fmla="val 38376"/>
                  <a:gd name="f123" fmla="val 116374"/>
                  <a:gd name="f124" fmla="val 53557"/>
                  <a:gd name="f125" fmla="*/ f0 1 93027"/>
                  <a:gd name="f126" fmla="*/ f1 1 114991"/>
                  <a:gd name="f127" fmla="+- f4 0 f2"/>
                  <a:gd name="f128" fmla="+- f3 0 f2"/>
                  <a:gd name="f129" fmla="*/ f128 1 93027"/>
                  <a:gd name="f130" fmla="*/ f127 1 114991"/>
                  <a:gd name="f131" fmla="*/ f2 1 f129"/>
                  <a:gd name="f132" fmla="*/ f3 1 f129"/>
                  <a:gd name="f133" fmla="*/ f2 1 f130"/>
                  <a:gd name="f134" fmla="*/ f4 1 f130"/>
                  <a:gd name="f135" fmla="*/ f131 f125 1"/>
                  <a:gd name="f136" fmla="*/ f132 f125 1"/>
                  <a:gd name="f137" fmla="*/ f134 f126 1"/>
                  <a:gd name="f138" fmla="*/ f133 f12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5" t="f138" r="f136" b="f137"/>
                <a:pathLst>
                  <a:path w="93027" h="114991">
                    <a:moveTo>
                      <a:pt x="f5" y="f6"/>
                    </a:moveTo>
                    <a:cubicBezTo>
                      <a:pt x="f7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9" y="f40"/>
                      <a:pt x="f41" y="f42"/>
                    </a:cubicBezTo>
                    <a:cubicBezTo>
                      <a:pt x="f43" y="f44"/>
                      <a:pt x="f45" y="f46"/>
                      <a:pt x="f47" y="f48"/>
                    </a:cubicBezTo>
                    <a:cubicBezTo>
                      <a:pt x="f47" y="f49"/>
                      <a:pt x="f50" y="f49"/>
                      <a:pt x="f51" y="f49"/>
                    </a:cubicBezTo>
                    <a:cubicBezTo>
                      <a:pt x="f19" y="f49"/>
                      <a:pt x="f11" y="f49"/>
                      <a:pt x="f52" y="f49"/>
                    </a:cubicBezTo>
                    <a:cubicBezTo>
                      <a:pt x="f53" y="f49"/>
                      <a:pt x="f53" y="f48"/>
                      <a:pt x="f54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64" y="f65"/>
                      <a:pt x="f66" y="f67"/>
                    </a:cubicBezTo>
                    <a:cubicBezTo>
                      <a:pt x="f68" y="f69"/>
                      <a:pt x="f31" y="f69"/>
                      <a:pt x="f70" y="f71"/>
                    </a:cubicBezTo>
                    <a:cubicBezTo>
                      <a:pt x="f72" y="f73"/>
                      <a:pt x="f74" y="f75"/>
                      <a:pt x="f76" y="f44"/>
                    </a:cubicBezTo>
                    <a:cubicBezTo>
                      <a:pt x="f77" y="f78"/>
                      <a:pt x="f79" y="f80"/>
                      <a:pt x="f77" y="f81"/>
                    </a:cubicBezTo>
                    <a:cubicBezTo>
                      <a:pt x="f82" y="f32"/>
                      <a:pt x="f76" y="f26"/>
                      <a:pt x="f83" y="f22"/>
                    </a:cubicBezTo>
                    <a:cubicBezTo>
                      <a:pt x="f84" y="f85"/>
                      <a:pt x="f41" y="f86"/>
                      <a:pt x="f87" y="f88"/>
                    </a:cubicBezTo>
                    <a:cubicBezTo>
                      <a:pt x="f89" y="f90"/>
                      <a:pt x="f91" y="f92"/>
                      <a:pt x="f93" y="f94"/>
                    </a:cubicBezTo>
                    <a:cubicBezTo>
                      <a:pt x="f25" y="f95"/>
                      <a:pt x="f50" y="f96"/>
                      <a:pt x="f50" y="f97"/>
                    </a:cubicBezTo>
                    <a:cubicBezTo>
                      <a:pt x="f50" y="f98"/>
                      <a:pt x="f99" y="f100"/>
                      <a:pt x="f101" y="f14"/>
                    </a:cubicBezTo>
                    <a:cubicBezTo>
                      <a:pt x="f102" y="f103"/>
                      <a:pt x="f104" y="f103"/>
                      <a:pt x="f105" y="f103"/>
                    </a:cubicBezTo>
                    <a:cubicBezTo>
                      <a:pt x="f106" y="f103"/>
                      <a:pt x="f107" y="f108"/>
                      <a:pt x="f84" y="f109"/>
                    </a:cubicBezTo>
                    <a:cubicBezTo>
                      <a:pt x="f84" y="f110"/>
                      <a:pt x="f111" y="f96"/>
                      <a:pt x="f112" y="f96"/>
                    </a:cubicBezTo>
                    <a:cubicBezTo>
                      <a:pt x="f113" y="f96"/>
                      <a:pt x="f114" y="f96"/>
                      <a:pt x="f115" y="f96"/>
                    </a:cubicBezTo>
                    <a:cubicBezTo>
                      <a:pt x="f116" y="f117"/>
                      <a:pt x="f115" y="f97"/>
                      <a:pt x="f115" y="f118"/>
                    </a:cubicBezTo>
                    <a:cubicBezTo>
                      <a:pt x="f77" y="f119"/>
                      <a:pt x="f120" y="f121"/>
                      <a:pt x="f39" y="f8"/>
                    </a:cubicBezTo>
                    <a:cubicBezTo>
                      <a:pt x="f122" y="f123"/>
                      <a:pt x="f124" y="f123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6" name="Google Shape;336;p54">
                <a:extLst>
                  <a:ext uri="{FF2B5EF4-FFF2-40B4-BE49-F238E27FC236}">
                    <a16:creationId xmlns:a16="http://schemas.microsoft.com/office/drawing/2014/main" id="{C059CF53-4DC8-7881-C8CD-FA878B452587}"/>
                  </a:ext>
                </a:extLst>
              </p:cNvPr>
              <p:cNvSpPr/>
              <p:nvPr/>
            </p:nvSpPr>
            <p:spPr>
              <a:xfrm>
                <a:off x="8330046" y="4841007"/>
                <a:ext cx="39794" cy="4485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8575"/>
                  <a:gd name="f4" fmla="val 111103"/>
                  <a:gd name="f5" fmla="val 78755"/>
                  <a:gd name="f6" fmla="val 1883"/>
                  <a:gd name="f7" fmla="val 72113"/>
                  <a:gd name="f8" fmla="val 74010"/>
                  <a:gd name="f9" fmla="val 942"/>
                  <a:gd name="f10" fmla="val 6591"/>
                  <a:gd name="f11" fmla="val 65471"/>
                  <a:gd name="f12" fmla="val 29188"/>
                  <a:gd name="f13" fmla="val 58829"/>
                  <a:gd name="f14" fmla="val 51785"/>
                  <a:gd name="f15" fmla="val 52187"/>
                  <a:gd name="f16" fmla="val 73441"/>
                  <a:gd name="f17" fmla="val 51238"/>
                  <a:gd name="f18" fmla="val 75324"/>
                  <a:gd name="f19" fmla="val 76266"/>
                  <a:gd name="f20" fmla="val 50289"/>
                  <a:gd name="f21" fmla="val 78149"/>
                  <a:gd name="f22" fmla="val 48391"/>
                  <a:gd name="f23" fmla="val 77207"/>
                  <a:gd name="f24" fmla="val 45545"/>
                  <a:gd name="f25" fmla="val 65909"/>
                  <a:gd name="f26" fmla="val 42698"/>
                  <a:gd name="f27" fmla="val 56493"/>
                  <a:gd name="f28" fmla="val 39852"/>
                  <a:gd name="f29" fmla="val 47078"/>
                  <a:gd name="f30" fmla="val 35107"/>
                  <a:gd name="f31" fmla="val 32954"/>
                  <a:gd name="f32" fmla="val 31312"/>
                  <a:gd name="f33" fmla="val 18831"/>
                  <a:gd name="f34" fmla="val 26568"/>
                  <a:gd name="f35" fmla="val 4708"/>
                  <a:gd name="f36" fmla="val 25619"/>
                  <a:gd name="f37" fmla="val 2825"/>
                  <a:gd name="f38" fmla="val 22772"/>
                  <a:gd name="f39" fmla="val 15182"/>
                  <a:gd name="f40" fmla="val 7591"/>
                  <a:gd name="f41" fmla="val 949"/>
                  <a:gd name="f42" fmla="val 6642"/>
                  <a:gd name="f43" fmla="val 21656"/>
                  <a:gd name="f44" fmla="val 11386"/>
                  <a:gd name="f45" fmla="val 36720"/>
                  <a:gd name="f46" fmla="val 17079"/>
                  <a:gd name="f47" fmla="val 23721"/>
                  <a:gd name="f48" fmla="val 70616"/>
                  <a:gd name="f49" fmla="val 30363"/>
                  <a:gd name="f50" fmla="val 88506"/>
                  <a:gd name="f51" fmla="val 37005"/>
                  <a:gd name="f52" fmla="val 107337"/>
                  <a:gd name="f53" fmla="val 37954"/>
                  <a:gd name="f54" fmla="val 110162"/>
                  <a:gd name="f55" fmla="val 38903"/>
                  <a:gd name="f56" fmla="val 46494"/>
                  <a:gd name="f57" fmla="val 55033"/>
                  <a:gd name="f58" fmla="val 59778"/>
                  <a:gd name="f59" fmla="val 61675"/>
                  <a:gd name="f60" fmla="val 106395"/>
                  <a:gd name="f61" fmla="val 72499"/>
                  <a:gd name="f62" fmla="val 85397"/>
                  <a:gd name="f63" fmla="val 38604"/>
                  <a:gd name="f64" fmla="val 97732"/>
                  <a:gd name="f65" fmla="val 3766"/>
                  <a:gd name="f66" fmla="val 99629"/>
                  <a:gd name="f67" fmla="val 92987"/>
                  <a:gd name="f68" fmla="*/ f0 1 98575"/>
                  <a:gd name="f69" fmla="*/ f1 1 111103"/>
                  <a:gd name="f70" fmla="+- f4 0 f2"/>
                  <a:gd name="f71" fmla="+- f3 0 f2"/>
                  <a:gd name="f72" fmla="*/ f71 1 98575"/>
                  <a:gd name="f73" fmla="*/ f70 1 111103"/>
                  <a:gd name="f74" fmla="*/ f2 1 f72"/>
                  <a:gd name="f75" fmla="*/ f3 1 f72"/>
                  <a:gd name="f76" fmla="*/ f2 1 f73"/>
                  <a:gd name="f77" fmla="*/ f4 1 f73"/>
                  <a:gd name="f78" fmla="*/ f74 f68 1"/>
                  <a:gd name="f79" fmla="*/ f75 f68 1"/>
                  <a:gd name="f80" fmla="*/ f77 f69 1"/>
                  <a:gd name="f81" fmla="*/ f76 f6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78" t="f81" r="f79" b="f80"/>
                <a:pathLst>
                  <a:path w="98575" h="111103">
                    <a:moveTo>
                      <a:pt x="f5" y="f6"/>
                    </a:moveTo>
                    <a:cubicBezTo>
                      <a:pt x="f7" y="f6"/>
                      <a:pt x="f8" y="f9"/>
                      <a:pt x="f7" y="f10"/>
                    </a:cubicBezTo>
                    <a:cubicBezTo>
                      <a:pt x="f11" y="f12"/>
                      <a:pt x="f13" y="f14"/>
                      <a:pt x="f15" y="f16"/>
                    </a:cubicBezTo>
                    <a:cubicBezTo>
                      <a:pt x="f17" y="f18"/>
                      <a:pt x="f17" y="f19"/>
                      <a:pt x="f20" y="f21"/>
                    </a:cubicBezTo>
                    <a:cubicBezTo>
                      <a:pt x="f22" y="f23"/>
                      <a:pt x="f22" y="f19"/>
                      <a:pt x="f22" y="f18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6" y="f9"/>
                      <a:pt x="f38" y="f9"/>
                    </a:cubicBezTo>
                    <a:cubicBezTo>
                      <a:pt x="f39" y="f9"/>
                      <a:pt x="f40" y="f9"/>
                      <a:pt x="f2" y="f9"/>
                    </a:cubicBezTo>
                    <a:cubicBezTo>
                      <a:pt x="f2" y="f37"/>
                      <a:pt x="f41" y="f35"/>
                      <a:pt x="f41" y="f10"/>
                    </a:cubicBezTo>
                    <a:cubicBezTo>
                      <a:pt x="f42" y="f43"/>
                      <a:pt x="f44" y="f45"/>
                      <a:pt x="f46" y="f14"/>
                    </a:cubicBezTo>
                    <a:cubicBezTo>
                      <a:pt x="f47" y="f48"/>
                      <a:pt x="f49" y="f50"/>
                      <a:pt x="f51" y="f52"/>
                    </a:cubicBezTo>
                    <a:cubicBezTo>
                      <a:pt x="f53" y="f54"/>
                      <a:pt x="f55" y="f4"/>
                      <a:pt x="f26" y="f4"/>
                    </a:cubicBezTo>
                    <a:cubicBezTo>
                      <a:pt x="f56" y="f4"/>
                      <a:pt x="f17" y="f4"/>
                      <a:pt x="f57" y="f4"/>
                    </a:cubicBezTo>
                    <a:cubicBezTo>
                      <a:pt x="f58" y="f4"/>
                      <a:pt x="f58" y="f4"/>
                      <a:pt x="f59" y="f60"/>
                    </a:cubicBezTo>
                    <a:cubicBezTo>
                      <a:pt x="f8" y="f61"/>
                      <a:pt x="f62" y="f63"/>
                      <a:pt x="f64" y="f35"/>
                    </a:cubicBezTo>
                    <a:cubicBezTo>
                      <a:pt x="f64" y="f65"/>
                      <a:pt x="f66" y="f6"/>
                      <a:pt x="f64" y="f2"/>
                    </a:cubicBezTo>
                    <a:cubicBezTo>
                      <a:pt x="f67" y="f6"/>
                      <a:pt x="f62" y="f9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7" name="Google Shape;337;p54">
                <a:extLst>
                  <a:ext uri="{FF2B5EF4-FFF2-40B4-BE49-F238E27FC236}">
                    <a16:creationId xmlns:a16="http://schemas.microsoft.com/office/drawing/2014/main" id="{14D1F2A9-8082-2D52-47BA-4381277F9677}"/>
                  </a:ext>
                </a:extLst>
              </p:cNvPr>
              <p:cNvSpPr/>
              <p:nvPr/>
            </p:nvSpPr>
            <p:spPr>
              <a:xfrm>
                <a:off x="8286375" y="4740661"/>
                <a:ext cx="39995" cy="444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9073"/>
                  <a:gd name="f4" fmla="val 110161"/>
                  <a:gd name="f5" fmla="val 77806"/>
                  <a:gd name="f6" fmla="val 74010"/>
                  <a:gd name="f7" fmla="val 72113"/>
                  <a:gd name="f8" fmla="val 4708"/>
                  <a:gd name="f9" fmla="val 65471"/>
                  <a:gd name="f10" fmla="val 26363"/>
                  <a:gd name="f11" fmla="val 58829"/>
                  <a:gd name="f12" fmla="val 48019"/>
                  <a:gd name="f13" fmla="val 52187"/>
                  <a:gd name="f14" fmla="val 70616"/>
                  <a:gd name="f15" fmla="val 51238"/>
                  <a:gd name="f16" fmla="val 73441"/>
                  <a:gd name="f17" fmla="val 75324"/>
                  <a:gd name="f18" fmla="val 49340"/>
                  <a:gd name="f19" fmla="val 78149"/>
                  <a:gd name="f20" fmla="val 48391"/>
                  <a:gd name="f21" fmla="val 77207"/>
                  <a:gd name="f22" fmla="val 47443"/>
                  <a:gd name="f23" fmla="val 44596"/>
                  <a:gd name="f24" fmla="val 63084"/>
                  <a:gd name="f25" fmla="val 40801"/>
                  <a:gd name="f26" fmla="val 51785"/>
                  <a:gd name="f27" fmla="val 37954"/>
                  <a:gd name="f28" fmla="val 41428"/>
                  <a:gd name="f29" fmla="val 34159"/>
                  <a:gd name="f30" fmla="val 29188"/>
                  <a:gd name="f31" fmla="val 30363"/>
                  <a:gd name="f32" fmla="val 16948"/>
                  <a:gd name="f33" fmla="val 26568"/>
                  <a:gd name="f34" fmla="val 25619"/>
                  <a:gd name="f35" fmla="val 1883"/>
                  <a:gd name="f36" fmla="val 24670"/>
                  <a:gd name="f37" fmla="val 942"/>
                  <a:gd name="f38" fmla="val 21824"/>
                  <a:gd name="f39" fmla="val 14233"/>
                  <a:gd name="f40" fmla="val 7591"/>
                  <a:gd name="f41" fmla="val 3766"/>
                  <a:gd name="f42" fmla="val 949"/>
                  <a:gd name="f43" fmla="val 6591"/>
                  <a:gd name="f44" fmla="val 1898"/>
                  <a:gd name="f45" fmla="val 8474"/>
                  <a:gd name="f46" fmla="val 13284"/>
                  <a:gd name="f47" fmla="val 40487"/>
                  <a:gd name="f48" fmla="val 37005"/>
                  <a:gd name="f49" fmla="val 105454"/>
                  <a:gd name="f50" fmla="val 38903"/>
                  <a:gd name="f51" fmla="val 110162"/>
                  <a:gd name="f52" fmla="val 43647"/>
                  <a:gd name="f53" fmla="val 55982"/>
                  <a:gd name="f54" fmla="val 60726"/>
                  <a:gd name="f55" fmla="val 61675"/>
                  <a:gd name="f56" fmla="val 71558"/>
                  <a:gd name="f57" fmla="val 85397"/>
                  <a:gd name="f58" fmla="val 38604"/>
                  <a:gd name="f59" fmla="val 97732"/>
                  <a:gd name="f60" fmla="val 98680"/>
                  <a:gd name="f61" fmla="val 2825"/>
                  <a:gd name="f62" fmla="val 99629"/>
                  <a:gd name="f63" fmla="val 92039"/>
                  <a:gd name="f64" fmla="val 84448"/>
                  <a:gd name="f65" fmla="*/ f0 1 99073"/>
                  <a:gd name="f66" fmla="*/ f1 1 110161"/>
                  <a:gd name="f67" fmla="+- f4 0 f2"/>
                  <a:gd name="f68" fmla="+- f3 0 f2"/>
                  <a:gd name="f69" fmla="*/ f68 1 99073"/>
                  <a:gd name="f70" fmla="*/ f67 1 110161"/>
                  <a:gd name="f71" fmla="*/ f2 1 f69"/>
                  <a:gd name="f72" fmla="*/ f3 1 f69"/>
                  <a:gd name="f73" fmla="*/ f2 1 f70"/>
                  <a:gd name="f74" fmla="*/ f4 1 f70"/>
                  <a:gd name="f75" fmla="*/ f71 f65 1"/>
                  <a:gd name="f76" fmla="*/ f72 f65 1"/>
                  <a:gd name="f77" fmla="*/ f74 f66 1"/>
                  <a:gd name="f78" fmla="*/ f73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75" t="f78" r="f76" b="f77"/>
                <a:pathLst>
                  <a:path w="99073" h="110161">
                    <a:moveTo>
                      <a:pt x="f5" y="f2"/>
                    </a:moveTo>
                    <a:cubicBezTo>
                      <a:pt x="f6" y="f2"/>
                      <a:pt x="f6" y="f2"/>
                      <a:pt x="f7" y="f8"/>
                    </a:cubicBezTo>
                    <a:cubicBezTo>
                      <a:pt x="f9" y="f10"/>
                      <a:pt x="f11" y="f12"/>
                      <a:pt x="f13" y="f14"/>
                    </a:cubicBezTo>
                    <a:cubicBezTo>
                      <a:pt x="f15" y="f16"/>
                      <a:pt x="f15" y="f17"/>
                      <a:pt x="f18" y="f19"/>
                    </a:cubicBezTo>
                    <a:cubicBezTo>
                      <a:pt x="f20" y="f21"/>
                      <a:pt x="f20" y="f17"/>
                      <a:pt x="f22" y="f16"/>
                    </a:cubicBezTo>
                    <a:cubicBezTo>
                      <a:pt x="f23" y="f24"/>
                      <a:pt x="f25" y="f26"/>
                      <a:pt x="f27" y="f28"/>
                    </a:cubicBezTo>
                    <a:cubicBezTo>
                      <a:pt x="f29" y="f30"/>
                      <a:pt x="f31" y="f32"/>
                      <a:pt x="f33" y="f8"/>
                    </a:cubicBezTo>
                    <a:cubicBezTo>
                      <a:pt x="f34" y="f35"/>
                      <a:pt x="f36" y="f37"/>
                      <a:pt x="f38" y="f37"/>
                    </a:cubicBezTo>
                    <a:cubicBezTo>
                      <a:pt x="f39" y="f37"/>
                      <a:pt x="f40" y="f37"/>
                      <a:pt x="f2" y="f37"/>
                    </a:cubicBezTo>
                    <a:cubicBezTo>
                      <a:pt x="f2" y="f41"/>
                      <a:pt x="f42" y="f43"/>
                      <a:pt x="f44" y="f45"/>
                    </a:cubicBezTo>
                    <a:cubicBezTo>
                      <a:pt x="f46" y="f47"/>
                      <a:pt x="f36" y="f16"/>
                      <a:pt x="f48" y="f49"/>
                    </a:cubicBezTo>
                    <a:cubicBezTo>
                      <a:pt x="f50" y="f51"/>
                      <a:pt x="f50" y="f51"/>
                      <a:pt x="f52" y="f51"/>
                    </a:cubicBezTo>
                    <a:cubicBezTo>
                      <a:pt x="f22" y="f51"/>
                      <a:pt x="f13" y="f51"/>
                      <a:pt x="f53" y="f51"/>
                    </a:cubicBezTo>
                    <a:cubicBezTo>
                      <a:pt x="f54" y="f51"/>
                      <a:pt x="f54" y="f51"/>
                      <a:pt x="f55" y="f49"/>
                    </a:cubicBezTo>
                    <a:cubicBezTo>
                      <a:pt x="f6" y="f56"/>
                      <a:pt x="f57" y="f58"/>
                      <a:pt x="f59" y="f8"/>
                    </a:cubicBezTo>
                    <a:cubicBezTo>
                      <a:pt x="f60" y="f61"/>
                      <a:pt x="f62" y="f35"/>
                      <a:pt x="f60" y="f2"/>
                    </a:cubicBezTo>
                    <a:cubicBezTo>
                      <a:pt x="f63" y="f2"/>
                      <a:pt x="f64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8" name="Google Shape;338;p54">
                <a:extLst>
                  <a:ext uri="{FF2B5EF4-FFF2-40B4-BE49-F238E27FC236}">
                    <a16:creationId xmlns:a16="http://schemas.microsoft.com/office/drawing/2014/main" id="{60C975EC-AF0A-D8CF-84E1-0CDC9BF892E2}"/>
                  </a:ext>
                </a:extLst>
              </p:cNvPr>
              <p:cNvSpPr/>
              <p:nvPr/>
            </p:nvSpPr>
            <p:spPr>
              <a:xfrm>
                <a:off x="8228146" y="4831506"/>
                <a:ext cx="26051" cy="5660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64521"/>
                  <a:gd name="f4" fmla="val 140190"/>
                  <a:gd name="f5" fmla="val 64522"/>
                  <a:gd name="f6" fmla="val 115811"/>
                  <a:gd name="f7" fmla="val 60726"/>
                  <a:gd name="f8" fmla="val 57880"/>
                  <a:gd name="f9" fmla="val 116752"/>
                  <a:gd name="f10" fmla="val 55033"/>
                  <a:gd name="f11" fmla="val 47443"/>
                  <a:gd name="f12" fmla="val 44596"/>
                  <a:gd name="f13" fmla="val 113928"/>
                  <a:gd name="f14" fmla="val 106395"/>
                  <a:gd name="f15" fmla="val 86623"/>
                  <a:gd name="f16" fmla="val 66850"/>
                  <a:gd name="f17" fmla="val 47078"/>
                  <a:gd name="f18" fmla="val 44253"/>
                  <a:gd name="f19" fmla="val 45545"/>
                  <a:gd name="f20" fmla="val 52187"/>
                  <a:gd name="f21" fmla="val 56931"/>
                  <a:gd name="f22" fmla="val 61675"/>
                  <a:gd name="f23" fmla="val 63573"/>
                  <a:gd name="f24" fmla="val 43311"/>
                  <a:gd name="f25" fmla="val 41428"/>
                  <a:gd name="f26" fmla="val 37662"/>
                  <a:gd name="f27" fmla="val 32954"/>
                  <a:gd name="f28" fmla="val 29188"/>
                  <a:gd name="f29" fmla="val 27305"/>
                  <a:gd name="f30" fmla="val 26363"/>
                  <a:gd name="f31" fmla="val 25422"/>
                  <a:gd name="f32" fmla="val 23539"/>
                  <a:gd name="f33" fmla="val 16948"/>
                  <a:gd name="f34" fmla="val 10357"/>
                  <a:gd name="f35" fmla="val 3766"/>
                  <a:gd name="f36" fmla="val 942"/>
                  <a:gd name="f37" fmla="val 43647"/>
                  <a:gd name="f38" fmla="val 40801"/>
                  <a:gd name="f39" fmla="val 35107"/>
                  <a:gd name="f40" fmla="val 28466"/>
                  <a:gd name="f41" fmla="val 22772"/>
                  <a:gd name="f42" fmla="val 19926"/>
                  <a:gd name="f43" fmla="val 18977"/>
                  <a:gd name="f44" fmla="val 18028"/>
                  <a:gd name="f45" fmla="val 15182"/>
                  <a:gd name="f46" fmla="val 11386"/>
                  <a:gd name="f47" fmla="val 6642"/>
                  <a:gd name="f48" fmla="val 2847"/>
                  <a:gd name="f49" fmla="val 949"/>
                  <a:gd name="f50" fmla="val 28247"/>
                  <a:gd name="f51" fmla="val 30130"/>
                  <a:gd name="f52" fmla="val 34837"/>
                  <a:gd name="f53" fmla="val 38604"/>
                  <a:gd name="f54" fmla="val 45194"/>
                  <a:gd name="f55" fmla="val 46136"/>
                  <a:gd name="f56" fmla="val 10437"/>
                  <a:gd name="f57" fmla="val 14233"/>
                  <a:gd name="f58" fmla="val 50844"/>
                  <a:gd name="f59" fmla="val 69675"/>
                  <a:gd name="f60" fmla="val 88506"/>
                  <a:gd name="f61" fmla="val 107337"/>
                  <a:gd name="f62" fmla="val 111103"/>
                  <a:gd name="f63" fmla="val 119577"/>
                  <a:gd name="f64" fmla="val 20875"/>
                  <a:gd name="f65" fmla="val 128993"/>
                  <a:gd name="f66" fmla="val 26568"/>
                  <a:gd name="f67" fmla="val 135583"/>
                  <a:gd name="f68" fmla="val 36056"/>
                  <a:gd name="f69" fmla="val 138408"/>
                  <a:gd name="f70" fmla="val 141233"/>
                  <a:gd name="f71" fmla="val 53136"/>
                  <a:gd name="f72" fmla="val 140291"/>
                  <a:gd name="f73" fmla="val 137467"/>
                  <a:gd name="f74" fmla="val 127109"/>
                  <a:gd name="f75" fmla="val 121460"/>
                  <a:gd name="f76" fmla="*/ f0 1 64521"/>
                  <a:gd name="f77" fmla="*/ f1 1 140190"/>
                  <a:gd name="f78" fmla="+- f4 0 f2"/>
                  <a:gd name="f79" fmla="+- f3 0 f2"/>
                  <a:gd name="f80" fmla="*/ f79 1 64521"/>
                  <a:gd name="f81" fmla="*/ f78 1 140190"/>
                  <a:gd name="f82" fmla="*/ f2 1 f80"/>
                  <a:gd name="f83" fmla="*/ f3 1 f80"/>
                  <a:gd name="f84" fmla="*/ f2 1 f81"/>
                  <a:gd name="f85" fmla="*/ f4 1 f81"/>
                  <a:gd name="f86" fmla="*/ f82 f76 1"/>
                  <a:gd name="f87" fmla="*/ f83 f76 1"/>
                  <a:gd name="f88" fmla="*/ f85 f77 1"/>
                  <a:gd name="f89" fmla="*/ f84 f77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86" t="f89" r="f87" b="f88"/>
                <a:pathLst>
                  <a:path w="64521" h="140190">
                    <a:moveTo>
                      <a:pt x="f5" y="f6"/>
                    </a:moveTo>
                    <a:cubicBezTo>
                      <a:pt x="f7" y="f6"/>
                      <a:pt x="f8" y="f9"/>
                      <a:pt x="f10" y="f9"/>
                    </a:cubicBezTo>
                    <a:cubicBezTo>
                      <a:pt x="f11" y="f9"/>
                      <a:pt x="f12" y="f13"/>
                      <a:pt x="f12" y="f14"/>
                    </a:cubicBezTo>
                    <a:cubicBezTo>
                      <a:pt x="f12" y="f15"/>
                      <a:pt x="f12" y="f16"/>
                      <a:pt x="f12" y="f17"/>
                    </a:cubicBezTo>
                    <a:cubicBezTo>
                      <a:pt x="f12" y="f18"/>
                      <a:pt x="f19" y="f18"/>
                      <a:pt x="f11" y="f18"/>
                    </a:cubicBezTo>
                    <a:cubicBezTo>
                      <a:pt x="f20" y="f18"/>
                      <a:pt x="f21" y="f18"/>
                      <a:pt x="f22" y="f18"/>
                    </a:cubicBezTo>
                    <a:cubicBezTo>
                      <a:pt x="f23" y="f18"/>
                      <a:pt x="f5" y="f24"/>
                      <a:pt x="f5" y="f25"/>
                    </a:cubicBezTo>
                    <a:cubicBezTo>
                      <a:pt x="f5" y="f26"/>
                      <a:pt x="f5" y="f27"/>
                      <a:pt x="f5" y="f28"/>
                    </a:cubicBezTo>
                    <a:cubicBezTo>
                      <a:pt x="f5" y="f29"/>
                      <a:pt x="f23" y="f30"/>
                      <a:pt x="f22" y="f30"/>
                    </a:cubicBezTo>
                    <a:cubicBezTo>
                      <a:pt x="f21" y="f30"/>
                      <a:pt x="f20" y="f30"/>
                      <a:pt x="f11" y="f30"/>
                    </a:cubicBezTo>
                    <a:cubicBezTo>
                      <a:pt x="f12" y="f30"/>
                      <a:pt x="f12" y="f31"/>
                      <a:pt x="f12" y="f32"/>
                    </a:cubicBezTo>
                    <a:cubicBezTo>
                      <a:pt x="f12" y="f33"/>
                      <a:pt x="f12" y="f34"/>
                      <a:pt x="f12" y="f35"/>
                    </a:cubicBezTo>
                    <a:cubicBezTo>
                      <a:pt x="f12" y="f36"/>
                      <a:pt x="f37" y="f2"/>
                      <a:pt x="f38" y="f2"/>
                    </a:cubicBezTo>
                    <a:cubicBezTo>
                      <a:pt x="f39" y="f2"/>
                      <a:pt x="f40" y="f2"/>
                      <a:pt x="f41" y="f2"/>
                    </a:cubicBezTo>
                    <a:cubicBezTo>
                      <a:pt x="f42" y="f2"/>
                      <a:pt x="f43" y="f36"/>
                      <a:pt x="f43" y="f35"/>
                    </a:cubicBezTo>
                    <a:cubicBezTo>
                      <a:pt x="f43" y="f34"/>
                      <a:pt x="f43" y="f33"/>
                      <a:pt x="f43" y="f32"/>
                    </a:cubicBezTo>
                    <a:cubicBezTo>
                      <a:pt x="f43" y="f30"/>
                      <a:pt x="f44" y="f29"/>
                      <a:pt x="f45" y="f29"/>
                    </a:cubicBezTo>
                    <a:cubicBezTo>
                      <a:pt x="f46" y="f29"/>
                      <a:pt x="f47" y="f29"/>
                      <a:pt x="f48" y="f29"/>
                    </a:cubicBezTo>
                    <a:cubicBezTo>
                      <a:pt x="f49" y="f29"/>
                      <a:pt x="f2" y="f50"/>
                      <a:pt x="f2" y="f51"/>
                    </a:cubicBezTo>
                    <a:cubicBezTo>
                      <a:pt x="f2" y="f52"/>
                      <a:pt x="f2" y="f53"/>
                      <a:pt x="f2" y="f24"/>
                    </a:cubicBezTo>
                    <a:cubicBezTo>
                      <a:pt x="f2" y="f54"/>
                      <a:pt x="f49" y="f55"/>
                      <a:pt x="f48" y="f55"/>
                    </a:cubicBezTo>
                    <a:cubicBezTo>
                      <a:pt x="f47" y="f55"/>
                      <a:pt x="f56" y="f55"/>
                      <a:pt x="f57" y="f55"/>
                    </a:cubicBezTo>
                    <a:cubicBezTo>
                      <a:pt x="f44" y="f55"/>
                      <a:pt x="f44" y="f55"/>
                      <a:pt x="f44" y="f58"/>
                    </a:cubicBezTo>
                    <a:cubicBezTo>
                      <a:pt x="f44" y="f59"/>
                      <a:pt x="f44" y="f60"/>
                      <a:pt x="f44" y="f61"/>
                    </a:cubicBezTo>
                    <a:cubicBezTo>
                      <a:pt x="f44" y="f62"/>
                      <a:pt x="f44" y="f6"/>
                      <a:pt x="f43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12" y="f70"/>
                      <a:pt x="f71" y="f72"/>
                      <a:pt x="f22" y="f69"/>
                    </a:cubicBezTo>
                    <a:cubicBezTo>
                      <a:pt x="f23" y="f69"/>
                      <a:pt x="f23" y="f73"/>
                      <a:pt x="f23" y="f67"/>
                    </a:cubicBezTo>
                    <a:cubicBezTo>
                      <a:pt x="f5" y="f74"/>
                      <a:pt x="f5" y="f75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39" name="Google Shape;339;p54">
                <a:extLst>
                  <a:ext uri="{FF2B5EF4-FFF2-40B4-BE49-F238E27FC236}">
                    <a16:creationId xmlns:a16="http://schemas.microsoft.com/office/drawing/2014/main" id="{D162E704-F5CD-E921-8F57-2C9330656C24}"/>
                  </a:ext>
                </a:extLst>
              </p:cNvPr>
              <p:cNvSpPr/>
              <p:nvPr/>
            </p:nvSpPr>
            <p:spPr>
              <a:xfrm>
                <a:off x="8278712" y="4831131"/>
                <a:ext cx="25667" cy="5650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63573"/>
                  <a:gd name="f4" fmla="val 139950"/>
                  <a:gd name="f5" fmla="val 56931"/>
                  <a:gd name="f6" fmla="val 117694"/>
                  <a:gd name="f7" fmla="val 48391"/>
                  <a:gd name="f8" fmla="val 44596"/>
                  <a:gd name="f9" fmla="val 114869"/>
                  <a:gd name="f10" fmla="val 43647"/>
                  <a:gd name="f11" fmla="val 106395"/>
                  <a:gd name="f12" fmla="val 105454"/>
                  <a:gd name="f13" fmla="val 104512"/>
                  <a:gd name="f14" fmla="val 102629"/>
                  <a:gd name="f15" fmla="val 96038"/>
                  <a:gd name="f16" fmla="val 89447"/>
                  <a:gd name="f17" fmla="val 82857"/>
                  <a:gd name="f18" fmla="val 71558"/>
                  <a:gd name="f19" fmla="val 59318"/>
                  <a:gd name="f20" fmla="val 48019"/>
                  <a:gd name="f21" fmla="val 44253"/>
                  <a:gd name="f22" fmla="val 47443"/>
                  <a:gd name="f23" fmla="val 51238"/>
                  <a:gd name="f24" fmla="val 55982"/>
                  <a:gd name="f25" fmla="val 60726"/>
                  <a:gd name="f26" fmla="val 43311"/>
                  <a:gd name="f27" fmla="val 41428"/>
                  <a:gd name="f28" fmla="val 37662"/>
                  <a:gd name="f29" fmla="val 32954"/>
                  <a:gd name="f30" fmla="val 29188"/>
                  <a:gd name="f31" fmla="val 27305"/>
                  <a:gd name="f32" fmla="val 62624"/>
                  <a:gd name="f33" fmla="val 26363"/>
                  <a:gd name="f34" fmla="val 52187"/>
                  <a:gd name="f35" fmla="val 25422"/>
                  <a:gd name="f36" fmla="val 22597"/>
                  <a:gd name="f37" fmla="val 16006"/>
                  <a:gd name="f38" fmla="val 9416"/>
                  <a:gd name="f39" fmla="val 2825"/>
                  <a:gd name="f40" fmla="val 942"/>
                  <a:gd name="f41" fmla="val 42698"/>
                  <a:gd name="f42" fmla="val 40801"/>
                  <a:gd name="f43" fmla="val 35108"/>
                  <a:gd name="f44" fmla="val 28466"/>
                  <a:gd name="f45" fmla="val 22772"/>
                  <a:gd name="f46" fmla="val 18977"/>
                  <a:gd name="f47" fmla="val 4708"/>
                  <a:gd name="f48" fmla="val 10357"/>
                  <a:gd name="f49" fmla="val 16948"/>
                  <a:gd name="f50" fmla="val 14233"/>
                  <a:gd name="f51" fmla="val 10437"/>
                  <a:gd name="f52" fmla="val 7591"/>
                  <a:gd name="f53" fmla="val 3795"/>
                  <a:gd name="f54" fmla="val 31071"/>
                  <a:gd name="f55" fmla="val 34837"/>
                  <a:gd name="f56" fmla="val 45195"/>
                  <a:gd name="f57" fmla="val 6642"/>
                  <a:gd name="f58" fmla="val 50844"/>
                  <a:gd name="f59" fmla="val 68733"/>
                  <a:gd name="f60" fmla="val 87564"/>
                  <a:gd name="f61" fmla="val 109220"/>
                  <a:gd name="f62" fmla="val 112045"/>
                  <a:gd name="f63" fmla="val 115811"/>
                  <a:gd name="f64" fmla="val 19926"/>
                  <a:gd name="f65" fmla="val 126168"/>
                  <a:gd name="f66" fmla="val 24670"/>
                  <a:gd name="f67" fmla="val 133700"/>
                  <a:gd name="f68" fmla="val 34159"/>
                  <a:gd name="f69" fmla="val 137467"/>
                  <a:gd name="f70" fmla="val 141233"/>
                  <a:gd name="f71" fmla="val 53136"/>
                  <a:gd name="f72" fmla="val 140291"/>
                  <a:gd name="f73" fmla="val 61675"/>
                  <a:gd name="f74" fmla="val 136525"/>
                  <a:gd name="f75" fmla="val 135583"/>
                  <a:gd name="f76" fmla="val 129934"/>
                  <a:gd name="f77" fmla="val 124285"/>
                  <a:gd name="f78" fmla="val 116752"/>
                  <a:gd name="f79" fmla="val 58829"/>
                  <a:gd name="f80" fmla="*/ f0 1 63573"/>
                  <a:gd name="f81" fmla="*/ f1 1 139950"/>
                  <a:gd name="f82" fmla="+- f4 0 f2"/>
                  <a:gd name="f83" fmla="+- f3 0 f2"/>
                  <a:gd name="f84" fmla="*/ f83 1 63573"/>
                  <a:gd name="f85" fmla="*/ f82 1 139950"/>
                  <a:gd name="f86" fmla="*/ f2 1 f84"/>
                  <a:gd name="f87" fmla="*/ f3 1 f84"/>
                  <a:gd name="f88" fmla="*/ f2 1 f85"/>
                  <a:gd name="f89" fmla="*/ f4 1 f85"/>
                  <a:gd name="f90" fmla="*/ f86 f80 1"/>
                  <a:gd name="f91" fmla="*/ f87 f80 1"/>
                  <a:gd name="f92" fmla="*/ f89 f81 1"/>
                  <a:gd name="f93" fmla="*/ f88 f8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0" t="f93" r="f91" b="f92"/>
                <a:pathLst>
                  <a:path w="63573" h="139950">
                    <a:moveTo>
                      <a:pt x="f5" y="f6"/>
                    </a:moveTo>
                    <a:cubicBezTo>
                      <a:pt x="f7" y="f6"/>
                      <a:pt x="f8" y="f9"/>
                      <a:pt x="f10" y="f11"/>
                    </a:cubicBezTo>
                    <a:cubicBezTo>
                      <a:pt x="f10" y="f12"/>
                      <a:pt x="f10" y="f13"/>
                      <a:pt x="f10" y="f14"/>
                    </a:cubicBezTo>
                    <a:cubicBezTo>
                      <a:pt x="f10" y="f15"/>
                      <a:pt x="f10" y="f16"/>
                      <a:pt x="f10" y="f17"/>
                    </a:cubicBezTo>
                    <a:cubicBezTo>
                      <a:pt x="f10" y="f18"/>
                      <a:pt x="f10" y="f19"/>
                      <a:pt x="f10" y="f20"/>
                    </a:cubicBezTo>
                    <a:cubicBezTo>
                      <a:pt x="f10" y="f21"/>
                      <a:pt x="f10" y="f21"/>
                      <a:pt x="f22" y="f21"/>
                    </a:cubicBezTo>
                    <a:cubicBezTo>
                      <a:pt x="f23" y="f21"/>
                      <a:pt x="f24" y="f21"/>
                      <a:pt x="f25" y="f21"/>
                    </a:cubicBezTo>
                    <a:cubicBezTo>
                      <a:pt x="f3" y="f21"/>
                      <a:pt x="f3" y="f26"/>
                      <a:pt x="f3" y="f27"/>
                    </a:cubicBezTo>
                    <a:cubicBezTo>
                      <a:pt x="f3" y="f28"/>
                      <a:pt x="f3" y="f29"/>
                      <a:pt x="f3" y="f30"/>
                    </a:cubicBezTo>
                    <a:cubicBezTo>
                      <a:pt x="f3" y="f31"/>
                      <a:pt x="f32" y="f33"/>
                      <a:pt x="f25" y="f33"/>
                    </a:cubicBezTo>
                    <a:cubicBezTo>
                      <a:pt x="f24" y="f33"/>
                      <a:pt x="f34" y="f33"/>
                      <a:pt x="f22" y="f33"/>
                    </a:cubicBezTo>
                    <a:cubicBezTo>
                      <a:pt x="f8" y="f33"/>
                      <a:pt x="f10" y="f35"/>
                      <a:pt x="f10" y="f36"/>
                    </a:cubicBezTo>
                    <a:cubicBezTo>
                      <a:pt x="f10" y="f37"/>
                      <a:pt x="f10" y="f38"/>
                      <a:pt x="f10" y="f39"/>
                    </a:cubicBezTo>
                    <a:cubicBezTo>
                      <a:pt x="f10" y="f40"/>
                      <a:pt x="f41" y="f2"/>
                      <a:pt x="f42" y="f2"/>
                    </a:cubicBezTo>
                    <a:cubicBezTo>
                      <a:pt x="f43" y="f2"/>
                      <a:pt x="f44" y="f2"/>
                      <a:pt x="f45" y="f2"/>
                    </a:cubicBezTo>
                    <a:cubicBezTo>
                      <a:pt x="f46" y="f2"/>
                      <a:pt x="f46" y="f2"/>
                      <a:pt x="f46" y="f47"/>
                    </a:cubicBezTo>
                    <a:cubicBezTo>
                      <a:pt x="f46" y="f48"/>
                      <a:pt x="f46" y="f49"/>
                      <a:pt x="f46" y="f36"/>
                    </a:cubicBezTo>
                    <a:cubicBezTo>
                      <a:pt x="f46" y="f31"/>
                      <a:pt x="f46" y="f31"/>
                      <a:pt x="f50" y="f31"/>
                    </a:cubicBezTo>
                    <a:cubicBezTo>
                      <a:pt x="f51" y="f31"/>
                      <a:pt x="f52" y="f31"/>
                      <a:pt x="f53" y="f31"/>
                    </a:cubicBezTo>
                    <a:cubicBezTo>
                      <a:pt x="f2" y="f31"/>
                      <a:pt x="f2" y="f31"/>
                      <a:pt x="f2" y="f54"/>
                    </a:cubicBezTo>
                    <a:cubicBezTo>
                      <a:pt x="f2" y="f55"/>
                      <a:pt x="f2" y="f28"/>
                      <a:pt x="f2" y="f27"/>
                    </a:cubicBezTo>
                    <a:cubicBezTo>
                      <a:pt x="f2" y="f21"/>
                      <a:pt x="f2" y="f56"/>
                      <a:pt x="f53" y="f56"/>
                    </a:cubicBezTo>
                    <a:cubicBezTo>
                      <a:pt x="f57" y="f56"/>
                      <a:pt x="f51" y="f56"/>
                      <a:pt x="f50" y="f56"/>
                    </a:cubicBezTo>
                    <a:cubicBezTo>
                      <a:pt x="f46" y="f56"/>
                      <a:pt x="f46" y="f56"/>
                      <a:pt x="f46" y="f58"/>
                    </a:cubicBezTo>
                    <a:cubicBezTo>
                      <a:pt x="f46" y="f59"/>
                      <a:pt x="f46" y="f60"/>
                      <a:pt x="f46" y="f12"/>
                    </a:cubicBezTo>
                    <a:cubicBezTo>
                      <a:pt x="f46" y="f61"/>
                      <a:pt x="f46" y="f62"/>
                      <a:pt x="f46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10" y="f70"/>
                      <a:pt x="f71" y="f72"/>
                      <a:pt x="f73" y="f69"/>
                    </a:cubicBezTo>
                    <a:cubicBezTo>
                      <a:pt x="f32" y="f69"/>
                      <a:pt x="f3" y="f74"/>
                      <a:pt x="f3" y="f75"/>
                    </a:cubicBezTo>
                    <a:cubicBezTo>
                      <a:pt x="f3" y="f76"/>
                      <a:pt x="f3" y="f77"/>
                      <a:pt x="f3" y="f6"/>
                    </a:cubicBezTo>
                    <a:cubicBezTo>
                      <a:pt x="f73" y="f78"/>
                      <a:pt x="f79" y="f78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0" name="Google Shape;340;p54">
                <a:extLst>
                  <a:ext uri="{FF2B5EF4-FFF2-40B4-BE49-F238E27FC236}">
                    <a16:creationId xmlns:a16="http://schemas.microsoft.com/office/drawing/2014/main" id="{324F9642-C86D-CFD2-84B4-09E9B2855245}"/>
                  </a:ext>
                </a:extLst>
              </p:cNvPr>
              <p:cNvSpPr/>
              <p:nvPr/>
            </p:nvSpPr>
            <p:spPr>
              <a:xfrm>
                <a:off x="8082582" y="4740661"/>
                <a:ext cx="19156" cy="6201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7442"/>
                  <a:gd name="f4" fmla="val 153618"/>
                  <a:gd name="f5" fmla="val 134642"/>
                  <a:gd name="f6" fmla="val 139350"/>
                  <a:gd name="f7" fmla="val 144057"/>
                  <a:gd name="f8" fmla="val 148765"/>
                  <a:gd name="f9" fmla="val 150648"/>
                  <a:gd name="f10" fmla="val 949"/>
                  <a:gd name="f11" fmla="val 151590"/>
                  <a:gd name="f12" fmla="val 2847"/>
                  <a:gd name="f13" fmla="val 152531"/>
                  <a:gd name="f14" fmla="val 9489"/>
                  <a:gd name="f15" fmla="val 153473"/>
                  <a:gd name="f16" fmla="val 16130"/>
                  <a:gd name="f17" fmla="val 154414"/>
                  <a:gd name="f18" fmla="val 23721"/>
                  <a:gd name="f19" fmla="val 37005"/>
                  <a:gd name="f20" fmla="val 149707"/>
                  <a:gd name="f21" fmla="val 44596"/>
                  <a:gd name="f22" fmla="val 141233"/>
                  <a:gd name="f23" fmla="val 46494"/>
                  <a:gd name="f24" fmla="val 127109"/>
                  <a:gd name="f25" fmla="val 47443"/>
                  <a:gd name="f26" fmla="val 123343"/>
                  <a:gd name="f27" fmla="val 118636"/>
                  <a:gd name="f28" fmla="val 114869"/>
                  <a:gd name="f29" fmla="val 96980"/>
                  <a:gd name="f30" fmla="val 79090"/>
                  <a:gd name="f31" fmla="val 62142"/>
                  <a:gd name="f32" fmla="val 43311"/>
                  <a:gd name="f33" fmla="val 24480"/>
                  <a:gd name="f34" fmla="val 5649"/>
                  <a:gd name="f35" fmla="val 4708"/>
                  <a:gd name="f36" fmla="val 2825"/>
                  <a:gd name="f37" fmla="val 1883"/>
                  <a:gd name="f38" fmla="val 45545"/>
                  <a:gd name="f39" fmla="val 38903"/>
                  <a:gd name="f40" fmla="val 32261"/>
                  <a:gd name="f41" fmla="val 24670"/>
                  <a:gd name="f42" fmla="val 22772"/>
                  <a:gd name="f43" fmla="val 21824"/>
                  <a:gd name="f44" fmla="val 942"/>
                  <a:gd name="f45" fmla="val 3766"/>
                  <a:gd name="f46" fmla="val 6591"/>
                  <a:gd name="f47" fmla="val 115811"/>
                  <a:gd name="f48" fmla="val 120519"/>
                  <a:gd name="f49" fmla="val 19926"/>
                  <a:gd name="f50" fmla="val 129934"/>
                  <a:gd name="f51" fmla="val 17079"/>
                  <a:gd name="f52" fmla="val 132759"/>
                  <a:gd name="f53" fmla="val 10437"/>
                  <a:gd name="f54" fmla="val 7591"/>
                  <a:gd name="f55" fmla="val 5693"/>
                  <a:gd name="f56" fmla="val 131817"/>
                  <a:gd name="f57" fmla="*/ f0 1 47442"/>
                  <a:gd name="f58" fmla="*/ f1 1 153618"/>
                  <a:gd name="f59" fmla="+- f4 0 f2"/>
                  <a:gd name="f60" fmla="+- f3 0 f2"/>
                  <a:gd name="f61" fmla="*/ f60 1 47442"/>
                  <a:gd name="f62" fmla="*/ f59 1 153618"/>
                  <a:gd name="f63" fmla="*/ f2 1 f61"/>
                  <a:gd name="f64" fmla="*/ f3 1 f61"/>
                  <a:gd name="f65" fmla="*/ f2 1 f62"/>
                  <a:gd name="f66" fmla="*/ f4 1 f62"/>
                  <a:gd name="f67" fmla="*/ f63 f57 1"/>
                  <a:gd name="f68" fmla="*/ f64 f57 1"/>
                  <a:gd name="f69" fmla="*/ f66 f58 1"/>
                  <a:gd name="f70" fmla="*/ f65 f5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67" t="f70" r="f68" b="f69"/>
                <a:pathLst>
                  <a:path w="47442" h="153618">
                    <a:moveTo>
                      <a:pt x="f2" y="f5"/>
                    </a:moveTo>
                    <a:cubicBezTo>
                      <a:pt x="f2" y="f6"/>
                      <a:pt x="f2" y="f7"/>
                      <a:pt x="f2" y="f8"/>
                    </a:cubicBezTo>
                    <a:cubicBezTo>
                      <a:pt x="f2" y="f9"/>
                      <a:pt x="f10" y="f11"/>
                      <a:pt x="f12" y="f13"/>
                    </a:cubicBezTo>
                    <a:cubicBezTo>
                      <a:pt x="f14" y="f15"/>
                      <a:pt x="f16" y="f17"/>
                      <a:pt x="f18" y="f13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5" y="f27"/>
                      <a:pt x="f25" y="f28"/>
                    </a:cubicBezTo>
                    <a:cubicBezTo>
                      <a:pt x="f25" y="f29"/>
                      <a:pt x="f25" y="f30"/>
                      <a:pt x="f25" y="f31"/>
                    </a:cubicBezTo>
                    <a:cubicBezTo>
                      <a:pt x="f25" y="f32"/>
                      <a:pt x="f25" y="f33"/>
                      <a:pt x="f25" y="f34"/>
                    </a:cubicBezTo>
                    <a:cubicBezTo>
                      <a:pt x="f25" y="f35"/>
                      <a:pt x="f25" y="f36"/>
                      <a:pt x="f25" y="f37"/>
                    </a:cubicBezTo>
                    <a:cubicBezTo>
                      <a:pt x="f25" y="f2"/>
                      <a:pt x="f23" y="f2"/>
                      <a:pt x="f38" y="f2"/>
                    </a:cubicBezTo>
                    <a:cubicBezTo>
                      <a:pt x="f39" y="f2"/>
                      <a:pt x="f40" y="f2"/>
                      <a:pt x="f41" y="f2"/>
                    </a:cubicBezTo>
                    <a:cubicBezTo>
                      <a:pt x="f42" y="f2"/>
                      <a:pt x="f43" y="f44"/>
                      <a:pt x="f43" y="f36"/>
                    </a:cubicBezTo>
                    <a:cubicBezTo>
                      <a:pt x="f43" y="f45"/>
                      <a:pt x="f43" y="f34"/>
                      <a:pt x="f43" y="f46"/>
                    </a:cubicBezTo>
                    <a:cubicBezTo>
                      <a:pt x="f43" y="f32"/>
                      <a:pt x="f43" y="f30"/>
                      <a:pt x="f43" y="f47"/>
                    </a:cubicBezTo>
                    <a:cubicBezTo>
                      <a:pt x="f43" y="f27"/>
                      <a:pt x="f43" y="f48"/>
                      <a:pt x="f43" y="f26"/>
                    </a:cubicBezTo>
                    <a:cubicBezTo>
                      <a:pt x="f49" y="f50"/>
                      <a:pt x="f51" y="f52"/>
                      <a:pt x="f53" y="f52"/>
                    </a:cubicBezTo>
                    <a:cubicBezTo>
                      <a:pt x="f54" y="f52"/>
                      <a:pt x="f55" y="f52"/>
                      <a:pt x="f12" y="f52"/>
                    </a:cubicBezTo>
                    <a:cubicBezTo>
                      <a:pt x="f2" y="f56"/>
                      <a:pt x="f2" y="f52"/>
                      <a:pt x="f2" y="f5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" name="Google Shape;341;p54">
                <a:extLst>
                  <a:ext uri="{FF2B5EF4-FFF2-40B4-BE49-F238E27FC236}">
                    <a16:creationId xmlns:a16="http://schemas.microsoft.com/office/drawing/2014/main" id="{1C576A31-C35D-406E-4FC6-42C2D1172258}"/>
                  </a:ext>
                </a:extLst>
              </p:cNvPr>
              <p:cNvSpPr/>
              <p:nvPr/>
            </p:nvSpPr>
            <p:spPr>
              <a:xfrm>
                <a:off x="8237729" y="4739810"/>
                <a:ext cx="24131" cy="4532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9777"/>
                  <a:gd name="f4" fmla="val 112268"/>
                  <a:gd name="f5" fmla="val 59778"/>
                  <a:gd name="f6" fmla="val 3048"/>
                  <a:gd name="f7" fmla="val 1165"/>
                  <a:gd name="f8" fmla="val 57880"/>
                  <a:gd name="f9" fmla="val 224"/>
                  <a:gd name="f10" fmla="val 55982"/>
                  <a:gd name="f11" fmla="val 45545"/>
                  <a:gd name="f12" fmla="+- 0 0 718"/>
                  <a:gd name="f13" fmla="val 37005"/>
                  <a:gd name="f14" fmla="val 29414"/>
                  <a:gd name="f15" fmla="val 8698"/>
                  <a:gd name="f16" fmla="val 28466"/>
                  <a:gd name="f17" fmla="val 9639"/>
                  <a:gd name="f18" fmla="val 27517"/>
                  <a:gd name="f19" fmla="val 11522"/>
                  <a:gd name="f20" fmla="val 25619"/>
                  <a:gd name="f21" fmla="val 12464"/>
                  <a:gd name="f22" fmla="val 24670"/>
                  <a:gd name="f23" fmla="val 7756"/>
                  <a:gd name="f24" fmla="val 4931"/>
                  <a:gd name="f25" fmla="val 23721"/>
                  <a:gd name="f26" fmla="val 2107"/>
                  <a:gd name="f27" fmla="val 21824"/>
                  <a:gd name="f28" fmla="val 15182"/>
                  <a:gd name="f29" fmla="val 9489"/>
                  <a:gd name="f30" fmla="val 2847"/>
                  <a:gd name="f31" fmla="val 949"/>
                  <a:gd name="f32" fmla="val 5873"/>
                  <a:gd name="f33" fmla="val 6815"/>
                  <a:gd name="f34" fmla="val 40710"/>
                  <a:gd name="f35" fmla="val 73665"/>
                  <a:gd name="f36" fmla="val 105678"/>
                  <a:gd name="f37" fmla="val 106619"/>
                  <a:gd name="f38" fmla="val 107561"/>
                  <a:gd name="f39" fmla="val 109444"/>
                  <a:gd name="f40" fmla="val 8540"/>
                  <a:gd name="f41" fmla="val 20875"/>
                  <a:gd name="f42" fmla="val 85905"/>
                  <a:gd name="f43" fmla="val 63308"/>
                  <a:gd name="f44" fmla="val 41652"/>
                  <a:gd name="f45" fmla="val 36944"/>
                  <a:gd name="f46" fmla="val 33178"/>
                  <a:gd name="f47" fmla="val 30363"/>
                  <a:gd name="f48" fmla="val 30353"/>
                  <a:gd name="f49" fmla="val 33210"/>
                  <a:gd name="f50" fmla="val 27529"/>
                  <a:gd name="f51" fmla="val 25646"/>
                  <a:gd name="f52" fmla="val 41749"/>
                  <a:gd name="f53" fmla="val 24704"/>
                  <a:gd name="f54" fmla="val 47443"/>
                  <a:gd name="f55" fmla="val 23763"/>
                  <a:gd name="f56" fmla="val 53136"/>
                  <a:gd name="f57" fmla="val 16230"/>
                  <a:gd name="f58" fmla="*/ f0 1 59777"/>
                  <a:gd name="f59" fmla="*/ f1 1 112268"/>
                  <a:gd name="f60" fmla="+- f4 0 f2"/>
                  <a:gd name="f61" fmla="+- f3 0 f2"/>
                  <a:gd name="f62" fmla="*/ f61 1 59777"/>
                  <a:gd name="f63" fmla="*/ f60 1 112268"/>
                  <a:gd name="f64" fmla="*/ f2 1 f62"/>
                  <a:gd name="f65" fmla="*/ f3 1 f62"/>
                  <a:gd name="f66" fmla="*/ f2 1 f63"/>
                  <a:gd name="f67" fmla="*/ f4 1 f63"/>
                  <a:gd name="f68" fmla="*/ f64 f58 1"/>
                  <a:gd name="f69" fmla="*/ f65 f58 1"/>
                  <a:gd name="f70" fmla="*/ f67 f59 1"/>
                  <a:gd name="f71" fmla="*/ f66 f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68" t="f71" r="f69" b="f70"/>
                <a:pathLst>
                  <a:path w="59777" h="112268">
                    <a:moveTo>
                      <a:pt x="f5" y="f6"/>
                    </a:moveTo>
                    <a:cubicBezTo>
                      <a:pt x="f5" y="f7"/>
                      <a:pt x="f8" y="f9"/>
                      <a:pt x="f10" y="f9"/>
                    </a:cubicBezTo>
                    <a:cubicBezTo>
                      <a:pt x="f11" y="f12"/>
                      <a:pt x="f13" y="f7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17"/>
                      <a:pt x="f22" y="f23"/>
                      <a:pt x="f22" y="f24"/>
                    </a:cubicBezTo>
                    <a:cubicBezTo>
                      <a:pt x="f22" y="f6"/>
                      <a:pt x="f25" y="f26"/>
                      <a:pt x="f27" y="f26"/>
                    </a:cubicBezTo>
                    <a:cubicBezTo>
                      <a:pt x="f28" y="f26"/>
                      <a:pt x="f29" y="f26"/>
                      <a:pt x="f30" y="f26"/>
                    </a:cubicBezTo>
                    <a:cubicBezTo>
                      <a:pt x="f31" y="f26"/>
                      <a:pt x="f2" y="f6"/>
                      <a:pt x="f2" y="f24"/>
                    </a:cubicBezTo>
                    <a:cubicBezTo>
                      <a:pt x="f2" y="f32"/>
                      <a:pt x="f2" y="f33"/>
                      <a:pt x="f2" y="f15"/>
                    </a:cubicBezTo>
                    <a:cubicBezTo>
                      <a:pt x="f2" y="f34"/>
                      <a:pt x="f2" y="f35"/>
                      <a:pt x="f2" y="f36"/>
                    </a:cubicBezTo>
                    <a:cubicBezTo>
                      <a:pt x="f2" y="f37"/>
                      <a:pt x="f2" y="f38"/>
                      <a:pt x="f2" y="f39"/>
                    </a:cubicBezTo>
                    <a:cubicBezTo>
                      <a:pt x="f2" y="f4"/>
                      <a:pt x="f31" y="f4"/>
                      <a:pt x="f30" y="f4"/>
                    </a:cubicBezTo>
                    <a:cubicBezTo>
                      <a:pt x="f40" y="f4"/>
                      <a:pt x="f28" y="f4"/>
                      <a:pt x="f41" y="f4"/>
                    </a:cubicBezTo>
                    <a:cubicBezTo>
                      <a:pt x="f20" y="f4"/>
                      <a:pt x="f20" y="f4"/>
                      <a:pt x="f20" y="f38"/>
                    </a:cubicBezTo>
                    <a:cubicBezTo>
                      <a:pt x="f20" y="f42"/>
                      <a:pt x="f20" y="f43"/>
                      <a:pt x="f20" y="f44"/>
                    </a:cubicBezTo>
                    <a:cubicBezTo>
                      <a:pt x="f20" y="f45"/>
                      <a:pt x="f18" y="f46"/>
                      <a:pt x="f47" y="f48"/>
                    </a:cubicBezTo>
                    <a:cubicBezTo>
                      <a:pt x="f49" y="f50"/>
                      <a:pt x="f13" y="f51"/>
                      <a:pt x="f52" y="f53"/>
                    </a:cubicBezTo>
                    <a:cubicBezTo>
                      <a:pt x="f54" y="f55"/>
                      <a:pt x="f56" y="f55"/>
                      <a:pt x="f5" y="f53"/>
                    </a:cubicBezTo>
                    <a:cubicBezTo>
                      <a:pt x="f5" y="f57"/>
                      <a:pt x="f5" y="f17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" name="Google Shape;342;p54">
                <a:extLst>
                  <a:ext uri="{FF2B5EF4-FFF2-40B4-BE49-F238E27FC236}">
                    <a16:creationId xmlns:a16="http://schemas.microsoft.com/office/drawing/2014/main" id="{B86F8873-C97D-3942-223D-B851895862DC}"/>
                  </a:ext>
                </a:extLst>
              </p:cNvPr>
              <p:cNvSpPr/>
              <p:nvPr/>
            </p:nvSpPr>
            <p:spPr>
              <a:xfrm>
                <a:off x="8261860" y="4841391"/>
                <a:ext cx="10488" cy="444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974"/>
                  <a:gd name="f4" fmla="val 110161"/>
                  <a:gd name="f5" fmla="val 22772"/>
                  <a:gd name="f6" fmla="val 17079"/>
                  <a:gd name="f7" fmla="val 10437"/>
                  <a:gd name="f8" fmla="val 4744"/>
                  <a:gd name="f9" fmla="val 949"/>
                  <a:gd name="f10" fmla="val 4708"/>
                  <a:gd name="f11" fmla="val 21656"/>
                  <a:gd name="f12" fmla="val 38604"/>
                  <a:gd name="f13" fmla="val 54610"/>
                  <a:gd name="f14" fmla="val 71558"/>
                  <a:gd name="f15" fmla="val 89447"/>
                  <a:gd name="f16" fmla="val 106395"/>
                  <a:gd name="f17" fmla="val 109220"/>
                  <a:gd name="f18" fmla="val 110162"/>
                  <a:gd name="f19" fmla="val 3795"/>
                  <a:gd name="f20" fmla="val 16131"/>
                  <a:gd name="f21" fmla="val 24670"/>
                  <a:gd name="f22" fmla="val 25619"/>
                  <a:gd name="f23" fmla="val 107337"/>
                  <a:gd name="f24" fmla="val 105454"/>
                  <a:gd name="f25" fmla="val 104512"/>
                  <a:gd name="f26" fmla="val 5649"/>
                  <a:gd name="f27" fmla="val 3766"/>
                  <a:gd name="f28" fmla="val 2825"/>
                  <a:gd name="f29" fmla="val 26568"/>
                  <a:gd name="f30" fmla="val 942"/>
                  <a:gd name="f31" fmla="*/ f0 1 25974"/>
                  <a:gd name="f32" fmla="*/ f1 1 110161"/>
                  <a:gd name="f33" fmla="+- f4 0 f2"/>
                  <a:gd name="f34" fmla="+- f3 0 f2"/>
                  <a:gd name="f35" fmla="*/ f34 1 25974"/>
                  <a:gd name="f36" fmla="*/ f33 1 110161"/>
                  <a:gd name="f37" fmla="*/ f2 1 f35"/>
                  <a:gd name="f38" fmla="*/ f3 1 f35"/>
                  <a:gd name="f39" fmla="*/ f2 1 f36"/>
                  <a:gd name="f40" fmla="*/ f4 1 f36"/>
                  <a:gd name="f41" fmla="*/ f37 f31 1"/>
                  <a:gd name="f42" fmla="*/ f38 f31 1"/>
                  <a:gd name="f43" fmla="*/ f40 f32 1"/>
                  <a:gd name="f44" fmla="*/ f39 f3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1" t="f44" r="f42" b="f43"/>
                <a:pathLst>
                  <a:path w="25974" h="110161">
                    <a:moveTo>
                      <a:pt x="f5" y="f2"/>
                    </a:moveTo>
                    <a:cubicBezTo>
                      <a:pt x="f6" y="f2"/>
                      <a:pt x="f7" y="f2"/>
                      <a:pt x="f8" y="f2"/>
                    </a:cubicBezTo>
                    <a:cubicBezTo>
                      <a:pt x="f9" y="f2"/>
                      <a:pt x="f2" y="f2"/>
                      <a:pt x="f2" y="f10"/>
                    </a:cubicBezTo>
                    <a:cubicBezTo>
                      <a:pt x="f2" y="f11"/>
                      <a:pt x="f2" y="f12"/>
                      <a:pt x="f2" y="f13"/>
                    </a:cubicBezTo>
                    <a:cubicBezTo>
                      <a:pt x="f2" y="f14"/>
                      <a:pt x="f2" y="f15"/>
                      <a:pt x="f2" y="f16"/>
                    </a:cubicBezTo>
                    <a:cubicBezTo>
                      <a:pt x="f2" y="f17"/>
                      <a:pt x="f9" y="f18"/>
                      <a:pt x="f19" y="f18"/>
                    </a:cubicBezTo>
                    <a:cubicBezTo>
                      <a:pt x="f7" y="f18"/>
                      <a:pt x="f20" y="f18"/>
                      <a:pt x="f5" y="f18"/>
                    </a:cubicBezTo>
                    <a:cubicBezTo>
                      <a:pt x="f21" y="f18"/>
                      <a:pt x="f22" y="f17"/>
                      <a:pt x="f22" y="f23"/>
                    </a:cubicBezTo>
                    <a:cubicBezTo>
                      <a:pt x="f22" y="f16"/>
                      <a:pt x="f22" y="f24"/>
                      <a:pt x="f22" y="f25"/>
                    </a:cubicBezTo>
                    <a:cubicBezTo>
                      <a:pt x="f22" y="f14"/>
                      <a:pt x="f22" y="f12"/>
                      <a:pt x="f22" y="f26"/>
                    </a:cubicBezTo>
                    <a:cubicBezTo>
                      <a:pt x="f22" y="f10"/>
                      <a:pt x="f22" y="f27"/>
                      <a:pt x="f22" y="f28"/>
                    </a:cubicBezTo>
                    <a:cubicBezTo>
                      <a:pt x="f29" y="f30"/>
                      <a:pt x="f22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" name="Google Shape;343;p54">
                <a:extLst>
                  <a:ext uri="{FF2B5EF4-FFF2-40B4-BE49-F238E27FC236}">
                    <a16:creationId xmlns:a16="http://schemas.microsoft.com/office/drawing/2014/main" id="{C2B50897-351C-8773-387C-EF47C7C884D9}"/>
                  </a:ext>
                </a:extLst>
              </p:cNvPr>
              <p:cNvSpPr/>
              <p:nvPr/>
            </p:nvSpPr>
            <p:spPr>
              <a:xfrm>
                <a:off x="8377165" y="4841748"/>
                <a:ext cx="10341" cy="4449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18"/>
                  <a:gd name="f4" fmla="val 110220"/>
                  <a:gd name="f5" fmla="val 20875"/>
                  <a:gd name="f6" fmla="val 59"/>
                  <a:gd name="f7" fmla="val 15182"/>
                  <a:gd name="f8" fmla="val 10437"/>
                  <a:gd name="f9" fmla="val 4744"/>
                  <a:gd name="f10" fmla="val 949"/>
                  <a:gd name="f11" fmla="val 3825"/>
                  <a:gd name="f12" fmla="val 4767"/>
                  <a:gd name="f13" fmla="val 5708"/>
                  <a:gd name="f14" fmla="val 38662"/>
                  <a:gd name="f15" fmla="val 70675"/>
                  <a:gd name="f16" fmla="val 103630"/>
                  <a:gd name="f17" fmla="val 104571"/>
                  <a:gd name="f18" fmla="val 105513"/>
                  <a:gd name="f19" fmla="val 107396"/>
                  <a:gd name="f20" fmla="val 109279"/>
                  <a:gd name="f21" fmla="val 2847"/>
                  <a:gd name="f22" fmla="val 8540"/>
                  <a:gd name="f23" fmla="val 25619"/>
                  <a:gd name="f24" fmla="val 88565"/>
                  <a:gd name="f25" fmla="val 71617"/>
                  <a:gd name="f26" fmla="val 55610"/>
                  <a:gd name="f27" fmla="val 21715"/>
                  <a:gd name="f28" fmla="+- 0 0 883"/>
                  <a:gd name="f29" fmla="*/ f0 1 25618"/>
                  <a:gd name="f30" fmla="*/ f1 1 110220"/>
                  <a:gd name="f31" fmla="+- f4 0 f2"/>
                  <a:gd name="f32" fmla="+- f3 0 f2"/>
                  <a:gd name="f33" fmla="*/ f32 1 25618"/>
                  <a:gd name="f34" fmla="*/ f31 1 110220"/>
                  <a:gd name="f35" fmla="*/ f2 1 f33"/>
                  <a:gd name="f36" fmla="*/ f3 1 f33"/>
                  <a:gd name="f37" fmla="*/ f2 1 f34"/>
                  <a:gd name="f38" fmla="*/ f4 1 f34"/>
                  <a:gd name="f39" fmla="*/ f35 f29 1"/>
                  <a:gd name="f40" fmla="*/ f36 f29 1"/>
                  <a:gd name="f41" fmla="*/ f38 f30 1"/>
                  <a:gd name="f42" fmla="*/ f37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9" t="f42" r="f40" b="f41"/>
                <a:pathLst>
                  <a:path w="25618" h="110220">
                    <a:moveTo>
                      <a:pt x="f5" y="f6"/>
                    </a:moveTo>
                    <a:cubicBezTo>
                      <a:pt x="f7" y="f6"/>
                      <a:pt x="f8" y="f6"/>
                      <a:pt x="f9" y="f6"/>
                    </a:cubicBezTo>
                    <a:cubicBezTo>
                      <a:pt x="f10" y="f6"/>
                      <a:pt x="f2" y="f6"/>
                      <a:pt x="f2" y="f11"/>
                    </a:cubicBezTo>
                    <a:cubicBezTo>
                      <a:pt x="f2" y="f12"/>
                      <a:pt x="f2" y="f13"/>
                      <a:pt x="f2" y="f13"/>
                    </a:cubicBezTo>
                    <a:cubicBezTo>
                      <a:pt x="f2" y="f14"/>
                      <a:pt x="f2" y="f15"/>
                      <a:pt x="f2" y="f16"/>
                    </a:cubicBezTo>
                    <a:cubicBezTo>
                      <a:pt x="f2" y="f17"/>
                      <a:pt x="f2" y="f18"/>
                      <a:pt x="f2" y="f19"/>
                    </a:cubicBezTo>
                    <a:cubicBezTo>
                      <a:pt x="f2" y="f20"/>
                      <a:pt x="f10" y="f4"/>
                      <a:pt x="f21" y="f4"/>
                    </a:cubicBezTo>
                    <a:cubicBezTo>
                      <a:pt x="f22" y="f4"/>
                      <a:pt x="f7" y="f4"/>
                      <a:pt x="f5" y="f4"/>
                    </a:cubicBezTo>
                    <a:cubicBezTo>
                      <a:pt x="f23" y="f4"/>
                      <a:pt x="f23" y="f4"/>
                      <a:pt x="f23" y="f18"/>
                    </a:cubicBezTo>
                    <a:cubicBezTo>
                      <a:pt x="f23" y="f24"/>
                      <a:pt x="f23" y="f25"/>
                      <a:pt x="f23" y="f26"/>
                    </a:cubicBezTo>
                    <a:cubicBezTo>
                      <a:pt x="f23" y="f14"/>
                      <a:pt x="f23" y="f27"/>
                      <a:pt x="f23" y="f12"/>
                    </a:cubicBezTo>
                    <a:cubicBezTo>
                      <a:pt x="f23" y="f28"/>
                      <a:pt x="f23" y="f6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" name="Google Shape;344;p54">
                <a:extLst>
                  <a:ext uri="{FF2B5EF4-FFF2-40B4-BE49-F238E27FC236}">
                    <a16:creationId xmlns:a16="http://schemas.microsoft.com/office/drawing/2014/main" id="{9CC2B0C5-F0AD-ABAE-2A69-FB6E8EDD8343}"/>
                  </a:ext>
                </a:extLst>
              </p:cNvPr>
              <p:cNvSpPr/>
              <p:nvPr/>
            </p:nvSpPr>
            <p:spPr>
              <a:xfrm>
                <a:off x="8312810" y="4841391"/>
                <a:ext cx="10341" cy="444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18"/>
                  <a:gd name="f4" fmla="val 110161"/>
                  <a:gd name="f5" fmla="val 25619"/>
                  <a:gd name="f6" fmla="val 6591"/>
                  <a:gd name="f7" fmla="val 5649"/>
                  <a:gd name="f8" fmla="val 3766"/>
                  <a:gd name="f9" fmla="val 2825"/>
                  <a:gd name="f10" fmla="val 942"/>
                  <a:gd name="f11" fmla="val 24670"/>
                  <a:gd name="f12" fmla="val 23721"/>
                  <a:gd name="f13" fmla="val 17079"/>
                  <a:gd name="f14" fmla="val 10437"/>
                  <a:gd name="f15" fmla="val 2847"/>
                  <a:gd name="f16" fmla="val 949"/>
                  <a:gd name="f17" fmla="val 38604"/>
                  <a:gd name="f18" fmla="val 71558"/>
                  <a:gd name="f19" fmla="val 103571"/>
                  <a:gd name="f20" fmla="val 104512"/>
                  <a:gd name="f21" fmla="val 105454"/>
                  <a:gd name="f22" fmla="val 106395"/>
                  <a:gd name="f23" fmla="val 109220"/>
                  <a:gd name="f24" fmla="val 110162"/>
                  <a:gd name="f25" fmla="val 3795"/>
                  <a:gd name="f26" fmla="val 9489"/>
                  <a:gd name="f27" fmla="val 15182"/>
                  <a:gd name="f28" fmla="val 20875"/>
                  <a:gd name="f29" fmla="val 88506"/>
                  <a:gd name="f30" fmla="val 55552"/>
                  <a:gd name="f31" fmla="val 39545"/>
                  <a:gd name="f32" fmla="val 23539"/>
                  <a:gd name="f33" fmla="*/ f0 1 25618"/>
                  <a:gd name="f34" fmla="*/ f1 1 110161"/>
                  <a:gd name="f35" fmla="+- f4 0 f2"/>
                  <a:gd name="f36" fmla="+- f3 0 f2"/>
                  <a:gd name="f37" fmla="*/ f36 1 25618"/>
                  <a:gd name="f38" fmla="*/ f35 1 110161"/>
                  <a:gd name="f39" fmla="*/ f2 1 f37"/>
                  <a:gd name="f40" fmla="*/ f3 1 f37"/>
                  <a:gd name="f41" fmla="*/ f2 1 f38"/>
                  <a:gd name="f42" fmla="*/ f4 1 f38"/>
                  <a:gd name="f43" fmla="*/ f39 f33 1"/>
                  <a:gd name="f44" fmla="*/ f40 f33 1"/>
                  <a:gd name="f45" fmla="*/ f42 f34 1"/>
                  <a:gd name="f46" fmla="*/ f41 f3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3" t="f46" r="f44" b="f45"/>
                <a:pathLst>
                  <a:path w="25618" h="110161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11" y="f2"/>
                      <a:pt x="f12" y="f2"/>
                    </a:cubicBezTo>
                    <a:cubicBezTo>
                      <a:pt x="f13" y="f2"/>
                      <a:pt x="f14" y="f2"/>
                      <a:pt x="f15" y="f2"/>
                    </a:cubicBezTo>
                    <a:cubicBezTo>
                      <a:pt x="f16" y="f2"/>
                      <a:pt x="f2" y="f10"/>
                      <a:pt x="f2" y="f9"/>
                    </a:cubicBezTo>
                    <a:cubicBezTo>
                      <a:pt x="f2" y="f8"/>
                      <a:pt x="f2" y="f7"/>
                      <a:pt x="f2" y="f6"/>
                    </a:cubicBezTo>
                    <a:cubicBezTo>
                      <a:pt x="f2" y="f17"/>
                      <a:pt x="f2" y="f18"/>
                      <a:pt x="f2" y="f19"/>
                    </a:cubicBezTo>
                    <a:cubicBezTo>
                      <a:pt x="f2" y="f20"/>
                      <a:pt x="f2" y="f21"/>
                      <a:pt x="f2" y="f22"/>
                    </a:cubicBezTo>
                    <a:cubicBezTo>
                      <a:pt x="f2" y="f23"/>
                      <a:pt x="f16" y="f24"/>
                      <a:pt x="f25" y="f24"/>
                    </a:cubicBezTo>
                    <a:cubicBezTo>
                      <a:pt x="f26" y="f24"/>
                      <a:pt x="f27" y="f24"/>
                      <a:pt x="f28" y="f24"/>
                    </a:cubicBezTo>
                    <a:cubicBezTo>
                      <a:pt x="f5" y="f24"/>
                      <a:pt x="f5" y="f24"/>
                      <a:pt x="f5" y="f21"/>
                    </a:cubicBezTo>
                    <a:cubicBezTo>
                      <a:pt x="f5" y="f29"/>
                      <a:pt x="f5" y="f18"/>
                      <a:pt x="f5" y="f30"/>
                    </a:cubicBezTo>
                    <a:cubicBezTo>
                      <a:pt x="f5" y="f31"/>
                      <a:pt x="f5" y="f32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" name="Google Shape;345;p54">
                <a:extLst>
                  <a:ext uri="{FF2B5EF4-FFF2-40B4-BE49-F238E27FC236}">
                    <a16:creationId xmlns:a16="http://schemas.microsoft.com/office/drawing/2014/main" id="{E90442D7-2F6E-A90B-E878-0FE59BA7A216}"/>
                  </a:ext>
                </a:extLst>
              </p:cNvPr>
              <p:cNvSpPr/>
              <p:nvPr/>
            </p:nvSpPr>
            <p:spPr>
              <a:xfrm>
                <a:off x="8268754" y="4740277"/>
                <a:ext cx="10360" cy="4449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5656"/>
                  <a:gd name="f4" fmla="val 110208"/>
                  <a:gd name="f5" fmla="val 25619"/>
                  <a:gd name="f6" fmla="val 104512"/>
                  <a:gd name="f7" fmla="val 79090"/>
                  <a:gd name="f8" fmla="val 53668"/>
                  <a:gd name="f9" fmla="val 28247"/>
                  <a:gd name="f10" fmla="val 19773"/>
                  <a:gd name="f11" fmla="val 12240"/>
                  <a:gd name="f12" fmla="val 3766"/>
                  <a:gd name="f13" fmla="val 942"/>
                  <a:gd name="f14" fmla="val 24670"/>
                  <a:gd name="f15" fmla="val 21824"/>
                  <a:gd name="f16" fmla="val 16130"/>
                  <a:gd name="f17" fmla="val 10437"/>
                  <a:gd name="f18" fmla="val 4744"/>
                  <a:gd name="f19" fmla="val 4708"/>
                  <a:gd name="f20" fmla="val 21656"/>
                  <a:gd name="f21" fmla="val 37662"/>
                  <a:gd name="f22" fmla="val 54610"/>
                  <a:gd name="f23" fmla="val 71558"/>
                  <a:gd name="f24" fmla="val 88506"/>
                  <a:gd name="f25" fmla="val 105454"/>
                  <a:gd name="f26" fmla="val 110162"/>
                  <a:gd name="f27" fmla="val 9489"/>
                  <a:gd name="f28" fmla="val 14233"/>
                  <a:gd name="f29" fmla="val 18977"/>
                  <a:gd name="f30" fmla="val 26568"/>
                  <a:gd name="f31" fmla="val 111103"/>
                  <a:gd name="f32" fmla="*/ f0 1 25656"/>
                  <a:gd name="f33" fmla="*/ f1 1 110208"/>
                  <a:gd name="f34" fmla="+- f4 0 f2"/>
                  <a:gd name="f35" fmla="+- f3 0 f2"/>
                  <a:gd name="f36" fmla="*/ f35 1 25656"/>
                  <a:gd name="f37" fmla="*/ f34 1 110208"/>
                  <a:gd name="f38" fmla="*/ f2 1 f36"/>
                  <a:gd name="f39" fmla="*/ f3 1 f36"/>
                  <a:gd name="f40" fmla="*/ f2 1 f37"/>
                  <a:gd name="f41" fmla="*/ f4 1 f37"/>
                  <a:gd name="f42" fmla="*/ f38 f32 1"/>
                  <a:gd name="f43" fmla="*/ f39 f32 1"/>
                  <a:gd name="f44" fmla="*/ f41 f33 1"/>
                  <a:gd name="f45" fmla="*/ f40 f3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2" t="f45" r="f43" b="f44"/>
                <a:pathLst>
                  <a:path w="25656" h="110208">
                    <a:moveTo>
                      <a:pt x="f5" y="f6"/>
                    </a:moveTo>
                    <a:cubicBezTo>
                      <a:pt x="f5" y="f7"/>
                      <a:pt x="f5" y="f8"/>
                      <a:pt x="f5" y="f9"/>
                    </a:cubicBezTo>
                    <a:cubicBezTo>
                      <a:pt x="f5" y="f10"/>
                      <a:pt x="f5" y="f11"/>
                      <a:pt x="f5" y="f12"/>
                    </a:cubicBezTo>
                    <a:cubicBezTo>
                      <a:pt x="f5" y="f13"/>
                      <a:pt x="f14" y="f2"/>
                      <a:pt x="f15" y="f2"/>
                    </a:cubicBezTo>
                    <a:cubicBezTo>
                      <a:pt x="f16" y="f2"/>
                      <a:pt x="f17" y="f2"/>
                      <a:pt x="f18" y="f2"/>
                    </a:cubicBezTo>
                    <a:cubicBezTo>
                      <a:pt x="f2" y="f2"/>
                      <a:pt x="f2" y="f2"/>
                      <a:pt x="f2" y="f19"/>
                    </a:cubicBezTo>
                    <a:cubicBezTo>
                      <a:pt x="f2" y="f20"/>
                      <a:pt x="f2" y="f21"/>
                      <a:pt x="f2" y="f22"/>
                    </a:cubicBezTo>
                    <a:cubicBezTo>
                      <a:pt x="f2" y="f23"/>
                      <a:pt x="f2" y="f24"/>
                      <a:pt x="f2" y="f25"/>
                    </a:cubicBezTo>
                    <a:cubicBezTo>
                      <a:pt x="f2" y="f26"/>
                      <a:pt x="f2" y="f26"/>
                      <a:pt x="f18" y="f26"/>
                    </a:cubicBezTo>
                    <a:cubicBezTo>
                      <a:pt x="f27" y="f26"/>
                      <a:pt x="f28" y="f26"/>
                      <a:pt x="f29" y="f26"/>
                    </a:cubicBezTo>
                    <a:cubicBezTo>
                      <a:pt x="f30" y="f26"/>
                      <a:pt x="f5" y="f31"/>
                      <a:pt x="f5" y="f6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6" name="Google Shape;346;p54">
                <a:extLst>
                  <a:ext uri="{FF2B5EF4-FFF2-40B4-BE49-F238E27FC236}">
                    <a16:creationId xmlns:a16="http://schemas.microsoft.com/office/drawing/2014/main" id="{BCBC7E2A-370D-7873-6C19-D2158787E10B}"/>
                  </a:ext>
                </a:extLst>
              </p:cNvPr>
              <p:cNvSpPr/>
              <p:nvPr/>
            </p:nvSpPr>
            <p:spPr>
              <a:xfrm>
                <a:off x="8090629" y="4723552"/>
                <a:ext cx="11494" cy="106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3284"/>
                  <a:gd name="f6" fmla="val 21824"/>
                  <a:gd name="f7" fmla="val 27517"/>
                  <a:gd name="f8" fmla="val 21656"/>
                  <a:gd name="f9" fmla="val 28466"/>
                  <a:gd name="f10" fmla="val 13182"/>
                  <a:gd name="f11" fmla="val 4708"/>
                  <a:gd name="f12" fmla="val 22772"/>
                  <a:gd name="f13" fmla="val 14233"/>
                  <a:gd name="f14" fmla="val 5693"/>
                  <a:gd name="f15" fmla="val 20714"/>
                  <a:gd name="f16" fmla="val 4744"/>
                  <a:gd name="f17" fmla="*/ f0 1 28465"/>
                  <a:gd name="f18" fmla="*/ f1 1 26363"/>
                  <a:gd name="f19" fmla="+- f4 0 f2"/>
                  <a:gd name="f20" fmla="+- f3 0 f2"/>
                  <a:gd name="f21" fmla="*/ f20 1 28465"/>
                  <a:gd name="f22" fmla="*/ f19 1 26363"/>
                  <a:gd name="f23" fmla="*/ f2 1 f21"/>
                  <a:gd name="f24" fmla="*/ f3 1 f21"/>
                  <a:gd name="f25" fmla="*/ f2 1 f22"/>
                  <a:gd name="f26" fmla="*/ f4 1 f22"/>
                  <a:gd name="f27" fmla="*/ f23 f17 1"/>
                  <a:gd name="f28" fmla="*/ f24 f17 1"/>
                  <a:gd name="f29" fmla="*/ f26 f18 1"/>
                  <a:gd name="f30" fmla="*/ f25 f1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7" t="f30" r="f28" b="f29"/>
                <a:pathLst>
                  <a:path w="28465" h="26363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9" y="f11"/>
                      <a:pt x="f12" y="f2"/>
                      <a:pt x="f13" y="f2"/>
                    </a:cubicBezTo>
                    <a:cubicBezTo>
                      <a:pt x="f14" y="f2"/>
                      <a:pt x="f2" y="f11"/>
                      <a:pt x="f2" y="f10"/>
                    </a:cubicBezTo>
                    <a:cubicBezTo>
                      <a:pt x="f2" y="f15"/>
                      <a:pt x="f16" y="f4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7" name="Google Shape;347;p54">
                <a:extLst>
                  <a:ext uri="{FF2B5EF4-FFF2-40B4-BE49-F238E27FC236}">
                    <a16:creationId xmlns:a16="http://schemas.microsoft.com/office/drawing/2014/main" id="{7C389082-DDEE-003B-EDDD-8E193CD432C0}"/>
                  </a:ext>
                </a:extLst>
              </p:cNvPr>
              <p:cNvSpPr/>
              <p:nvPr/>
            </p:nvSpPr>
            <p:spPr>
              <a:xfrm>
                <a:off x="8312042" y="4824667"/>
                <a:ext cx="11494" cy="106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1656"/>
                  <a:gd name="f10" fmla="val 22772"/>
                  <a:gd name="f11" fmla="val 28466"/>
                  <a:gd name="f12" fmla="val 4708"/>
                  <a:gd name="f13" fmla="*/ f0 1 28465"/>
                  <a:gd name="f14" fmla="*/ f1 1 26363"/>
                  <a:gd name="f15" fmla="+- f4 0 f2"/>
                  <a:gd name="f16" fmla="+- f3 0 f2"/>
                  <a:gd name="f17" fmla="*/ f16 1 28465"/>
                  <a:gd name="f18" fmla="*/ f15 1 26363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8465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9"/>
                      <a:pt x="f11" y="f8"/>
                    </a:cubicBezTo>
                    <a:cubicBezTo>
                      <a:pt x="f11" y="f12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" name="Google Shape;348;p54">
                <a:extLst>
                  <a:ext uri="{FF2B5EF4-FFF2-40B4-BE49-F238E27FC236}">
                    <a16:creationId xmlns:a16="http://schemas.microsoft.com/office/drawing/2014/main" id="{0680174D-2F94-4812-198C-8F5BFA5950BB}"/>
                  </a:ext>
                </a:extLst>
              </p:cNvPr>
              <p:cNvSpPr/>
              <p:nvPr/>
            </p:nvSpPr>
            <p:spPr>
              <a:xfrm>
                <a:off x="8261475" y="4824667"/>
                <a:ext cx="11494" cy="106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8465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1656"/>
                  <a:gd name="f10" fmla="val 22772"/>
                  <a:gd name="f11" fmla="val 28466"/>
                  <a:gd name="f12" fmla="val 20714"/>
                  <a:gd name="f13" fmla="val 4708"/>
                  <a:gd name="f14" fmla="*/ f0 1 28465"/>
                  <a:gd name="f15" fmla="*/ f1 1 26363"/>
                  <a:gd name="f16" fmla="+- f4 0 f2"/>
                  <a:gd name="f17" fmla="+- f3 0 f2"/>
                  <a:gd name="f18" fmla="*/ f17 1 28465"/>
                  <a:gd name="f19" fmla="*/ f16 1 26363"/>
                  <a:gd name="f20" fmla="*/ f2 1 f18"/>
                  <a:gd name="f21" fmla="*/ f3 1 f18"/>
                  <a:gd name="f22" fmla="*/ f2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8465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12"/>
                      <a:pt x="f11" y="f8"/>
                    </a:cubicBezTo>
                    <a:cubicBezTo>
                      <a:pt x="f11" y="f13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" name="Google Shape;349;p54">
                <a:extLst>
                  <a:ext uri="{FF2B5EF4-FFF2-40B4-BE49-F238E27FC236}">
                    <a16:creationId xmlns:a16="http://schemas.microsoft.com/office/drawing/2014/main" id="{1F2ED525-53DB-4AA8-66C4-F10E1DBEE0A3}"/>
                  </a:ext>
                </a:extLst>
              </p:cNvPr>
              <p:cNvSpPr/>
              <p:nvPr/>
            </p:nvSpPr>
            <p:spPr>
              <a:xfrm>
                <a:off x="8376781" y="4824667"/>
                <a:ext cx="11878" cy="106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414"/>
                  <a:gd name="f4" fmla="val 26363"/>
                  <a:gd name="f5" fmla="val 14233"/>
                  <a:gd name="f6" fmla="val 5693"/>
                  <a:gd name="f7" fmla="val 5649"/>
                  <a:gd name="f8" fmla="val 13182"/>
                  <a:gd name="f9" fmla="val 20714"/>
                  <a:gd name="f10" fmla="val 22773"/>
                  <a:gd name="f11" fmla="val 28466"/>
                  <a:gd name="f12" fmla="val 21656"/>
                  <a:gd name="f13" fmla="*/ f0 1 29414"/>
                  <a:gd name="f14" fmla="*/ f1 1 26363"/>
                  <a:gd name="f15" fmla="+- f4 0 f2"/>
                  <a:gd name="f16" fmla="+- f3 0 f2"/>
                  <a:gd name="f17" fmla="*/ f16 1 29414"/>
                  <a:gd name="f18" fmla="*/ f15 1 26363"/>
                  <a:gd name="f19" fmla="*/ f2 1 f17"/>
                  <a:gd name="f20" fmla="*/ f3 1 f17"/>
                  <a:gd name="f21" fmla="*/ f2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9414" h="26363">
                    <a:moveTo>
                      <a:pt x="f5" y="f2"/>
                    </a:moveTo>
                    <a:cubicBezTo>
                      <a:pt x="f6" y="f2"/>
                      <a:pt x="f2" y="f7"/>
                      <a:pt x="f2" y="f8"/>
                    </a:cubicBezTo>
                    <a:cubicBezTo>
                      <a:pt x="f2" y="f9"/>
                      <a:pt x="f6" y="f4"/>
                      <a:pt x="f5" y="f4"/>
                    </a:cubicBezTo>
                    <a:cubicBezTo>
                      <a:pt x="f10" y="f4"/>
                      <a:pt x="f11" y="f12"/>
                      <a:pt x="f3" y="f8"/>
                    </a:cubicBezTo>
                    <a:cubicBezTo>
                      <a:pt x="f11" y="f7"/>
                      <a:pt x="f10" y="f2"/>
                      <a:pt x="f5" y="f2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" name="Google Shape;350;p54">
                <a:extLst>
                  <a:ext uri="{FF2B5EF4-FFF2-40B4-BE49-F238E27FC236}">
                    <a16:creationId xmlns:a16="http://schemas.microsoft.com/office/drawing/2014/main" id="{3DEB770F-6572-5076-6F80-BAAA6449C415}"/>
                  </a:ext>
                </a:extLst>
              </p:cNvPr>
              <p:cNvSpPr/>
              <p:nvPr/>
            </p:nvSpPr>
            <p:spPr>
              <a:xfrm>
                <a:off x="8267986" y="4723552"/>
                <a:ext cx="11878" cy="1064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9414"/>
                  <a:gd name="f4" fmla="val 26363"/>
                  <a:gd name="f5" fmla="val 15182"/>
                  <a:gd name="f6" fmla="val 23721"/>
                  <a:gd name="f7" fmla="val 20714"/>
                  <a:gd name="f8" fmla="val 13182"/>
                  <a:gd name="f9" fmla="val 5649"/>
                  <a:gd name="f10" fmla="val 5693"/>
                  <a:gd name="f11" fmla="val 949"/>
                  <a:gd name="f12" fmla="val 4708"/>
                  <a:gd name="f13" fmla="val 6642"/>
                  <a:gd name="f14" fmla="*/ f0 1 29414"/>
                  <a:gd name="f15" fmla="*/ f1 1 26363"/>
                  <a:gd name="f16" fmla="+- f4 0 f2"/>
                  <a:gd name="f17" fmla="+- f3 0 f2"/>
                  <a:gd name="f18" fmla="*/ f17 1 29414"/>
                  <a:gd name="f19" fmla="*/ f16 1 26363"/>
                  <a:gd name="f20" fmla="*/ f2 1 f18"/>
                  <a:gd name="f21" fmla="*/ f3 1 f18"/>
                  <a:gd name="f22" fmla="*/ f2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9414" h="26363">
                    <a:moveTo>
                      <a:pt x="f5" y="f4"/>
                    </a:moveTo>
                    <a:cubicBezTo>
                      <a:pt x="f6" y="f4"/>
                      <a:pt x="f3" y="f7"/>
                      <a:pt x="f3" y="f8"/>
                    </a:cubicBezTo>
                    <a:cubicBezTo>
                      <a:pt x="f3" y="f9"/>
                      <a:pt x="f6" y="f2"/>
                      <a:pt x="f5" y="f2"/>
                    </a:cubicBezTo>
                    <a:cubicBezTo>
                      <a:pt x="f10" y="f2"/>
                      <a:pt x="f11" y="f12"/>
                      <a:pt x="f2" y="f8"/>
                    </a:cubicBezTo>
                    <a:cubicBezTo>
                      <a:pt x="f11" y="f7"/>
                      <a:pt x="f13" y="f4"/>
                      <a:pt x="f5" y="f4"/>
                    </a:cubicBezTo>
                  </a:path>
                </a:pathLst>
              </a:custGeom>
              <a:noFill/>
              <a:ln cap="flat">
                <a:noFill/>
                <a:prstDash val="solid"/>
              </a:ln>
            </p:spPr>
            <p:txBody>
              <a:bodyPr vert="horz" wrap="square" lIns="91421" tIns="45701" rIns="91421" bIns="45701" anchor="ctr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s-CO" sz="1800" b="0" i="0" u="none" strike="noStrike" kern="0" cap="none" spc="0" baseline="0">
                  <a:solidFill>
                    <a:srgbClr val="000000"/>
                  </a:solidFill>
                  <a:uFillTx/>
                  <a:latin typeface="Arial"/>
                  <a:ea typeface="Arial"/>
                  <a:cs typeface="Arial"/>
                </a:endParaRPr>
              </a:p>
            </p:txBody>
          </p:sp>
        </p:grpSp>
      </p:grpSp>
      <p:sp>
        <p:nvSpPr>
          <p:cNvPr id="51" name="Google Shape;351;p54">
            <a:extLst>
              <a:ext uri="{FF2B5EF4-FFF2-40B4-BE49-F238E27FC236}">
                <a16:creationId xmlns:a16="http://schemas.microsoft.com/office/drawing/2014/main" id="{9CBE2645-BC39-27C4-3117-8F6E595028D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9820" y="4752063"/>
            <a:ext cx="7530230" cy="195260"/>
          </a:xfrm>
        </p:spPr>
        <p:txBody>
          <a:bodyPr anchor="ctr">
            <a:noAutofit/>
          </a:bodyPr>
          <a:lstStyle>
            <a:lvl1pPr indent="-295278">
              <a:buClr>
                <a:srgbClr val="FFFFFF"/>
              </a:buClr>
              <a:buSzPts val="1050"/>
              <a:defRPr lang="es-CO" sz="1050">
                <a:solidFill>
                  <a:srgbClr val="FFFFFF"/>
                </a:solidFill>
              </a:defRPr>
            </a:lvl1pPr>
          </a:lstStyle>
          <a:p>
            <a:pPr lvl="0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7137124"/>
      </p:ext>
    </p:extLst>
  </p:cSld>
  <p:clrMapOvr>
    <a:masterClrMapping/>
  </p:clrMapOvr>
  <p:transition spd="med">
    <p:fade/>
  </p:transition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56"/>
          <p:cNvGrpSpPr/>
          <p:nvPr/>
        </p:nvGrpSpPr>
        <p:grpSpPr>
          <a:xfrm>
            <a:off x="3627765" y="3689259"/>
            <a:ext cx="2023798" cy="449227"/>
            <a:chOff x="1822450" y="2261394"/>
            <a:chExt cx="2474601" cy="549293"/>
          </a:xfrm>
        </p:grpSpPr>
        <p:sp>
          <p:nvSpPr>
            <p:cNvPr id="116" name="Google Shape;116;p56"/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6"/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6"/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6"/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6"/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6"/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6"/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6"/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6"/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6"/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6"/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6"/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6"/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6"/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6"/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6"/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6"/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6"/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6"/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6"/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6"/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56"/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56"/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6"/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6"/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6"/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6"/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6"/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6"/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6"/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6"/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6"/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6"/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6"/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6"/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6"/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6"/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6"/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56"/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6"/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6"/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6"/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8" name="Google Shape;158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7711" y="1245139"/>
            <a:ext cx="5104580" cy="2012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3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8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946E"/>
              </a:buClr>
              <a:buSzPts val="2000"/>
              <a:buFont typeface="Arial"/>
              <a:buNone/>
              <a:defRPr sz="2000" b="1">
                <a:solidFill>
                  <a:srgbClr val="34946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8"/>
          <p:cNvSpPr txBox="1">
            <a:spLocks noGrp="1"/>
          </p:cNvSpPr>
          <p:nvPr>
            <p:ph type="subTitle" idx="1"/>
          </p:nvPr>
        </p:nvSpPr>
        <p:spPr>
          <a:xfrm>
            <a:off x="312616" y="600025"/>
            <a:ext cx="8477739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209" name="Google Shape;209;p58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10" name="Google Shape;210;p58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8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8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8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8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8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8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8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8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8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8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8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8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8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8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8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8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8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8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8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8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8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8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8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8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8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8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8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8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8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8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8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8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8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8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8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8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8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8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58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58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58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" name="Google Shape;252;p58"/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sz="800" b="0" i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58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514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Título y objetos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0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60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60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6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7" name="Google Shape;307;p6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886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61"/>
          <p:cNvSpPr/>
          <p:nvPr/>
        </p:nvSpPr>
        <p:spPr>
          <a:xfrm rot="10800000">
            <a:off x="0" y="508000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61"/>
          <p:cNvSpPr txBox="1">
            <a:spLocks noGrp="1"/>
          </p:cNvSpPr>
          <p:nvPr>
            <p:ph type="ctrTitle"/>
          </p:nvPr>
        </p:nvSpPr>
        <p:spPr>
          <a:xfrm>
            <a:off x="1143000" y="1930400"/>
            <a:ext cx="6858000" cy="100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61"/>
          <p:cNvSpPr txBox="1">
            <a:spLocks noGrp="1"/>
          </p:cNvSpPr>
          <p:nvPr>
            <p:ph type="subTitle" idx="1"/>
          </p:nvPr>
        </p:nvSpPr>
        <p:spPr>
          <a:xfrm>
            <a:off x="1143000" y="3007164"/>
            <a:ext cx="6858000" cy="71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grpSp>
        <p:nvGrpSpPr>
          <p:cNvPr id="313" name="Google Shape;313;p61"/>
          <p:cNvGrpSpPr/>
          <p:nvPr/>
        </p:nvGrpSpPr>
        <p:grpSpPr>
          <a:xfrm>
            <a:off x="3216462" y="930031"/>
            <a:ext cx="2711076" cy="601783"/>
            <a:chOff x="3216462" y="930031"/>
            <a:chExt cx="2711076" cy="601783"/>
          </a:xfrm>
        </p:grpSpPr>
        <p:grpSp>
          <p:nvGrpSpPr>
            <p:cNvPr id="314" name="Google Shape;314;p61"/>
            <p:cNvGrpSpPr/>
            <p:nvPr/>
          </p:nvGrpSpPr>
          <p:grpSpPr>
            <a:xfrm>
              <a:off x="5213103" y="930031"/>
              <a:ext cx="714435" cy="601783"/>
              <a:chOff x="5213103" y="930031"/>
              <a:chExt cx="714435" cy="601783"/>
            </a:xfrm>
          </p:grpSpPr>
          <p:sp>
            <p:nvSpPr>
              <p:cNvPr id="315" name="Google Shape;315;p61"/>
              <p:cNvSpPr/>
              <p:nvPr/>
            </p:nvSpPr>
            <p:spPr>
              <a:xfrm>
                <a:off x="5607366" y="1113996"/>
                <a:ext cx="320172" cy="417818"/>
              </a:xfrm>
              <a:custGeom>
                <a:avLst/>
                <a:gdLst/>
                <a:ahLst/>
                <a:cxnLst/>
                <a:rect l="l" t="t" r="r" b="b"/>
                <a:pathLst>
                  <a:path w="292245" h="381374" extrusionOk="0">
                    <a:moveTo>
                      <a:pt x="287502" y="381005"/>
                    </a:moveTo>
                    <a:cubicBezTo>
                      <a:pt x="270422" y="374415"/>
                      <a:pt x="253343" y="366882"/>
                      <a:pt x="236264" y="360291"/>
                    </a:cubicBezTo>
                    <a:cubicBezTo>
                      <a:pt x="190719" y="340519"/>
                      <a:pt x="146123" y="318863"/>
                      <a:pt x="102476" y="292500"/>
                    </a:cubicBezTo>
                    <a:cubicBezTo>
                      <a:pt x="79703" y="279318"/>
                      <a:pt x="57880" y="264253"/>
                      <a:pt x="37954" y="247305"/>
                    </a:cubicBezTo>
                    <a:cubicBezTo>
                      <a:pt x="28466" y="238831"/>
                      <a:pt x="19926" y="230357"/>
                      <a:pt x="13284" y="220942"/>
                    </a:cubicBezTo>
                    <a:cubicBezTo>
                      <a:pt x="9489" y="215292"/>
                      <a:pt x="5693" y="209643"/>
                      <a:pt x="2847" y="202111"/>
                    </a:cubicBezTo>
                    <a:cubicBezTo>
                      <a:pt x="-949" y="191753"/>
                      <a:pt x="-949" y="182338"/>
                      <a:pt x="2847" y="171981"/>
                    </a:cubicBezTo>
                    <a:cubicBezTo>
                      <a:pt x="5693" y="163507"/>
                      <a:pt x="10437" y="156916"/>
                      <a:pt x="16130" y="150325"/>
                    </a:cubicBezTo>
                    <a:cubicBezTo>
                      <a:pt x="26568" y="138085"/>
                      <a:pt x="38903" y="126786"/>
                      <a:pt x="52187" y="117371"/>
                    </a:cubicBezTo>
                    <a:cubicBezTo>
                      <a:pt x="79703" y="96657"/>
                      <a:pt x="110067" y="79709"/>
                      <a:pt x="140430" y="64644"/>
                    </a:cubicBezTo>
                    <a:cubicBezTo>
                      <a:pt x="187872" y="41105"/>
                      <a:pt x="236264" y="20391"/>
                      <a:pt x="285604" y="1560"/>
                    </a:cubicBezTo>
                    <a:cubicBezTo>
                      <a:pt x="286553" y="1560"/>
                      <a:pt x="288451" y="618"/>
                      <a:pt x="289399" y="618"/>
                    </a:cubicBezTo>
                    <a:cubicBezTo>
                      <a:pt x="290348" y="-323"/>
                      <a:pt x="292246" y="-323"/>
                      <a:pt x="292246" y="1560"/>
                    </a:cubicBezTo>
                    <a:cubicBezTo>
                      <a:pt x="276116" y="15683"/>
                      <a:pt x="260934" y="30748"/>
                      <a:pt x="244804" y="44871"/>
                    </a:cubicBezTo>
                    <a:cubicBezTo>
                      <a:pt x="214440" y="74060"/>
                      <a:pt x="185026" y="103248"/>
                      <a:pt x="158458" y="135260"/>
                    </a:cubicBezTo>
                    <a:cubicBezTo>
                      <a:pt x="149918" y="144676"/>
                      <a:pt x="142328" y="155033"/>
                      <a:pt x="135686" y="166332"/>
                    </a:cubicBezTo>
                    <a:cubicBezTo>
                      <a:pt x="132839" y="171039"/>
                      <a:pt x="129993" y="175747"/>
                      <a:pt x="128095" y="180455"/>
                    </a:cubicBezTo>
                    <a:cubicBezTo>
                      <a:pt x="121453" y="193637"/>
                      <a:pt x="121453" y="205877"/>
                      <a:pt x="125248" y="220000"/>
                    </a:cubicBezTo>
                    <a:cubicBezTo>
                      <a:pt x="128095" y="229416"/>
                      <a:pt x="132839" y="238831"/>
                      <a:pt x="138532" y="247305"/>
                    </a:cubicBezTo>
                    <a:cubicBezTo>
                      <a:pt x="148970" y="263311"/>
                      <a:pt x="160356" y="276493"/>
                      <a:pt x="173640" y="289675"/>
                    </a:cubicBezTo>
                    <a:cubicBezTo>
                      <a:pt x="203054" y="318863"/>
                      <a:pt x="235315" y="344285"/>
                      <a:pt x="269474" y="366882"/>
                    </a:cubicBezTo>
                    <a:cubicBezTo>
                      <a:pt x="275167" y="370648"/>
                      <a:pt x="281809" y="375356"/>
                      <a:pt x="287502" y="379122"/>
                    </a:cubicBezTo>
                    <a:cubicBezTo>
                      <a:pt x="288451" y="381005"/>
                      <a:pt x="288451" y="381947"/>
                      <a:pt x="287502" y="381005"/>
                    </a:cubicBezTo>
                  </a:path>
                </a:pathLst>
              </a:custGeom>
              <a:solidFill>
                <a:srgbClr val="D92D1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61"/>
              <p:cNvSpPr/>
              <p:nvPr/>
            </p:nvSpPr>
            <p:spPr>
              <a:xfrm>
                <a:off x="5343327" y="931667"/>
                <a:ext cx="426984" cy="314269"/>
              </a:xfrm>
              <a:custGeom>
                <a:avLst/>
                <a:gdLst/>
                <a:ahLst/>
                <a:cxnLst/>
                <a:rect l="l" t="t" r="r" b="b"/>
                <a:pathLst>
                  <a:path w="389740" h="286857" extrusionOk="0">
                    <a:moveTo>
                      <a:pt x="389029" y="8864"/>
                    </a:moveTo>
                    <a:cubicBezTo>
                      <a:pt x="383336" y="22987"/>
                      <a:pt x="376694" y="37111"/>
                      <a:pt x="371001" y="51234"/>
                    </a:cubicBezTo>
                    <a:cubicBezTo>
                      <a:pt x="359614" y="76656"/>
                      <a:pt x="347279" y="103019"/>
                      <a:pt x="333046" y="127499"/>
                    </a:cubicBezTo>
                    <a:cubicBezTo>
                      <a:pt x="315018" y="161395"/>
                      <a:pt x="296041" y="194350"/>
                      <a:pt x="272320" y="225421"/>
                    </a:cubicBezTo>
                    <a:cubicBezTo>
                      <a:pt x="260934" y="240486"/>
                      <a:pt x="249548" y="253667"/>
                      <a:pt x="235315" y="265908"/>
                    </a:cubicBezTo>
                    <a:cubicBezTo>
                      <a:pt x="227724" y="272498"/>
                      <a:pt x="220133" y="277206"/>
                      <a:pt x="211594" y="281914"/>
                    </a:cubicBezTo>
                    <a:cubicBezTo>
                      <a:pt x="198310" y="288505"/>
                      <a:pt x="184077" y="288505"/>
                      <a:pt x="170793" y="281914"/>
                    </a:cubicBezTo>
                    <a:cubicBezTo>
                      <a:pt x="160356" y="277206"/>
                      <a:pt x="150867" y="269674"/>
                      <a:pt x="143276" y="262141"/>
                    </a:cubicBezTo>
                    <a:cubicBezTo>
                      <a:pt x="125248" y="244252"/>
                      <a:pt x="110067" y="224479"/>
                      <a:pt x="96783" y="202824"/>
                    </a:cubicBezTo>
                    <a:cubicBezTo>
                      <a:pt x="72113" y="163278"/>
                      <a:pt x="51238" y="121850"/>
                      <a:pt x="32261" y="80422"/>
                    </a:cubicBezTo>
                    <a:cubicBezTo>
                      <a:pt x="21823" y="56883"/>
                      <a:pt x="11386" y="32403"/>
                      <a:pt x="1898" y="7922"/>
                    </a:cubicBezTo>
                    <a:cubicBezTo>
                      <a:pt x="949" y="6039"/>
                      <a:pt x="0" y="4156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13284" y="13572"/>
                      <a:pt x="25619" y="25812"/>
                      <a:pt x="37954" y="38994"/>
                    </a:cubicBezTo>
                    <a:cubicBezTo>
                      <a:pt x="54084" y="55942"/>
                      <a:pt x="71164" y="71948"/>
                      <a:pt x="88243" y="87954"/>
                    </a:cubicBezTo>
                    <a:cubicBezTo>
                      <a:pt x="112913" y="110552"/>
                      <a:pt x="137583" y="132207"/>
                      <a:pt x="166049" y="151038"/>
                    </a:cubicBezTo>
                    <a:cubicBezTo>
                      <a:pt x="171742" y="154804"/>
                      <a:pt x="178384" y="158571"/>
                      <a:pt x="185026" y="161395"/>
                    </a:cubicBezTo>
                    <a:cubicBezTo>
                      <a:pt x="198310" y="167986"/>
                      <a:pt x="212542" y="168928"/>
                      <a:pt x="226775" y="164220"/>
                    </a:cubicBezTo>
                    <a:cubicBezTo>
                      <a:pt x="241957" y="159512"/>
                      <a:pt x="256190" y="151038"/>
                      <a:pt x="269474" y="141623"/>
                    </a:cubicBezTo>
                    <a:cubicBezTo>
                      <a:pt x="289399" y="126558"/>
                      <a:pt x="306479" y="109610"/>
                      <a:pt x="323558" y="90779"/>
                    </a:cubicBezTo>
                    <a:cubicBezTo>
                      <a:pt x="347279" y="64416"/>
                      <a:pt x="369103" y="36169"/>
                      <a:pt x="389029" y="6981"/>
                    </a:cubicBezTo>
                    <a:cubicBezTo>
                      <a:pt x="389978" y="6981"/>
                      <a:pt x="389978" y="7922"/>
                      <a:pt x="389029" y="8864"/>
                    </a:cubicBezTo>
                  </a:path>
                </a:pathLst>
              </a:custGeom>
              <a:solidFill>
                <a:srgbClr val="F0DF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61"/>
              <p:cNvSpPr/>
              <p:nvPr/>
            </p:nvSpPr>
            <p:spPr>
              <a:xfrm>
                <a:off x="5213995" y="1109516"/>
                <a:ext cx="320343" cy="417768"/>
              </a:xfrm>
              <a:custGeom>
                <a:avLst/>
                <a:gdLst/>
                <a:ahLst/>
                <a:cxnLst/>
                <a:rect l="l" t="t" r="r" b="b"/>
                <a:pathLst>
                  <a:path w="292401" h="381328" extrusionOk="0">
                    <a:moveTo>
                      <a:pt x="7035" y="0"/>
                    </a:moveTo>
                    <a:cubicBezTo>
                      <a:pt x="22217" y="5649"/>
                      <a:pt x="37398" y="12240"/>
                      <a:pt x="52580" y="18831"/>
                    </a:cubicBezTo>
                    <a:cubicBezTo>
                      <a:pt x="100022" y="39545"/>
                      <a:pt x="146516" y="62142"/>
                      <a:pt x="191112" y="88506"/>
                    </a:cubicBezTo>
                    <a:cubicBezTo>
                      <a:pt x="211987" y="100746"/>
                      <a:pt x="231913" y="113928"/>
                      <a:pt x="249941" y="129934"/>
                    </a:cubicBezTo>
                    <a:cubicBezTo>
                      <a:pt x="259429" y="138408"/>
                      <a:pt x="268918" y="146882"/>
                      <a:pt x="277457" y="157239"/>
                    </a:cubicBezTo>
                    <a:cubicBezTo>
                      <a:pt x="282202" y="162888"/>
                      <a:pt x="285997" y="169479"/>
                      <a:pt x="288844" y="176070"/>
                    </a:cubicBezTo>
                    <a:cubicBezTo>
                      <a:pt x="293588" y="187369"/>
                      <a:pt x="293588" y="198667"/>
                      <a:pt x="288844" y="209966"/>
                    </a:cubicBezTo>
                    <a:cubicBezTo>
                      <a:pt x="285048" y="219382"/>
                      <a:pt x="278406" y="227856"/>
                      <a:pt x="271764" y="235388"/>
                    </a:cubicBezTo>
                    <a:cubicBezTo>
                      <a:pt x="258480" y="249511"/>
                      <a:pt x="243299" y="260810"/>
                      <a:pt x="228117" y="272108"/>
                    </a:cubicBezTo>
                    <a:cubicBezTo>
                      <a:pt x="200601" y="290939"/>
                      <a:pt x="171186" y="306946"/>
                      <a:pt x="140823" y="322011"/>
                    </a:cubicBezTo>
                    <a:cubicBezTo>
                      <a:pt x="96227" y="343666"/>
                      <a:pt x="50682" y="363439"/>
                      <a:pt x="4188" y="380387"/>
                    </a:cubicBezTo>
                    <a:cubicBezTo>
                      <a:pt x="3240" y="380387"/>
                      <a:pt x="2291" y="381328"/>
                      <a:pt x="1342" y="381328"/>
                    </a:cubicBezTo>
                    <a:cubicBezTo>
                      <a:pt x="393" y="381328"/>
                      <a:pt x="-556" y="381328"/>
                      <a:pt x="393" y="380387"/>
                    </a:cubicBezTo>
                    <a:cubicBezTo>
                      <a:pt x="19370" y="362497"/>
                      <a:pt x="39296" y="345549"/>
                      <a:pt x="58273" y="327660"/>
                    </a:cubicBezTo>
                    <a:cubicBezTo>
                      <a:pt x="83892" y="303180"/>
                      <a:pt x="108562" y="277758"/>
                      <a:pt x="131334" y="250453"/>
                    </a:cubicBezTo>
                    <a:cubicBezTo>
                      <a:pt x="139874" y="240096"/>
                      <a:pt x="148414" y="228797"/>
                      <a:pt x="156005" y="217498"/>
                    </a:cubicBezTo>
                    <a:cubicBezTo>
                      <a:pt x="159800" y="211849"/>
                      <a:pt x="162647" y="206200"/>
                      <a:pt x="165493" y="200551"/>
                    </a:cubicBezTo>
                    <a:cubicBezTo>
                      <a:pt x="172135" y="188310"/>
                      <a:pt x="172135" y="175129"/>
                      <a:pt x="168340" y="161947"/>
                    </a:cubicBezTo>
                    <a:cubicBezTo>
                      <a:pt x="162647" y="145941"/>
                      <a:pt x="154107" y="131817"/>
                      <a:pt x="143669" y="118636"/>
                    </a:cubicBezTo>
                    <a:cubicBezTo>
                      <a:pt x="125641" y="96038"/>
                      <a:pt x="103818" y="76266"/>
                      <a:pt x="81045" y="57435"/>
                    </a:cubicBezTo>
                    <a:cubicBezTo>
                      <a:pt x="58273" y="38604"/>
                      <a:pt x="35500" y="21656"/>
                      <a:pt x="10830" y="5649"/>
                    </a:cubicBezTo>
                    <a:cubicBezTo>
                      <a:pt x="9881" y="4708"/>
                      <a:pt x="7984" y="3766"/>
                      <a:pt x="7035" y="2825"/>
                    </a:cubicBezTo>
                    <a:cubicBezTo>
                      <a:pt x="5137" y="942"/>
                      <a:pt x="5137" y="0"/>
                      <a:pt x="7035" y="0"/>
                    </a:cubicBezTo>
                  </a:path>
                </a:pathLst>
              </a:custGeom>
              <a:solidFill>
                <a:srgbClr val="264C8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61"/>
              <p:cNvSpPr/>
              <p:nvPr/>
            </p:nvSpPr>
            <p:spPr>
              <a:xfrm>
                <a:off x="5768492" y="933125"/>
                <a:ext cx="4158" cy="8252"/>
              </a:xfrm>
              <a:custGeom>
                <a:avLst/>
                <a:gdLst/>
                <a:ahLst/>
                <a:cxnLst/>
                <a:rect l="l" t="t" r="r" b="b"/>
                <a:pathLst>
                  <a:path w="3795" h="7532" extrusionOk="0">
                    <a:moveTo>
                      <a:pt x="949" y="7532"/>
                    </a:moveTo>
                    <a:cubicBezTo>
                      <a:pt x="949" y="6591"/>
                      <a:pt x="949" y="5649"/>
                      <a:pt x="0" y="5649"/>
                    </a:cubicBezTo>
                    <a:cubicBezTo>
                      <a:pt x="949" y="3766"/>
                      <a:pt x="1898" y="1883"/>
                      <a:pt x="3795" y="0"/>
                    </a:cubicBezTo>
                    <a:cubicBezTo>
                      <a:pt x="3795" y="2825"/>
                      <a:pt x="2847" y="5649"/>
                      <a:pt x="949" y="7532"/>
                    </a:cubicBezTo>
                  </a:path>
                </a:pathLst>
              </a:custGeom>
              <a:solidFill>
                <a:srgbClr val="F1E47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61"/>
              <p:cNvSpPr/>
              <p:nvPr/>
            </p:nvSpPr>
            <p:spPr>
              <a:xfrm>
                <a:off x="5215465" y="1105995"/>
                <a:ext cx="6237" cy="4553"/>
              </a:xfrm>
              <a:custGeom>
                <a:avLst/>
                <a:gdLst/>
                <a:ahLst/>
                <a:cxnLst/>
                <a:rect l="l" t="t" r="r" b="b"/>
                <a:pathLst>
                  <a:path w="5693" h="4156" extrusionOk="0">
                    <a:moveTo>
                      <a:pt x="5693" y="3215"/>
                    </a:moveTo>
                    <a:cubicBezTo>
                      <a:pt x="5693" y="3215"/>
                      <a:pt x="4744" y="4156"/>
                      <a:pt x="4744" y="4156"/>
                    </a:cubicBezTo>
                    <a:cubicBezTo>
                      <a:pt x="2847" y="4156"/>
                      <a:pt x="1898" y="2273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2847" y="2273"/>
                      <a:pt x="3795" y="2273"/>
                      <a:pt x="5693" y="3215"/>
                    </a:cubicBezTo>
                  </a:path>
                </a:pathLst>
              </a:custGeom>
              <a:solidFill>
                <a:srgbClr val="5F79A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61"/>
              <p:cNvSpPr/>
              <p:nvPr/>
            </p:nvSpPr>
            <p:spPr>
              <a:xfrm>
                <a:off x="5213103" y="1105995"/>
                <a:ext cx="3402" cy="2490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2273" extrusionOk="0">
                    <a:moveTo>
                      <a:pt x="3105" y="1332"/>
                    </a:moveTo>
                    <a:cubicBezTo>
                      <a:pt x="3105" y="1332"/>
                      <a:pt x="2156" y="2273"/>
                      <a:pt x="2156" y="2273"/>
                    </a:cubicBezTo>
                    <a:cubicBezTo>
                      <a:pt x="1207" y="2273"/>
                      <a:pt x="-690" y="1332"/>
                      <a:pt x="259" y="390"/>
                    </a:cubicBezTo>
                    <a:cubicBezTo>
                      <a:pt x="1207" y="-552"/>
                      <a:pt x="2156" y="390"/>
                      <a:pt x="3105" y="1332"/>
                    </a:cubicBezTo>
                  </a:path>
                </a:pathLst>
              </a:custGeom>
              <a:solidFill>
                <a:srgbClr val="94A3C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61"/>
              <p:cNvSpPr/>
              <p:nvPr/>
            </p:nvSpPr>
            <p:spPr>
              <a:xfrm>
                <a:off x="5341857" y="930031"/>
                <a:ext cx="2509" cy="3094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2824" extrusionOk="0">
                    <a:moveTo>
                      <a:pt x="2291" y="1883"/>
                    </a:moveTo>
                    <a:cubicBezTo>
                      <a:pt x="2291" y="1883"/>
                      <a:pt x="1342" y="2825"/>
                      <a:pt x="1342" y="2825"/>
                    </a:cubicBezTo>
                    <a:cubicBezTo>
                      <a:pt x="393" y="1883"/>
                      <a:pt x="-556" y="942"/>
                      <a:pt x="393" y="0"/>
                    </a:cubicBezTo>
                    <a:cubicBezTo>
                      <a:pt x="1342" y="0"/>
                      <a:pt x="2291" y="942"/>
                      <a:pt x="2291" y="1883"/>
                    </a:cubicBezTo>
                  </a:path>
                </a:pathLst>
              </a:custGeom>
              <a:solidFill>
                <a:srgbClr val="F1E4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2" name="Google Shape;322;p61"/>
            <p:cNvGrpSpPr/>
            <p:nvPr/>
          </p:nvGrpSpPr>
          <p:grpSpPr>
            <a:xfrm>
              <a:off x="3216462" y="1025963"/>
              <a:ext cx="1879457" cy="492038"/>
              <a:chOff x="3216462" y="1025963"/>
              <a:chExt cx="1879457" cy="492038"/>
            </a:xfrm>
          </p:grpSpPr>
          <p:sp>
            <p:nvSpPr>
              <p:cNvPr id="323" name="Google Shape;323;p61"/>
              <p:cNvSpPr/>
              <p:nvPr/>
            </p:nvSpPr>
            <p:spPr>
              <a:xfrm>
                <a:off x="3821465" y="1348679"/>
                <a:ext cx="175048" cy="124966"/>
              </a:xfrm>
              <a:custGeom>
                <a:avLst/>
                <a:gdLst/>
                <a:ahLst/>
                <a:cxnLst/>
                <a:rect l="l" t="t" r="r" b="b"/>
                <a:pathLst>
                  <a:path w="159779" h="114066" extrusionOk="0">
                    <a:moveTo>
                      <a:pt x="157509" y="20853"/>
                    </a:moveTo>
                    <a:cubicBezTo>
                      <a:pt x="153714" y="10496"/>
                      <a:pt x="146123" y="3905"/>
                      <a:pt x="134737" y="1080"/>
                    </a:cubicBezTo>
                    <a:cubicBezTo>
                      <a:pt x="132839" y="139"/>
                      <a:pt x="129993" y="139"/>
                      <a:pt x="128095" y="139"/>
                    </a:cubicBezTo>
                    <a:cubicBezTo>
                      <a:pt x="113862" y="-803"/>
                      <a:pt x="100578" y="2963"/>
                      <a:pt x="90141" y="14262"/>
                    </a:cubicBezTo>
                    <a:cubicBezTo>
                      <a:pt x="89192" y="15203"/>
                      <a:pt x="89192" y="16145"/>
                      <a:pt x="87294" y="16145"/>
                    </a:cubicBezTo>
                    <a:cubicBezTo>
                      <a:pt x="80652" y="5788"/>
                      <a:pt x="74959" y="2022"/>
                      <a:pt x="62624" y="1080"/>
                    </a:cubicBezTo>
                    <a:cubicBezTo>
                      <a:pt x="48391" y="-803"/>
                      <a:pt x="36056" y="2963"/>
                      <a:pt x="24670" y="13320"/>
                    </a:cubicBezTo>
                    <a:cubicBezTo>
                      <a:pt x="24670" y="9554"/>
                      <a:pt x="23721" y="7671"/>
                      <a:pt x="23721" y="4846"/>
                    </a:cubicBezTo>
                    <a:cubicBezTo>
                      <a:pt x="23721" y="2963"/>
                      <a:pt x="22772" y="2022"/>
                      <a:pt x="21824" y="2022"/>
                    </a:cubicBezTo>
                    <a:cubicBezTo>
                      <a:pt x="15182" y="2022"/>
                      <a:pt x="8540" y="2022"/>
                      <a:pt x="1898" y="2022"/>
                    </a:cubicBezTo>
                    <a:cubicBezTo>
                      <a:pt x="949" y="2022"/>
                      <a:pt x="0" y="2963"/>
                      <a:pt x="0" y="3905"/>
                    </a:cubicBezTo>
                    <a:cubicBezTo>
                      <a:pt x="0" y="5788"/>
                      <a:pt x="0" y="6729"/>
                      <a:pt x="0" y="8613"/>
                    </a:cubicBezTo>
                    <a:cubicBezTo>
                      <a:pt x="0" y="40625"/>
                      <a:pt x="0" y="73580"/>
                      <a:pt x="0" y="105592"/>
                    </a:cubicBezTo>
                    <a:cubicBezTo>
                      <a:pt x="0" y="106534"/>
                      <a:pt x="0" y="107475"/>
                      <a:pt x="0" y="109359"/>
                    </a:cubicBezTo>
                    <a:cubicBezTo>
                      <a:pt x="0" y="111242"/>
                      <a:pt x="949" y="112183"/>
                      <a:pt x="2847" y="112183"/>
                    </a:cubicBezTo>
                    <a:cubicBezTo>
                      <a:pt x="8540" y="112183"/>
                      <a:pt x="15182" y="112183"/>
                      <a:pt x="20875" y="112183"/>
                    </a:cubicBezTo>
                    <a:cubicBezTo>
                      <a:pt x="24670" y="112183"/>
                      <a:pt x="25619" y="112183"/>
                      <a:pt x="25619" y="108417"/>
                    </a:cubicBezTo>
                    <a:cubicBezTo>
                      <a:pt x="25619" y="107475"/>
                      <a:pt x="25619" y="106534"/>
                      <a:pt x="25619" y="104651"/>
                    </a:cubicBezTo>
                    <a:cubicBezTo>
                      <a:pt x="25619" y="82054"/>
                      <a:pt x="25619" y="59456"/>
                      <a:pt x="25619" y="36859"/>
                    </a:cubicBezTo>
                    <a:cubicBezTo>
                      <a:pt x="25619" y="32151"/>
                      <a:pt x="27517" y="29327"/>
                      <a:pt x="30363" y="26502"/>
                    </a:cubicBezTo>
                    <a:cubicBezTo>
                      <a:pt x="37005" y="19911"/>
                      <a:pt x="52187" y="18028"/>
                      <a:pt x="59778" y="23677"/>
                    </a:cubicBezTo>
                    <a:cubicBezTo>
                      <a:pt x="62624" y="25560"/>
                      <a:pt x="64522" y="28385"/>
                      <a:pt x="66420" y="32151"/>
                    </a:cubicBezTo>
                    <a:cubicBezTo>
                      <a:pt x="67368" y="35918"/>
                      <a:pt x="67368" y="39684"/>
                      <a:pt x="67368" y="43450"/>
                    </a:cubicBezTo>
                    <a:cubicBezTo>
                      <a:pt x="67368" y="64164"/>
                      <a:pt x="67368" y="85820"/>
                      <a:pt x="67368" y="106534"/>
                    </a:cubicBezTo>
                    <a:cubicBezTo>
                      <a:pt x="67368" y="107475"/>
                      <a:pt x="67368" y="109359"/>
                      <a:pt x="67368" y="110300"/>
                    </a:cubicBezTo>
                    <a:cubicBezTo>
                      <a:pt x="67368" y="112183"/>
                      <a:pt x="68317" y="113125"/>
                      <a:pt x="69266" y="113125"/>
                    </a:cubicBezTo>
                    <a:cubicBezTo>
                      <a:pt x="75908" y="113125"/>
                      <a:pt x="82550" y="113125"/>
                      <a:pt x="90141" y="113125"/>
                    </a:cubicBezTo>
                    <a:cubicBezTo>
                      <a:pt x="92039" y="113125"/>
                      <a:pt x="92987" y="112183"/>
                      <a:pt x="92987" y="110300"/>
                    </a:cubicBezTo>
                    <a:cubicBezTo>
                      <a:pt x="92987" y="109359"/>
                      <a:pt x="92987" y="107475"/>
                      <a:pt x="92987" y="106534"/>
                    </a:cubicBezTo>
                    <a:cubicBezTo>
                      <a:pt x="92987" y="84878"/>
                      <a:pt x="92987" y="64164"/>
                      <a:pt x="92987" y="42508"/>
                    </a:cubicBezTo>
                    <a:cubicBezTo>
                      <a:pt x="92987" y="40625"/>
                      <a:pt x="92987" y="38742"/>
                      <a:pt x="92987" y="36859"/>
                    </a:cubicBezTo>
                    <a:cubicBezTo>
                      <a:pt x="95834" y="27444"/>
                      <a:pt x="106271" y="20853"/>
                      <a:pt x="117657" y="22736"/>
                    </a:cubicBezTo>
                    <a:cubicBezTo>
                      <a:pt x="129044" y="23677"/>
                      <a:pt x="133788" y="29327"/>
                      <a:pt x="133788" y="41567"/>
                    </a:cubicBezTo>
                    <a:cubicBezTo>
                      <a:pt x="133788" y="43450"/>
                      <a:pt x="133788" y="45333"/>
                      <a:pt x="133788" y="47216"/>
                    </a:cubicBezTo>
                    <a:cubicBezTo>
                      <a:pt x="133788" y="56632"/>
                      <a:pt x="133788" y="65106"/>
                      <a:pt x="133788" y="74521"/>
                    </a:cubicBezTo>
                    <a:cubicBezTo>
                      <a:pt x="133788" y="86761"/>
                      <a:pt x="133788" y="98060"/>
                      <a:pt x="133788" y="110300"/>
                    </a:cubicBezTo>
                    <a:cubicBezTo>
                      <a:pt x="133788" y="113125"/>
                      <a:pt x="134737" y="114066"/>
                      <a:pt x="137583" y="114066"/>
                    </a:cubicBezTo>
                    <a:cubicBezTo>
                      <a:pt x="143276" y="114066"/>
                      <a:pt x="149918" y="114066"/>
                      <a:pt x="155611" y="114066"/>
                    </a:cubicBezTo>
                    <a:cubicBezTo>
                      <a:pt x="158458" y="114066"/>
                      <a:pt x="159407" y="113125"/>
                      <a:pt x="159407" y="110300"/>
                    </a:cubicBezTo>
                    <a:cubicBezTo>
                      <a:pt x="159407" y="85820"/>
                      <a:pt x="159407" y="61339"/>
                      <a:pt x="159407" y="36859"/>
                    </a:cubicBezTo>
                    <a:cubicBezTo>
                      <a:pt x="160356" y="31210"/>
                      <a:pt x="159407" y="25560"/>
                      <a:pt x="157509" y="2085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61"/>
              <p:cNvSpPr/>
              <p:nvPr/>
            </p:nvSpPr>
            <p:spPr>
              <a:xfrm>
                <a:off x="4986443" y="1300349"/>
                <a:ext cx="109476" cy="174480"/>
              </a:xfrm>
              <a:custGeom>
                <a:avLst/>
                <a:gdLst/>
                <a:ahLst/>
                <a:cxnLst/>
                <a:rect l="l" t="t" r="r" b="b"/>
                <a:pathLst>
                  <a:path w="99927" h="159261" extrusionOk="0">
                    <a:moveTo>
                      <a:pt x="96132" y="0"/>
                    </a:moveTo>
                    <a:cubicBezTo>
                      <a:pt x="90439" y="0"/>
                      <a:pt x="83797" y="0"/>
                      <a:pt x="78103" y="0"/>
                    </a:cubicBezTo>
                    <a:cubicBezTo>
                      <a:pt x="73359" y="0"/>
                      <a:pt x="73359" y="0"/>
                      <a:pt x="73359" y="4708"/>
                    </a:cubicBezTo>
                    <a:cubicBezTo>
                      <a:pt x="73359" y="19773"/>
                      <a:pt x="73359" y="35779"/>
                      <a:pt x="73359" y="50844"/>
                    </a:cubicBezTo>
                    <a:lnTo>
                      <a:pt x="73359" y="55552"/>
                    </a:lnTo>
                    <a:cubicBezTo>
                      <a:pt x="71462" y="54610"/>
                      <a:pt x="71462" y="53668"/>
                      <a:pt x="70513" y="53668"/>
                    </a:cubicBezTo>
                    <a:cubicBezTo>
                      <a:pt x="57229" y="40487"/>
                      <a:pt x="25917" y="38604"/>
                      <a:pt x="10735" y="61201"/>
                    </a:cubicBezTo>
                    <a:cubicBezTo>
                      <a:pt x="6940" y="65909"/>
                      <a:pt x="4093" y="71558"/>
                      <a:pt x="3144" y="77207"/>
                    </a:cubicBezTo>
                    <a:cubicBezTo>
                      <a:pt x="-651" y="90389"/>
                      <a:pt x="-651" y="103571"/>
                      <a:pt x="1246" y="116752"/>
                    </a:cubicBezTo>
                    <a:cubicBezTo>
                      <a:pt x="3144" y="127109"/>
                      <a:pt x="6940" y="137467"/>
                      <a:pt x="14530" y="145941"/>
                    </a:cubicBezTo>
                    <a:cubicBezTo>
                      <a:pt x="24019" y="156298"/>
                      <a:pt x="36354" y="160064"/>
                      <a:pt x="50587" y="159122"/>
                    </a:cubicBezTo>
                    <a:cubicBezTo>
                      <a:pt x="60075" y="158181"/>
                      <a:pt x="67666" y="154414"/>
                      <a:pt x="75257" y="146882"/>
                    </a:cubicBezTo>
                    <a:cubicBezTo>
                      <a:pt x="76206" y="149707"/>
                      <a:pt x="76206" y="152531"/>
                      <a:pt x="76206" y="154414"/>
                    </a:cubicBezTo>
                    <a:cubicBezTo>
                      <a:pt x="76206" y="157239"/>
                      <a:pt x="77155" y="157239"/>
                      <a:pt x="80001" y="157239"/>
                    </a:cubicBezTo>
                    <a:cubicBezTo>
                      <a:pt x="84745" y="157239"/>
                      <a:pt x="89490" y="157239"/>
                      <a:pt x="94234" y="157239"/>
                    </a:cubicBezTo>
                    <a:cubicBezTo>
                      <a:pt x="99927" y="157239"/>
                      <a:pt x="99927" y="157239"/>
                      <a:pt x="99927" y="151590"/>
                    </a:cubicBezTo>
                    <a:cubicBezTo>
                      <a:pt x="99927" y="151590"/>
                      <a:pt x="99927" y="150648"/>
                      <a:pt x="99927" y="150648"/>
                    </a:cubicBezTo>
                    <a:cubicBezTo>
                      <a:pt x="99927" y="102629"/>
                      <a:pt x="99927" y="54610"/>
                      <a:pt x="99927" y="6591"/>
                    </a:cubicBezTo>
                    <a:cubicBezTo>
                      <a:pt x="99927" y="5649"/>
                      <a:pt x="99927" y="4708"/>
                      <a:pt x="99927" y="2825"/>
                    </a:cubicBezTo>
                    <a:cubicBezTo>
                      <a:pt x="98978" y="942"/>
                      <a:pt x="98029" y="0"/>
                      <a:pt x="96132" y="0"/>
                    </a:cubicBezTo>
                    <a:moveTo>
                      <a:pt x="74308" y="84740"/>
                    </a:moveTo>
                    <a:cubicBezTo>
                      <a:pt x="73359" y="90389"/>
                      <a:pt x="74308" y="96038"/>
                      <a:pt x="74308" y="101688"/>
                    </a:cubicBezTo>
                    <a:cubicBezTo>
                      <a:pt x="74308" y="108278"/>
                      <a:pt x="74308" y="114869"/>
                      <a:pt x="74308" y="121460"/>
                    </a:cubicBezTo>
                    <a:cubicBezTo>
                      <a:pt x="74308" y="124285"/>
                      <a:pt x="73359" y="126168"/>
                      <a:pt x="71462" y="128993"/>
                    </a:cubicBezTo>
                    <a:cubicBezTo>
                      <a:pt x="62922" y="141233"/>
                      <a:pt x="38252" y="143116"/>
                      <a:pt x="29712" y="125226"/>
                    </a:cubicBezTo>
                    <a:cubicBezTo>
                      <a:pt x="27814" y="121460"/>
                      <a:pt x="26866" y="117694"/>
                      <a:pt x="25917" y="113928"/>
                    </a:cubicBezTo>
                    <a:cubicBezTo>
                      <a:pt x="24968" y="103571"/>
                      <a:pt x="24968" y="92272"/>
                      <a:pt x="28763" y="81915"/>
                    </a:cubicBezTo>
                    <a:cubicBezTo>
                      <a:pt x="34456" y="64967"/>
                      <a:pt x="51536" y="63084"/>
                      <a:pt x="62922" y="68733"/>
                    </a:cubicBezTo>
                    <a:cubicBezTo>
                      <a:pt x="69564" y="71558"/>
                      <a:pt x="74308" y="76266"/>
                      <a:pt x="74308" y="8474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61"/>
              <p:cNvSpPr/>
              <p:nvPr/>
            </p:nvSpPr>
            <p:spPr>
              <a:xfrm>
                <a:off x="4152033" y="1035246"/>
                <a:ext cx="123703" cy="163032"/>
              </a:xfrm>
              <a:custGeom>
                <a:avLst/>
                <a:gdLst/>
                <a:ahLst/>
                <a:cxnLst/>
                <a:rect l="l" t="t" r="r" b="b"/>
                <a:pathLst>
                  <a:path w="112913" h="148811" extrusionOk="0">
                    <a:moveTo>
                      <a:pt x="111964" y="43311"/>
                    </a:moveTo>
                    <a:cubicBezTo>
                      <a:pt x="111015" y="31071"/>
                      <a:pt x="106271" y="21656"/>
                      <a:pt x="97732" y="13182"/>
                    </a:cubicBezTo>
                    <a:cubicBezTo>
                      <a:pt x="89192" y="5649"/>
                      <a:pt x="79703" y="2825"/>
                      <a:pt x="69266" y="942"/>
                    </a:cubicBezTo>
                    <a:cubicBezTo>
                      <a:pt x="59778" y="0"/>
                      <a:pt x="50289" y="0"/>
                      <a:pt x="40801" y="0"/>
                    </a:cubicBezTo>
                    <a:cubicBezTo>
                      <a:pt x="28466" y="0"/>
                      <a:pt x="16130" y="0"/>
                      <a:pt x="3795" y="0"/>
                    </a:cubicBezTo>
                    <a:cubicBezTo>
                      <a:pt x="949" y="0"/>
                      <a:pt x="0" y="942"/>
                      <a:pt x="0" y="3766"/>
                    </a:cubicBezTo>
                    <a:cubicBezTo>
                      <a:pt x="0" y="4708"/>
                      <a:pt x="0" y="5649"/>
                      <a:pt x="0" y="7532"/>
                    </a:cubicBezTo>
                    <a:cubicBezTo>
                      <a:pt x="0" y="30130"/>
                      <a:pt x="0" y="52727"/>
                      <a:pt x="0" y="75324"/>
                    </a:cubicBezTo>
                    <a:cubicBezTo>
                      <a:pt x="0" y="93214"/>
                      <a:pt x="0" y="112045"/>
                      <a:pt x="0" y="129934"/>
                    </a:cubicBezTo>
                    <a:cubicBezTo>
                      <a:pt x="0" y="134642"/>
                      <a:pt x="0" y="140291"/>
                      <a:pt x="0" y="144999"/>
                    </a:cubicBezTo>
                    <a:cubicBezTo>
                      <a:pt x="0" y="148765"/>
                      <a:pt x="0" y="148765"/>
                      <a:pt x="3795" y="148765"/>
                    </a:cubicBezTo>
                    <a:cubicBezTo>
                      <a:pt x="9489" y="148765"/>
                      <a:pt x="15182" y="148765"/>
                      <a:pt x="20875" y="148765"/>
                    </a:cubicBezTo>
                    <a:cubicBezTo>
                      <a:pt x="26568" y="148765"/>
                      <a:pt x="26568" y="149707"/>
                      <a:pt x="26568" y="143116"/>
                    </a:cubicBezTo>
                    <a:cubicBezTo>
                      <a:pt x="26568" y="128051"/>
                      <a:pt x="26568" y="112986"/>
                      <a:pt x="26568" y="97921"/>
                    </a:cubicBezTo>
                    <a:cubicBezTo>
                      <a:pt x="26568" y="94155"/>
                      <a:pt x="26568" y="94155"/>
                      <a:pt x="30363" y="94155"/>
                    </a:cubicBezTo>
                    <a:cubicBezTo>
                      <a:pt x="39852" y="94155"/>
                      <a:pt x="48391" y="94155"/>
                      <a:pt x="57880" y="94155"/>
                    </a:cubicBezTo>
                    <a:cubicBezTo>
                      <a:pt x="64522" y="94155"/>
                      <a:pt x="71164" y="93214"/>
                      <a:pt x="77806" y="92272"/>
                    </a:cubicBezTo>
                    <a:cubicBezTo>
                      <a:pt x="95834" y="87564"/>
                      <a:pt x="109118" y="77207"/>
                      <a:pt x="112913" y="58376"/>
                    </a:cubicBezTo>
                    <a:cubicBezTo>
                      <a:pt x="111964" y="52727"/>
                      <a:pt x="111964" y="48019"/>
                      <a:pt x="111964" y="43311"/>
                    </a:cubicBezTo>
                    <a:moveTo>
                      <a:pt x="83499" y="59318"/>
                    </a:moveTo>
                    <a:cubicBezTo>
                      <a:pt x="79703" y="66850"/>
                      <a:pt x="74010" y="70616"/>
                      <a:pt x="66420" y="71558"/>
                    </a:cubicBezTo>
                    <a:cubicBezTo>
                      <a:pt x="62624" y="72499"/>
                      <a:pt x="59778" y="72499"/>
                      <a:pt x="55982" y="72499"/>
                    </a:cubicBezTo>
                    <a:cubicBezTo>
                      <a:pt x="47443" y="72499"/>
                      <a:pt x="37954" y="72499"/>
                      <a:pt x="29414" y="72499"/>
                    </a:cubicBezTo>
                    <a:cubicBezTo>
                      <a:pt x="26568" y="72499"/>
                      <a:pt x="25619" y="71558"/>
                      <a:pt x="25619" y="68733"/>
                    </a:cubicBezTo>
                    <a:cubicBezTo>
                      <a:pt x="25619" y="61201"/>
                      <a:pt x="25619" y="53668"/>
                      <a:pt x="25619" y="47078"/>
                    </a:cubicBezTo>
                    <a:cubicBezTo>
                      <a:pt x="25619" y="39545"/>
                      <a:pt x="25619" y="32013"/>
                      <a:pt x="25619" y="24480"/>
                    </a:cubicBezTo>
                    <a:cubicBezTo>
                      <a:pt x="25619" y="22597"/>
                      <a:pt x="25619" y="21656"/>
                      <a:pt x="28466" y="21656"/>
                    </a:cubicBezTo>
                    <a:cubicBezTo>
                      <a:pt x="39852" y="21656"/>
                      <a:pt x="52187" y="20714"/>
                      <a:pt x="63573" y="22597"/>
                    </a:cubicBezTo>
                    <a:cubicBezTo>
                      <a:pt x="81601" y="24480"/>
                      <a:pt x="91090" y="42370"/>
                      <a:pt x="83499" y="5931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61"/>
              <p:cNvSpPr/>
              <p:nvPr/>
            </p:nvSpPr>
            <p:spPr>
              <a:xfrm>
                <a:off x="4026250" y="1347964"/>
                <a:ext cx="108687" cy="170037"/>
              </a:xfrm>
              <a:custGeom>
                <a:avLst/>
                <a:gdLst/>
                <a:ahLst/>
                <a:cxnLst/>
                <a:rect l="l" t="t" r="r" b="b"/>
                <a:pathLst>
                  <a:path w="99207" h="155205" extrusionOk="0">
                    <a:moveTo>
                      <a:pt x="92038" y="23388"/>
                    </a:moveTo>
                    <a:cubicBezTo>
                      <a:pt x="79703" y="-2034"/>
                      <a:pt x="47443" y="-7683"/>
                      <a:pt x="26568" y="11148"/>
                    </a:cubicBezTo>
                    <a:cubicBezTo>
                      <a:pt x="25619" y="12090"/>
                      <a:pt x="25619" y="12090"/>
                      <a:pt x="24670" y="12090"/>
                    </a:cubicBezTo>
                    <a:cubicBezTo>
                      <a:pt x="24670" y="10206"/>
                      <a:pt x="23721" y="7382"/>
                      <a:pt x="23721" y="5499"/>
                    </a:cubicBezTo>
                    <a:cubicBezTo>
                      <a:pt x="23721" y="3616"/>
                      <a:pt x="22772" y="2674"/>
                      <a:pt x="20875" y="2674"/>
                    </a:cubicBezTo>
                    <a:cubicBezTo>
                      <a:pt x="15182" y="2674"/>
                      <a:pt x="8540" y="2674"/>
                      <a:pt x="2847" y="2674"/>
                    </a:cubicBezTo>
                    <a:cubicBezTo>
                      <a:pt x="949" y="2674"/>
                      <a:pt x="0" y="3616"/>
                      <a:pt x="0" y="5499"/>
                    </a:cubicBezTo>
                    <a:cubicBezTo>
                      <a:pt x="0" y="6440"/>
                      <a:pt x="0" y="8323"/>
                      <a:pt x="0" y="9265"/>
                    </a:cubicBezTo>
                    <a:cubicBezTo>
                      <a:pt x="0" y="55401"/>
                      <a:pt x="0" y="102479"/>
                      <a:pt x="0" y="148615"/>
                    </a:cubicBezTo>
                    <a:cubicBezTo>
                      <a:pt x="0" y="149556"/>
                      <a:pt x="0" y="150498"/>
                      <a:pt x="0" y="151439"/>
                    </a:cubicBezTo>
                    <a:cubicBezTo>
                      <a:pt x="0" y="154264"/>
                      <a:pt x="949" y="155205"/>
                      <a:pt x="3795" y="155205"/>
                    </a:cubicBezTo>
                    <a:cubicBezTo>
                      <a:pt x="9489" y="155205"/>
                      <a:pt x="15182" y="155205"/>
                      <a:pt x="20875" y="155205"/>
                    </a:cubicBezTo>
                    <a:cubicBezTo>
                      <a:pt x="25619" y="155205"/>
                      <a:pt x="25619" y="155205"/>
                      <a:pt x="25619" y="150498"/>
                    </a:cubicBezTo>
                    <a:cubicBezTo>
                      <a:pt x="25619" y="135433"/>
                      <a:pt x="25619" y="120368"/>
                      <a:pt x="25619" y="104362"/>
                    </a:cubicBezTo>
                    <a:cubicBezTo>
                      <a:pt x="27517" y="104362"/>
                      <a:pt x="27517" y="104362"/>
                      <a:pt x="28466" y="105303"/>
                    </a:cubicBezTo>
                    <a:cubicBezTo>
                      <a:pt x="51238" y="123193"/>
                      <a:pt x="80652" y="115660"/>
                      <a:pt x="92987" y="90238"/>
                    </a:cubicBezTo>
                    <a:cubicBezTo>
                      <a:pt x="93936" y="87414"/>
                      <a:pt x="94885" y="85531"/>
                      <a:pt x="95834" y="82706"/>
                    </a:cubicBezTo>
                    <a:cubicBezTo>
                      <a:pt x="99629" y="70466"/>
                      <a:pt x="99629" y="58226"/>
                      <a:pt x="98680" y="45985"/>
                    </a:cubicBezTo>
                    <a:cubicBezTo>
                      <a:pt x="96783" y="38453"/>
                      <a:pt x="94885" y="30921"/>
                      <a:pt x="92038" y="23388"/>
                    </a:cubicBezTo>
                    <a:moveTo>
                      <a:pt x="70215" y="77998"/>
                    </a:moveTo>
                    <a:cubicBezTo>
                      <a:pt x="65471" y="92121"/>
                      <a:pt x="53136" y="98712"/>
                      <a:pt x="38903" y="94005"/>
                    </a:cubicBezTo>
                    <a:cubicBezTo>
                      <a:pt x="34159" y="93063"/>
                      <a:pt x="30363" y="90238"/>
                      <a:pt x="27517" y="86472"/>
                    </a:cubicBezTo>
                    <a:cubicBezTo>
                      <a:pt x="25619" y="83647"/>
                      <a:pt x="24670" y="81764"/>
                      <a:pt x="24670" y="77998"/>
                    </a:cubicBezTo>
                    <a:cubicBezTo>
                      <a:pt x="24670" y="71407"/>
                      <a:pt x="24670" y="64816"/>
                      <a:pt x="24670" y="57284"/>
                    </a:cubicBezTo>
                    <a:cubicBezTo>
                      <a:pt x="24670" y="50693"/>
                      <a:pt x="24670" y="43161"/>
                      <a:pt x="24670" y="36570"/>
                    </a:cubicBezTo>
                    <a:cubicBezTo>
                      <a:pt x="24670" y="33745"/>
                      <a:pt x="25619" y="30921"/>
                      <a:pt x="27517" y="29037"/>
                    </a:cubicBezTo>
                    <a:cubicBezTo>
                      <a:pt x="35107" y="18680"/>
                      <a:pt x="57880" y="15856"/>
                      <a:pt x="67368" y="30921"/>
                    </a:cubicBezTo>
                    <a:cubicBezTo>
                      <a:pt x="70215" y="34687"/>
                      <a:pt x="72113" y="39395"/>
                      <a:pt x="72113" y="44102"/>
                    </a:cubicBezTo>
                    <a:cubicBezTo>
                      <a:pt x="74010" y="56342"/>
                      <a:pt x="74010" y="67641"/>
                      <a:pt x="70215" y="7799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61"/>
              <p:cNvSpPr/>
              <p:nvPr/>
            </p:nvSpPr>
            <p:spPr>
              <a:xfrm>
                <a:off x="4728968" y="1300349"/>
                <a:ext cx="108161" cy="174626"/>
              </a:xfrm>
              <a:custGeom>
                <a:avLst/>
                <a:gdLst/>
                <a:ahLst/>
                <a:cxnLst/>
                <a:rect l="l" t="t" r="r" b="b"/>
                <a:pathLst>
                  <a:path w="98727" h="159394" extrusionOk="0">
                    <a:moveTo>
                      <a:pt x="94885" y="0"/>
                    </a:move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4010" y="53668"/>
                      <a:pt x="73061" y="55552"/>
                    </a:cubicBezTo>
                    <a:cubicBezTo>
                      <a:pt x="72113" y="55552"/>
                      <a:pt x="71164" y="55552"/>
                      <a:pt x="71164" y="54610"/>
                    </a:cubicBezTo>
                    <a:cubicBezTo>
                      <a:pt x="50289" y="37662"/>
                      <a:pt x="22772" y="42370"/>
                      <a:pt x="8540" y="64967"/>
                    </a:cubicBezTo>
                    <a:cubicBezTo>
                      <a:pt x="6642" y="68733"/>
                      <a:pt x="4744" y="72499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6168"/>
                      <a:pt x="5693" y="134642"/>
                      <a:pt x="11386" y="143116"/>
                    </a:cubicBezTo>
                    <a:cubicBezTo>
                      <a:pt x="27517" y="164772"/>
                      <a:pt x="57880" y="162888"/>
                      <a:pt x="72113" y="148765"/>
                    </a:cubicBezTo>
                    <a:cubicBezTo>
                      <a:pt x="73061" y="147824"/>
                      <a:pt x="73061" y="146882"/>
                      <a:pt x="74959" y="147824"/>
                    </a:cubicBezTo>
                    <a:cubicBezTo>
                      <a:pt x="74959" y="149707"/>
                      <a:pt x="74959" y="151590"/>
                      <a:pt x="75908" y="154414"/>
                    </a:cubicBezTo>
                    <a:cubicBezTo>
                      <a:pt x="75908" y="157239"/>
                      <a:pt x="76857" y="158181"/>
                      <a:pt x="79703" y="158181"/>
                    </a:cubicBezTo>
                    <a:cubicBezTo>
                      <a:pt x="84448" y="158181"/>
                      <a:pt x="88243" y="158181"/>
                      <a:pt x="92987" y="158181"/>
                    </a:cubicBezTo>
                    <a:cubicBezTo>
                      <a:pt x="99629" y="158181"/>
                      <a:pt x="98680" y="159122"/>
                      <a:pt x="98680" y="152531"/>
                    </a:cubicBezTo>
                    <a:cubicBezTo>
                      <a:pt x="98680" y="104512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4708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0215" y="128993"/>
                    </a:moveTo>
                    <a:cubicBezTo>
                      <a:pt x="61675" y="141233"/>
                      <a:pt x="37954" y="143116"/>
                      <a:pt x="29414" y="125226"/>
                    </a:cubicBezTo>
                    <a:cubicBezTo>
                      <a:pt x="26568" y="119577"/>
                      <a:pt x="25619" y="113928"/>
                      <a:pt x="25619" y="107337"/>
                    </a:cubicBezTo>
                    <a:cubicBezTo>
                      <a:pt x="24670" y="97921"/>
                      <a:pt x="25619" y="88506"/>
                      <a:pt x="29414" y="79090"/>
                    </a:cubicBezTo>
                    <a:cubicBezTo>
                      <a:pt x="37954" y="60259"/>
                      <a:pt x="62624" y="63084"/>
                      <a:pt x="71164" y="75324"/>
                    </a:cubicBezTo>
                    <a:cubicBezTo>
                      <a:pt x="73061" y="77207"/>
                      <a:pt x="74010" y="80032"/>
                      <a:pt x="74010" y="82857"/>
                    </a:cubicBezTo>
                    <a:cubicBezTo>
                      <a:pt x="74010" y="89447"/>
                      <a:pt x="74010" y="96038"/>
                      <a:pt x="74010" y="102629"/>
                    </a:cubicBezTo>
                    <a:cubicBezTo>
                      <a:pt x="74010" y="109220"/>
                      <a:pt x="74010" y="114869"/>
                      <a:pt x="74010" y="121460"/>
                    </a:cubicBezTo>
                    <a:cubicBezTo>
                      <a:pt x="73061" y="124285"/>
                      <a:pt x="72113" y="126168"/>
                      <a:pt x="70215" y="1289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61"/>
              <p:cNvSpPr/>
              <p:nvPr/>
            </p:nvSpPr>
            <p:spPr>
              <a:xfrm>
                <a:off x="3216462" y="1300349"/>
                <a:ext cx="108110" cy="174076"/>
              </a:xfrm>
              <a:custGeom>
                <a:avLst/>
                <a:gdLst/>
                <a:ahLst/>
                <a:cxnLst/>
                <a:rect l="l" t="t" r="r" b="b"/>
                <a:pathLst>
                  <a:path w="98680" h="158892" extrusionOk="0">
                    <a:moveTo>
                      <a:pt x="94885" y="0"/>
                    </a:moveTo>
                    <a:cubicBezTo>
                      <a:pt x="89192" y="0"/>
                      <a:pt x="83499" y="0"/>
                      <a:pt x="77806" y="0"/>
                    </a:cubicBezTo>
                    <a:cubicBezTo>
                      <a:pt x="74010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3061" y="53668"/>
                      <a:pt x="73061" y="54610"/>
                    </a:cubicBezTo>
                    <a:cubicBezTo>
                      <a:pt x="71164" y="55552"/>
                      <a:pt x="70215" y="53668"/>
                      <a:pt x="70215" y="53668"/>
                    </a:cubicBezTo>
                    <a:cubicBezTo>
                      <a:pt x="52187" y="38604"/>
                      <a:pt x="25619" y="42370"/>
                      <a:pt x="11386" y="61201"/>
                    </a:cubicBezTo>
                    <a:cubicBezTo>
                      <a:pt x="7591" y="65909"/>
                      <a:pt x="5693" y="70616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2847" y="126168"/>
                      <a:pt x="5693" y="136525"/>
                      <a:pt x="13284" y="144057"/>
                    </a:cubicBezTo>
                    <a:cubicBezTo>
                      <a:pt x="27517" y="161947"/>
                      <a:pt x="55033" y="163830"/>
                      <a:pt x="72113" y="148765"/>
                    </a:cubicBezTo>
                    <a:cubicBezTo>
                      <a:pt x="73061" y="147824"/>
                      <a:pt x="73061" y="146882"/>
                      <a:pt x="74959" y="146882"/>
                    </a:cubicBezTo>
                    <a:cubicBezTo>
                      <a:pt x="74959" y="148765"/>
                      <a:pt x="75908" y="151590"/>
                      <a:pt x="75908" y="154414"/>
                    </a:cubicBezTo>
                    <a:cubicBezTo>
                      <a:pt x="75908" y="156298"/>
                      <a:pt x="76857" y="157239"/>
                      <a:pt x="78755" y="157239"/>
                    </a:cubicBezTo>
                    <a:cubicBezTo>
                      <a:pt x="83499" y="157239"/>
                      <a:pt x="89192" y="157239"/>
                      <a:pt x="93936" y="157239"/>
                    </a:cubicBezTo>
                    <a:cubicBezTo>
                      <a:pt x="97732" y="157239"/>
                      <a:pt x="97732" y="157239"/>
                      <a:pt x="98680" y="153473"/>
                    </a:cubicBezTo>
                    <a:cubicBezTo>
                      <a:pt x="98680" y="152531"/>
                      <a:pt x="98680" y="151590"/>
                      <a:pt x="98680" y="151590"/>
                    </a:cubicBezTo>
                    <a:cubicBezTo>
                      <a:pt x="98680" y="103571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3766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3061" y="101688"/>
                    </a:moveTo>
                    <a:cubicBezTo>
                      <a:pt x="73061" y="108278"/>
                      <a:pt x="73061" y="114869"/>
                      <a:pt x="73061" y="121460"/>
                    </a:cubicBezTo>
                    <a:cubicBezTo>
                      <a:pt x="73061" y="124285"/>
                      <a:pt x="72113" y="126168"/>
                      <a:pt x="71164" y="128051"/>
                    </a:cubicBezTo>
                    <a:cubicBezTo>
                      <a:pt x="62624" y="141233"/>
                      <a:pt x="37954" y="143116"/>
                      <a:pt x="29414" y="124285"/>
                    </a:cubicBezTo>
                    <a:cubicBezTo>
                      <a:pt x="26568" y="118636"/>
                      <a:pt x="25619" y="112986"/>
                      <a:pt x="25619" y="106395"/>
                    </a:cubicBezTo>
                    <a:cubicBezTo>
                      <a:pt x="25619" y="96980"/>
                      <a:pt x="25619" y="87564"/>
                      <a:pt x="29414" y="79090"/>
                    </a:cubicBezTo>
                    <a:cubicBezTo>
                      <a:pt x="37954" y="60259"/>
                      <a:pt x="62624" y="63084"/>
                      <a:pt x="71164" y="74383"/>
                    </a:cubicBezTo>
                    <a:cubicBezTo>
                      <a:pt x="73061" y="76266"/>
                      <a:pt x="74010" y="79090"/>
                      <a:pt x="74010" y="81915"/>
                    </a:cubicBezTo>
                    <a:cubicBezTo>
                      <a:pt x="73061" y="88506"/>
                      <a:pt x="73061" y="95097"/>
                      <a:pt x="73061" y="10168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61"/>
              <p:cNvSpPr/>
              <p:nvPr/>
            </p:nvSpPr>
            <p:spPr>
              <a:xfrm>
                <a:off x="4676992" y="1025963"/>
                <a:ext cx="107135" cy="174593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159364" extrusionOk="0">
                    <a:moveTo>
                      <a:pt x="74010" y="146882"/>
                    </a:moveTo>
                    <a:cubicBezTo>
                      <a:pt x="74010" y="148765"/>
                      <a:pt x="74010" y="150648"/>
                      <a:pt x="74959" y="153473"/>
                    </a:cubicBezTo>
                    <a:cubicBezTo>
                      <a:pt x="74959" y="156298"/>
                      <a:pt x="75908" y="157239"/>
                      <a:pt x="78755" y="157239"/>
                    </a:cubicBezTo>
                    <a:cubicBezTo>
                      <a:pt x="83499" y="157239"/>
                      <a:pt x="88243" y="157239"/>
                      <a:pt x="92987" y="157239"/>
                    </a:cubicBezTo>
                    <a:cubicBezTo>
                      <a:pt x="98680" y="157239"/>
                      <a:pt x="97732" y="157239"/>
                      <a:pt x="97732" y="152531"/>
                    </a:cubicBezTo>
                    <a:cubicBezTo>
                      <a:pt x="97732" y="151590"/>
                      <a:pt x="97732" y="151590"/>
                      <a:pt x="97732" y="150648"/>
                    </a:cubicBezTo>
                    <a:cubicBezTo>
                      <a:pt x="97732" y="102629"/>
                      <a:pt x="97732" y="54610"/>
                      <a:pt x="97732" y="6591"/>
                    </a:cubicBezTo>
                    <a:cubicBezTo>
                      <a:pt x="97732" y="5649"/>
                      <a:pt x="97732" y="4708"/>
                      <a:pt x="97732" y="2825"/>
                    </a:cubicBezTo>
                    <a:cubicBezTo>
                      <a:pt x="97732" y="0"/>
                      <a:pt x="96783" y="0"/>
                      <a:pt x="94885" y="0"/>
                    </a:cubicBez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lnTo>
                      <a:pt x="73061" y="56493"/>
                    </a:lnTo>
                    <a:cubicBezTo>
                      <a:pt x="70215" y="54610"/>
                      <a:pt x="68317" y="52727"/>
                      <a:pt x="66420" y="50844"/>
                    </a:cubicBezTo>
                    <a:cubicBezTo>
                      <a:pt x="53136" y="41428"/>
                      <a:pt x="28466" y="41428"/>
                      <a:pt x="14233" y="57435"/>
                    </a:cubicBezTo>
                    <a:cubicBezTo>
                      <a:pt x="9489" y="63084"/>
                      <a:pt x="5693" y="68733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5226"/>
                      <a:pt x="4744" y="133700"/>
                      <a:pt x="10437" y="141233"/>
                    </a:cubicBezTo>
                    <a:cubicBezTo>
                      <a:pt x="16130" y="149707"/>
                      <a:pt x="23721" y="156298"/>
                      <a:pt x="34159" y="158181"/>
                    </a:cubicBezTo>
                    <a:cubicBezTo>
                      <a:pt x="48391" y="161005"/>
                      <a:pt x="61675" y="159122"/>
                      <a:pt x="73061" y="148765"/>
                    </a:cubicBezTo>
                    <a:cubicBezTo>
                      <a:pt x="72113" y="147824"/>
                      <a:pt x="72113" y="146882"/>
                      <a:pt x="74010" y="146882"/>
                    </a:cubicBezTo>
                    <a:moveTo>
                      <a:pt x="28466" y="124285"/>
                    </a:moveTo>
                    <a:cubicBezTo>
                      <a:pt x="25619" y="118636"/>
                      <a:pt x="24670" y="112986"/>
                      <a:pt x="24670" y="106395"/>
                    </a:cubicBezTo>
                    <a:cubicBezTo>
                      <a:pt x="23721" y="96980"/>
                      <a:pt x="24670" y="87564"/>
                      <a:pt x="28466" y="78149"/>
                    </a:cubicBezTo>
                    <a:cubicBezTo>
                      <a:pt x="37005" y="59318"/>
                      <a:pt x="61675" y="62142"/>
                      <a:pt x="69266" y="73441"/>
                    </a:cubicBezTo>
                    <a:cubicBezTo>
                      <a:pt x="71164" y="76266"/>
                      <a:pt x="72113" y="78149"/>
                      <a:pt x="72113" y="81915"/>
                    </a:cubicBezTo>
                    <a:cubicBezTo>
                      <a:pt x="72113" y="88506"/>
                      <a:pt x="72113" y="95097"/>
                      <a:pt x="72113" y="101688"/>
                    </a:cubicBezTo>
                    <a:cubicBezTo>
                      <a:pt x="72113" y="108278"/>
                      <a:pt x="72113" y="114869"/>
                      <a:pt x="72113" y="120519"/>
                    </a:cubicBezTo>
                    <a:cubicBezTo>
                      <a:pt x="72113" y="123343"/>
                      <a:pt x="71164" y="125226"/>
                      <a:pt x="70215" y="128051"/>
                    </a:cubicBezTo>
                    <a:cubicBezTo>
                      <a:pt x="61675" y="140291"/>
                      <a:pt x="37005" y="143116"/>
                      <a:pt x="28466" y="12428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61"/>
              <p:cNvSpPr/>
              <p:nvPr/>
            </p:nvSpPr>
            <p:spPr>
              <a:xfrm>
                <a:off x="3535052" y="1308601"/>
                <a:ext cx="131522" cy="167236"/>
              </a:xfrm>
              <a:custGeom>
                <a:avLst/>
                <a:gdLst/>
                <a:ahLst/>
                <a:cxnLst/>
                <a:rect l="l" t="t" r="r" b="b"/>
                <a:pathLst>
                  <a:path w="120050" h="152649" extrusionOk="0">
                    <a:moveTo>
                      <a:pt x="102972" y="100746"/>
                    </a:moveTo>
                    <a:cubicBezTo>
                      <a:pt x="100125" y="100746"/>
                      <a:pt x="96330" y="99804"/>
                      <a:pt x="94432" y="101688"/>
                    </a:cubicBezTo>
                    <a:cubicBezTo>
                      <a:pt x="92534" y="102629"/>
                      <a:pt x="93483" y="106395"/>
                      <a:pt x="92534" y="109220"/>
                    </a:cubicBezTo>
                    <a:cubicBezTo>
                      <a:pt x="91585" y="112045"/>
                      <a:pt x="90637" y="113928"/>
                      <a:pt x="89688" y="116752"/>
                    </a:cubicBezTo>
                    <a:cubicBezTo>
                      <a:pt x="86841" y="122402"/>
                      <a:pt x="82097" y="127109"/>
                      <a:pt x="76404" y="128993"/>
                    </a:cubicBezTo>
                    <a:cubicBezTo>
                      <a:pt x="56478" y="134642"/>
                      <a:pt x="35603" y="131817"/>
                      <a:pt x="28961" y="103571"/>
                    </a:cubicBezTo>
                    <a:cubicBezTo>
                      <a:pt x="28961" y="103571"/>
                      <a:pt x="28961" y="102629"/>
                      <a:pt x="28961" y="102629"/>
                    </a:cubicBezTo>
                    <a:cubicBezTo>
                      <a:pt x="26115" y="88506"/>
                      <a:pt x="26115" y="73441"/>
                      <a:pt x="27064" y="59318"/>
                    </a:cubicBezTo>
                    <a:cubicBezTo>
                      <a:pt x="27064" y="54610"/>
                      <a:pt x="28012" y="49902"/>
                      <a:pt x="29910" y="46136"/>
                    </a:cubicBezTo>
                    <a:cubicBezTo>
                      <a:pt x="36552" y="25422"/>
                      <a:pt x="51734" y="18831"/>
                      <a:pt x="71660" y="21656"/>
                    </a:cubicBezTo>
                    <a:cubicBezTo>
                      <a:pt x="83046" y="23539"/>
                      <a:pt x="89688" y="30130"/>
                      <a:pt x="92534" y="40487"/>
                    </a:cubicBezTo>
                    <a:cubicBezTo>
                      <a:pt x="93483" y="43311"/>
                      <a:pt x="93483" y="46136"/>
                      <a:pt x="94432" y="48961"/>
                    </a:cubicBezTo>
                    <a:cubicBezTo>
                      <a:pt x="94432" y="49902"/>
                      <a:pt x="95381" y="50844"/>
                      <a:pt x="96330" y="50844"/>
                    </a:cubicBezTo>
                    <a:cubicBezTo>
                      <a:pt x="103921" y="50844"/>
                      <a:pt x="112460" y="50844"/>
                      <a:pt x="120051" y="50844"/>
                    </a:cubicBezTo>
                    <a:cubicBezTo>
                      <a:pt x="120051" y="31071"/>
                      <a:pt x="107716" y="12240"/>
                      <a:pt x="88739" y="4708"/>
                    </a:cubicBezTo>
                    <a:cubicBezTo>
                      <a:pt x="80199" y="942"/>
                      <a:pt x="71660" y="0"/>
                      <a:pt x="62171" y="0"/>
                    </a:cubicBezTo>
                    <a:cubicBezTo>
                      <a:pt x="33706" y="0"/>
                      <a:pt x="12831" y="15065"/>
                      <a:pt x="4291" y="42370"/>
                    </a:cubicBezTo>
                    <a:cubicBezTo>
                      <a:pt x="-453" y="58376"/>
                      <a:pt x="-453" y="74383"/>
                      <a:pt x="496" y="90389"/>
                    </a:cubicBezTo>
                    <a:cubicBezTo>
                      <a:pt x="496" y="96038"/>
                      <a:pt x="1445" y="101688"/>
                      <a:pt x="3342" y="107337"/>
                    </a:cubicBezTo>
                    <a:cubicBezTo>
                      <a:pt x="9035" y="128051"/>
                      <a:pt x="21371" y="143116"/>
                      <a:pt x="42245" y="149707"/>
                    </a:cubicBezTo>
                    <a:cubicBezTo>
                      <a:pt x="58376" y="154414"/>
                      <a:pt x="73557" y="153473"/>
                      <a:pt x="88739" y="146882"/>
                    </a:cubicBezTo>
                    <a:cubicBezTo>
                      <a:pt x="106767" y="139350"/>
                      <a:pt x="120051" y="120519"/>
                      <a:pt x="120051" y="101688"/>
                    </a:cubicBezTo>
                    <a:cubicBezTo>
                      <a:pt x="114358" y="100746"/>
                      <a:pt x="108665" y="100746"/>
                      <a:pt x="102972" y="10074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61"/>
              <p:cNvSpPr/>
              <p:nvPr/>
            </p:nvSpPr>
            <p:spPr>
              <a:xfrm>
                <a:off x="3232834" y="1031931"/>
                <a:ext cx="131898" cy="167585"/>
              </a:xfrm>
              <a:custGeom>
                <a:avLst/>
                <a:gdLst/>
                <a:ahLst/>
                <a:cxnLst/>
                <a:rect l="l" t="t" r="r" b="b"/>
                <a:pathLst>
                  <a:path w="120393" h="152967" extrusionOk="0">
                    <a:moveTo>
                      <a:pt x="99867" y="102830"/>
                    </a:moveTo>
                    <a:cubicBezTo>
                      <a:pt x="95122" y="102830"/>
                      <a:pt x="95122" y="102830"/>
                      <a:pt x="94173" y="107538"/>
                    </a:cubicBezTo>
                    <a:cubicBezTo>
                      <a:pt x="93225" y="110363"/>
                      <a:pt x="93225" y="112246"/>
                      <a:pt x="92276" y="115070"/>
                    </a:cubicBezTo>
                    <a:cubicBezTo>
                      <a:pt x="89429" y="123544"/>
                      <a:pt x="82787" y="129194"/>
                      <a:pt x="74248" y="131077"/>
                    </a:cubicBezTo>
                    <a:cubicBezTo>
                      <a:pt x="69503" y="132018"/>
                      <a:pt x="64759" y="132018"/>
                      <a:pt x="60015" y="132018"/>
                    </a:cubicBezTo>
                    <a:cubicBezTo>
                      <a:pt x="49577" y="132018"/>
                      <a:pt x="41038" y="126369"/>
                      <a:pt x="35345" y="117895"/>
                    </a:cubicBezTo>
                    <a:cubicBezTo>
                      <a:pt x="32498" y="113187"/>
                      <a:pt x="30600" y="107538"/>
                      <a:pt x="29652" y="100947"/>
                    </a:cubicBezTo>
                    <a:cubicBezTo>
                      <a:pt x="26805" y="86824"/>
                      <a:pt x="27754" y="71759"/>
                      <a:pt x="28703" y="57636"/>
                    </a:cubicBezTo>
                    <a:cubicBezTo>
                      <a:pt x="29652" y="51045"/>
                      <a:pt x="30600" y="45396"/>
                      <a:pt x="34396" y="38805"/>
                    </a:cubicBezTo>
                    <a:cubicBezTo>
                      <a:pt x="38191" y="30331"/>
                      <a:pt x="44833" y="24681"/>
                      <a:pt x="53373" y="22798"/>
                    </a:cubicBezTo>
                    <a:cubicBezTo>
                      <a:pt x="60964" y="20915"/>
                      <a:pt x="68554" y="20915"/>
                      <a:pt x="76145" y="22798"/>
                    </a:cubicBezTo>
                    <a:cubicBezTo>
                      <a:pt x="83736" y="24681"/>
                      <a:pt x="88480" y="29389"/>
                      <a:pt x="91327" y="35980"/>
                    </a:cubicBezTo>
                    <a:cubicBezTo>
                      <a:pt x="93225" y="39746"/>
                      <a:pt x="94173" y="43512"/>
                      <a:pt x="94173" y="47279"/>
                    </a:cubicBezTo>
                    <a:cubicBezTo>
                      <a:pt x="94173" y="50103"/>
                      <a:pt x="96071" y="51045"/>
                      <a:pt x="97969" y="51045"/>
                    </a:cubicBezTo>
                    <a:cubicBezTo>
                      <a:pt x="102713" y="51045"/>
                      <a:pt x="108406" y="51045"/>
                      <a:pt x="113150" y="51045"/>
                    </a:cubicBezTo>
                    <a:cubicBezTo>
                      <a:pt x="122639" y="51045"/>
                      <a:pt x="120741" y="51045"/>
                      <a:pt x="118844" y="43512"/>
                    </a:cubicBezTo>
                    <a:cubicBezTo>
                      <a:pt x="115048" y="22798"/>
                      <a:pt x="102713" y="8675"/>
                      <a:pt x="81838" y="2084"/>
                    </a:cubicBezTo>
                    <a:cubicBezTo>
                      <a:pt x="77094" y="1143"/>
                      <a:pt x="72350" y="201"/>
                      <a:pt x="68554" y="201"/>
                    </a:cubicBezTo>
                    <a:cubicBezTo>
                      <a:pt x="41987" y="-1682"/>
                      <a:pt x="17317" y="9617"/>
                      <a:pt x="5930" y="35980"/>
                    </a:cubicBezTo>
                    <a:cubicBezTo>
                      <a:pt x="3084" y="41629"/>
                      <a:pt x="2135" y="48220"/>
                      <a:pt x="1186" y="53870"/>
                    </a:cubicBezTo>
                    <a:cubicBezTo>
                      <a:pt x="-712" y="65168"/>
                      <a:pt x="237" y="77408"/>
                      <a:pt x="237" y="88707"/>
                    </a:cubicBezTo>
                    <a:cubicBezTo>
                      <a:pt x="237" y="97181"/>
                      <a:pt x="2135" y="105655"/>
                      <a:pt x="4981" y="113187"/>
                    </a:cubicBezTo>
                    <a:cubicBezTo>
                      <a:pt x="11623" y="132018"/>
                      <a:pt x="24907" y="145200"/>
                      <a:pt x="44833" y="150849"/>
                    </a:cubicBezTo>
                    <a:cubicBezTo>
                      <a:pt x="55271" y="153674"/>
                      <a:pt x="66657" y="153674"/>
                      <a:pt x="77094" y="150849"/>
                    </a:cubicBezTo>
                    <a:cubicBezTo>
                      <a:pt x="101764" y="146142"/>
                      <a:pt x="118844" y="127311"/>
                      <a:pt x="119792" y="101889"/>
                    </a:cubicBezTo>
                    <a:cubicBezTo>
                      <a:pt x="114099" y="102830"/>
                      <a:pt x="106508" y="102830"/>
                      <a:pt x="99867" y="10283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61"/>
              <p:cNvSpPr/>
              <p:nvPr/>
            </p:nvSpPr>
            <p:spPr>
              <a:xfrm>
                <a:off x="4860988" y="1349456"/>
                <a:ext cx="106031" cy="126427"/>
              </a:xfrm>
              <a:custGeom>
                <a:avLst/>
                <a:gdLst/>
                <a:ahLst/>
                <a:cxnLst/>
                <a:rect l="l" t="t" r="r" b="b"/>
                <a:pathLst>
                  <a:path w="96782" h="115399" extrusionOk="0">
                    <a:moveTo>
                      <a:pt x="92987" y="81344"/>
                    </a:moveTo>
                    <a:cubicBezTo>
                      <a:pt x="92987" y="67221"/>
                      <a:pt x="92987" y="52156"/>
                      <a:pt x="92987" y="38033"/>
                    </a:cubicBezTo>
                    <a:cubicBezTo>
                      <a:pt x="92987" y="20143"/>
                      <a:pt x="83499" y="7903"/>
                      <a:pt x="66420" y="2254"/>
                    </a:cubicBezTo>
                    <a:cubicBezTo>
                      <a:pt x="56931" y="-571"/>
                      <a:pt x="46494" y="-571"/>
                      <a:pt x="37005" y="1312"/>
                    </a:cubicBezTo>
                    <a:cubicBezTo>
                      <a:pt x="25619" y="3196"/>
                      <a:pt x="15182" y="7903"/>
                      <a:pt x="7591" y="18260"/>
                    </a:cubicBezTo>
                    <a:cubicBezTo>
                      <a:pt x="4744" y="22968"/>
                      <a:pt x="1898" y="27676"/>
                      <a:pt x="2847" y="34267"/>
                    </a:cubicBezTo>
                    <a:cubicBezTo>
                      <a:pt x="10437" y="34267"/>
                      <a:pt x="18028" y="34267"/>
                      <a:pt x="25619" y="34267"/>
                    </a:cubicBezTo>
                    <a:cubicBezTo>
                      <a:pt x="27517" y="34267"/>
                      <a:pt x="27517" y="33325"/>
                      <a:pt x="28466" y="32384"/>
                    </a:cubicBezTo>
                    <a:cubicBezTo>
                      <a:pt x="28466" y="29559"/>
                      <a:pt x="30363" y="26734"/>
                      <a:pt x="32261" y="24851"/>
                    </a:cubicBezTo>
                    <a:cubicBezTo>
                      <a:pt x="39852" y="18260"/>
                      <a:pt x="48391" y="18260"/>
                      <a:pt x="56931" y="21085"/>
                    </a:cubicBezTo>
                    <a:cubicBezTo>
                      <a:pt x="65471" y="23910"/>
                      <a:pt x="67368" y="31442"/>
                      <a:pt x="67368" y="38974"/>
                    </a:cubicBezTo>
                    <a:cubicBezTo>
                      <a:pt x="67368" y="39916"/>
                      <a:pt x="67368" y="40858"/>
                      <a:pt x="67368" y="41799"/>
                    </a:cubicBezTo>
                    <a:cubicBezTo>
                      <a:pt x="67368" y="44624"/>
                      <a:pt x="66420" y="45565"/>
                      <a:pt x="63573" y="45565"/>
                    </a:cubicBezTo>
                    <a:cubicBezTo>
                      <a:pt x="56931" y="45565"/>
                      <a:pt x="50289" y="45565"/>
                      <a:pt x="43647" y="45565"/>
                    </a:cubicBezTo>
                    <a:cubicBezTo>
                      <a:pt x="35107" y="45565"/>
                      <a:pt x="25619" y="47448"/>
                      <a:pt x="18028" y="52156"/>
                    </a:cubicBezTo>
                    <a:cubicBezTo>
                      <a:pt x="5693" y="58747"/>
                      <a:pt x="0" y="69104"/>
                      <a:pt x="0" y="82286"/>
                    </a:cubicBezTo>
                    <a:cubicBezTo>
                      <a:pt x="0" y="95468"/>
                      <a:pt x="6642" y="104883"/>
                      <a:pt x="18028" y="110532"/>
                    </a:cubicBezTo>
                    <a:cubicBezTo>
                      <a:pt x="34159" y="118065"/>
                      <a:pt x="49340" y="117123"/>
                      <a:pt x="64522" y="105825"/>
                    </a:cubicBezTo>
                    <a:cubicBezTo>
                      <a:pt x="65471" y="104883"/>
                      <a:pt x="66420" y="103942"/>
                      <a:pt x="68317" y="103000"/>
                    </a:cubicBezTo>
                    <a:cubicBezTo>
                      <a:pt x="69266" y="104883"/>
                      <a:pt x="69266" y="107708"/>
                      <a:pt x="70215" y="109591"/>
                    </a:cubicBezTo>
                    <a:cubicBezTo>
                      <a:pt x="70215" y="111474"/>
                      <a:pt x="71164" y="112416"/>
                      <a:pt x="73061" y="112416"/>
                    </a:cubicBezTo>
                    <a:cubicBezTo>
                      <a:pt x="80652" y="112416"/>
                      <a:pt x="88243" y="112416"/>
                      <a:pt x="96783" y="112416"/>
                    </a:cubicBezTo>
                    <a:cubicBezTo>
                      <a:pt x="96783" y="111474"/>
                      <a:pt x="96783" y="110532"/>
                      <a:pt x="96783" y="110532"/>
                    </a:cubicBezTo>
                    <a:cubicBezTo>
                      <a:pt x="92987" y="101117"/>
                      <a:pt x="92987" y="90760"/>
                      <a:pt x="92987" y="81344"/>
                    </a:cubicBezTo>
                    <a:moveTo>
                      <a:pt x="61675" y="87935"/>
                    </a:moveTo>
                    <a:cubicBezTo>
                      <a:pt x="55033" y="93584"/>
                      <a:pt x="46494" y="95468"/>
                      <a:pt x="37954" y="93584"/>
                    </a:cubicBezTo>
                    <a:cubicBezTo>
                      <a:pt x="31312" y="91701"/>
                      <a:pt x="27517" y="88877"/>
                      <a:pt x="25619" y="82286"/>
                    </a:cubicBezTo>
                    <a:cubicBezTo>
                      <a:pt x="24670" y="75695"/>
                      <a:pt x="25619" y="70046"/>
                      <a:pt x="31312" y="65338"/>
                    </a:cubicBezTo>
                    <a:cubicBezTo>
                      <a:pt x="35107" y="62513"/>
                      <a:pt x="39852" y="60630"/>
                      <a:pt x="45545" y="60630"/>
                    </a:cubicBezTo>
                    <a:cubicBezTo>
                      <a:pt x="52187" y="60630"/>
                      <a:pt x="57880" y="60630"/>
                      <a:pt x="64522" y="60630"/>
                    </a:cubicBezTo>
                    <a:cubicBezTo>
                      <a:pt x="66420" y="60630"/>
                      <a:pt x="67368" y="61572"/>
                      <a:pt x="67368" y="63455"/>
                    </a:cubicBezTo>
                    <a:cubicBezTo>
                      <a:pt x="67368" y="66279"/>
                      <a:pt x="67368" y="69104"/>
                      <a:pt x="67368" y="71929"/>
                    </a:cubicBezTo>
                    <a:cubicBezTo>
                      <a:pt x="67368" y="72870"/>
                      <a:pt x="67368" y="74753"/>
                      <a:pt x="67368" y="75695"/>
                    </a:cubicBezTo>
                    <a:cubicBezTo>
                      <a:pt x="69266" y="81344"/>
                      <a:pt x="65471" y="85111"/>
                      <a:pt x="61675" y="8793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61"/>
              <p:cNvSpPr/>
              <p:nvPr/>
            </p:nvSpPr>
            <p:spPr>
              <a:xfrm>
                <a:off x="4551436" y="1074664"/>
                <a:ext cx="106845" cy="126736"/>
              </a:xfrm>
              <a:custGeom>
                <a:avLst/>
                <a:gdLst/>
                <a:ahLst/>
                <a:cxnLst/>
                <a:rect l="l" t="t" r="r" b="b"/>
                <a:pathLst>
                  <a:path w="97525" h="115681" extrusionOk="0">
                    <a:moveTo>
                      <a:pt x="91832" y="69475"/>
                    </a:moveTo>
                    <a:cubicBezTo>
                      <a:pt x="91832" y="58176"/>
                      <a:pt x="91832" y="46878"/>
                      <a:pt x="91832" y="36521"/>
                    </a:cubicBezTo>
                    <a:cubicBezTo>
                      <a:pt x="91832" y="19573"/>
                      <a:pt x="82344" y="7333"/>
                      <a:pt x="66213" y="2625"/>
                    </a:cubicBezTo>
                    <a:cubicBezTo>
                      <a:pt x="52929" y="-1141"/>
                      <a:pt x="39645" y="-1141"/>
                      <a:pt x="26361" y="4508"/>
                    </a:cubicBezTo>
                    <a:cubicBezTo>
                      <a:pt x="18771" y="7333"/>
                      <a:pt x="11180" y="12040"/>
                      <a:pt x="6436" y="19573"/>
                    </a:cubicBezTo>
                    <a:cubicBezTo>
                      <a:pt x="3589" y="24281"/>
                      <a:pt x="1691" y="28988"/>
                      <a:pt x="1691" y="34638"/>
                    </a:cubicBezTo>
                    <a:cubicBezTo>
                      <a:pt x="9282" y="34638"/>
                      <a:pt x="16873" y="34638"/>
                      <a:pt x="24464" y="34638"/>
                    </a:cubicBezTo>
                    <a:cubicBezTo>
                      <a:pt x="26361" y="34638"/>
                      <a:pt x="26361" y="32754"/>
                      <a:pt x="27310" y="31813"/>
                    </a:cubicBezTo>
                    <a:cubicBezTo>
                      <a:pt x="28259" y="26164"/>
                      <a:pt x="32055" y="23339"/>
                      <a:pt x="37748" y="21456"/>
                    </a:cubicBezTo>
                    <a:cubicBezTo>
                      <a:pt x="53878" y="14865"/>
                      <a:pt x="67162" y="24281"/>
                      <a:pt x="67162" y="41228"/>
                    </a:cubicBezTo>
                    <a:cubicBezTo>
                      <a:pt x="67162" y="42170"/>
                      <a:pt x="67162" y="42170"/>
                      <a:pt x="67162" y="43112"/>
                    </a:cubicBezTo>
                    <a:cubicBezTo>
                      <a:pt x="67162" y="44995"/>
                      <a:pt x="66213" y="45936"/>
                      <a:pt x="64315" y="45936"/>
                    </a:cubicBezTo>
                    <a:cubicBezTo>
                      <a:pt x="59571" y="45936"/>
                      <a:pt x="54827" y="45936"/>
                      <a:pt x="50083" y="45936"/>
                    </a:cubicBezTo>
                    <a:cubicBezTo>
                      <a:pt x="38697" y="45936"/>
                      <a:pt x="27310" y="47819"/>
                      <a:pt x="16873" y="53469"/>
                    </a:cubicBezTo>
                    <a:cubicBezTo>
                      <a:pt x="-4002" y="63826"/>
                      <a:pt x="-6848" y="96780"/>
                      <a:pt x="15924" y="109962"/>
                    </a:cubicBezTo>
                    <a:cubicBezTo>
                      <a:pt x="30157" y="118436"/>
                      <a:pt x="50083" y="117494"/>
                      <a:pt x="63367" y="107137"/>
                    </a:cubicBezTo>
                    <a:cubicBezTo>
                      <a:pt x="64315" y="106196"/>
                      <a:pt x="66213" y="104312"/>
                      <a:pt x="68111" y="104312"/>
                    </a:cubicBezTo>
                    <a:cubicBezTo>
                      <a:pt x="69060" y="106196"/>
                      <a:pt x="69060" y="109020"/>
                      <a:pt x="70009" y="110903"/>
                    </a:cubicBezTo>
                    <a:cubicBezTo>
                      <a:pt x="70009" y="112786"/>
                      <a:pt x="71906" y="113728"/>
                      <a:pt x="73804" y="113728"/>
                    </a:cubicBezTo>
                    <a:cubicBezTo>
                      <a:pt x="81395" y="113728"/>
                      <a:pt x="88986" y="113728"/>
                      <a:pt x="97525" y="113728"/>
                    </a:cubicBezTo>
                    <a:cubicBezTo>
                      <a:pt x="90883" y="97722"/>
                      <a:pt x="91832" y="83598"/>
                      <a:pt x="91832" y="69475"/>
                    </a:cubicBezTo>
                    <a:moveTo>
                      <a:pt x="59571" y="89248"/>
                    </a:moveTo>
                    <a:cubicBezTo>
                      <a:pt x="52929" y="93955"/>
                      <a:pt x="46287" y="95838"/>
                      <a:pt x="38697" y="93955"/>
                    </a:cubicBezTo>
                    <a:cubicBezTo>
                      <a:pt x="32055" y="93014"/>
                      <a:pt x="27310" y="89248"/>
                      <a:pt x="25413" y="82657"/>
                    </a:cubicBezTo>
                    <a:cubicBezTo>
                      <a:pt x="23515" y="76066"/>
                      <a:pt x="25413" y="69475"/>
                      <a:pt x="31106" y="65709"/>
                    </a:cubicBezTo>
                    <a:cubicBezTo>
                      <a:pt x="33952" y="62884"/>
                      <a:pt x="38697" y="61943"/>
                      <a:pt x="42492" y="61001"/>
                    </a:cubicBezTo>
                    <a:cubicBezTo>
                      <a:pt x="50083" y="60059"/>
                      <a:pt x="56725" y="60059"/>
                      <a:pt x="64315" y="60059"/>
                    </a:cubicBezTo>
                    <a:cubicBezTo>
                      <a:pt x="66213" y="60059"/>
                      <a:pt x="67162" y="61001"/>
                      <a:pt x="67162" y="62884"/>
                    </a:cubicBezTo>
                    <a:cubicBezTo>
                      <a:pt x="67162" y="65709"/>
                      <a:pt x="67162" y="68533"/>
                      <a:pt x="67162" y="71358"/>
                    </a:cubicBezTo>
                    <a:cubicBezTo>
                      <a:pt x="67162" y="72300"/>
                      <a:pt x="67162" y="74183"/>
                      <a:pt x="67162" y="75124"/>
                    </a:cubicBezTo>
                    <a:cubicBezTo>
                      <a:pt x="68111" y="81715"/>
                      <a:pt x="64315" y="85481"/>
                      <a:pt x="59571" y="892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61"/>
              <p:cNvSpPr/>
              <p:nvPr/>
            </p:nvSpPr>
            <p:spPr>
              <a:xfrm>
                <a:off x="3766320" y="1075152"/>
                <a:ext cx="110239" cy="125281"/>
              </a:xfrm>
              <a:custGeom>
                <a:avLst/>
                <a:gdLst/>
                <a:ahLst/>
                <a:cxnLst/>
                <a:rect l="l" t="t" r="r" b="b"/>
                <a:pathLst>
                  <a:path w="100623" h="114353" extrusionOk="0">
                    <a:moveTo>
                      <a:pt x="74055" y="111398"/>
                    </a:moveTo>
                    <a:cubicBezTo>
                      <a:pt x="83544" y="108574"/>
                      <a:pt x="91135" y="103866"/>
                      <a:pt x="96828" y="96334"/>
                    </a:cubicBezTo>
                    <a:cubicBezTo>
                      <a:pt x="97777" y="94451"/>
                      <a:pt x="98725" y="93509"/>
                      <a:pt x="96828" y="91626"/>
                    </a:cubicBezTo>
                    <a:cubicBezTo>
                      <a:pt x="93032" y="87860"/>
                      <a:pt x="89237" y="85035"/>
                      <a:pt x="85442" y="81269"/>
                    </a:cubicBezTo>
                    <a:cubicBezTo>
                      <a:pt x="74055" y="93509"/>
                      <a:pt x="60771" y="98217"/>
                      <a:pt x="44641" y="92567"/>
                    </a:cubicBezTo>
                    <a:cubicBezTo>
                      <a:pt x="33255" y="87860"/>
                      <a:pt x="28510" y="78444"/>
                      <a:pt x="26613" y="66204"/>
                    </a:cubicBezTo>
                    <a:cubicBezTo>
                      <a:pt x="28510" y="65262"/>
                      <a:pt x="30408" y="65262"/>
                      <a:pt x="33255" y="65262"/>
                    </a:cubicBezTo>
                    <a:cubicBezTo>
                      <a:pt x="53181" y="65262"/>
                      <a:pt x="74055" y="65262"/>
                      <a:pt x="93981" y="65262"/>
                    </a:cubicBezTo>
                    <a:cubicBezTo>
                      <a:pt x="94930" y="65262"/>
                      <a:pt x="96828" y="65262"/>
                      <a:pt x="97777" y="65262"/>
                    </a:cubicBezTo>
                    <a:cubicBezTo>
                      <a:pt x="99674" y="65262"/>
                      <a:pt x="100623" y="65262"/>
                      <a:pt x="100623" y="62438"/>
                    </a:cubicBezTo>
                    <a:cubicBezTo>
                      <a:pt x="100623" y="50198"/>
                      <a:pt x="100623" y="38899"/>
                      <a:pt x="95879" y="27600"/>
                    </a:cubicBezTo>
                    <a:cubicBezTo>
                      <a:pt x="91135" y="16302"/>
                      <a:pt x="83544" y="6886"/>
                      <a:pt x="71209" y="3120"/>
                    </a:cubicBezTo>
                    <a:cubicBezTo>
                      <a:pt x="61720" y="-646"/>
                      <a:pt x="52232" y="-646"/>
                      <a:pt x="42743" y="1237"/>
                    </a:cubicBezTo>
                    <a:cubicBezTo>
                      <a:pt x="22817" y="5003"/>
                      <a:pt x="10482" y="17243"/>
                      <a:pt x="3840" y="36074"/>
                    </a:cubicBezTo>
                    <a:cubicBezTo>
                      <a:pt x="-904" y="49256"/>
                      <a:pt x="-904" y="62438"/>
                      <a:pt x="1943" y="75620"/>
                    </a:cubicBezTo>
                    <a:cubicBezTo>
                      <a:pt x="5738" y="93509"/>
                      <a:pt x="17124" y="105749"/>
                      <a:pt x="35152" y="112340"/>
                    </a:cubicBezTo>
                    <a:cubicBezTo>
                      <a:pt x="48436" y="115165"/>
                      <a:pt x="61720" y="115165"/>
                      <a:pt x="74055" y="111398"/>
                    </a:cubicBezTo>
                    <a:moveTo>
                      <a:pt x="37050" y="24776"/>
                    </a:moveTo>
                    <a:cubicBezTo>
                      <a:pt x="49385" y="14419"/>
                      <a:pt x="68362" y="19126"/>
                      <a:pt x="73106" y="34191"/>
                    </a:cubicBezTo>
                    <a:cubicBezTo>
                      <a:pt x="74055" y="37957"/>
                      <a:pt x="75004" y="41724"/>
                      <a:pt x="75004" y="45490"/>
                    </a:cubicBezTo>
                    <a:lnTo>
                      <a:pt x="27562" y="45490"/>
                    </a:lnTo>
                    <a:cubicBezTo>
                      <a:pt x="28510" y="37957"/>
                      <a:pt x="31357" y="30425"/>
                      <a:pt x="37050" y="2477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61"/>
              <p:cNvSpPr/>
              <p:nvPr/>
            </p:nvSpPr>
            <p:spPr>
              <a:xfrm>
                <a:off x="3348271" y="1349104"/>
                <a:ext cx="109359" cy="126997"/>
              </a:xfrm>
              <a:custGeom>
                <a:avLst/>
                <a:gdLst/>
                <a:ahLst/>
                <a:cxnLst/>
                <a:rect l="l" t="t" r="r" b="b"/>
                <a:pathLst>
                  <a:path w="99820" h="115920" extrusionOk="0">
                    <a:moveTo>
                      <a:pt x="71355" y="3516"/>
                    </a:moveTo>
                    <a:cubicBezTo>
                      <a:pt x="44787" y="-5899"/>
                      <a:pt x="15373" y="3516"/>
                      <a:pt x="4935" y="32704"/>
                    </a:cubicBezTo>
                    <a:cubicBezTo>
                      <a:pt x="-758" y="47769"/>
                      <a:pt x="-1707" y="63776"/>
                      <a:pt x="3038" y="79782"/>
                    </a:cubicBezTo>
                    <a:cubicBezTo>
                      <a:pt x="7782" y="94847"/>
                      <a:pt x="17270" y="106145"/>
                      <a:pt x="32452" y="111795"/>
                    </a:cubicBezTo>
                    <a:cubicBezTo>
                      <a:pt x="47634" y="117444"/>
                      <a:pt x="61866" y="117444"/>
                      <a:pt x="77048" y="110853"/>
                    </a:cubicBezTo>
                    <a:cubicBezTo>
                      <a:pt x="84639" y="108028"/>
                      <a:pt x="91281" y="103321"/>
                      <a:pt x="96025" y="96730"/>
                    </a:cubicBezTo>
                    <a:cubicBezTo>
                      <a:pt x="96974" y="95788"/>
                      <a:pt x="97923" y="94847"/>
                      <a:pt x="96025" y="92964"/>
                    </a:cubicBezTo>
                    <a:cubicBezTo>
                      <a:pt x="92230" y="89197"/>
                      <a:pt x="88434" y="85431"/>
                      <a:pt x="83690" y="81665"/>
                    </a:cubicBezTo>
                    <a:cubicBezTo>
                      <a:pt x="72304" y="93905"/>
                      <a:pt x="59020" y="98613"/>
                      <a:pt x="43838" y="92964"/>
                    </a:cubicBezTo>
                    <a:cubicBezTo>
                      <a:pt x="32452" y="88256"/>
                      <a:pt x="26759" y="78840"/>
                      <a:pt x="25810" y="66600"/>
                    </a:cubicBezTo>
                    <a:cubicBezTo>
                      <a:pt x="28657" y="65659"/>
                      <a:pt x="30554" y="65659"/>
                      <a:pt x="32452" y="65659"/>
                    </a:cubicBezTo>
                    <a:cubicBezTo>
                      <a:pt x="52378" y="65659"/>
                      <a:pt x="73253" y="65659"/>
                      <a:pt x="93178" y="65659"/>
                    </a:cubicBezTo>
                    <a:cubicBezTo>
                      <a:pt x="94127" y="65659"/>
                      <a:pt x="96025" y="65659"/>
                      <a:pt x="96974" y="65659"/>
                    </a:cubicBezTo>
                    <a:cubicBezTo>
                      <a:pt x="98872" y="65659"/>
                      <a:pt x="99820" y="65659"/>
                      <a:pt x="99820" y="63776"/>
                    </a:cubicBezTo>
                    <a:cubicBezTo>
                      <a:pt x="99820" y="50594"/>
                      <a:pt x="99820" y="38354"/>
                      <a:pt x="94127" y="26114"/>
                    </a:cubicBezTo>
                    <a:cubicBezTo>
                      <a:pt x="89383" y="14815"/>
                      <a:pt x="82741" y="7282"/>
                      <a:pt x="71355" y="3516"/>
                    </a:cubicBezTo>
                    <a:moveTo>
                      <a:pt x="65662" y="46828"/>
                    </a:moveTo>
                    <a:lnTo>
                      <a:pt x="32452" y="46828"/>
                    </a:lnTo>
                    <a:lnTo>
                      <a:pt x="26759" y="46828"/>
                    </a:lnTo>
                    <a:cubicBezTo>
                      <a:pt x="27708" y="40237"/>
                      <a:pt x="28657" y="35529"/>
                      <a:pt x="31503" y="30821"/>
                    </a:cubicBezTo>
                    <a:cubicBezTo>
                      <a:pt x="37196" y="22347"/>
                      <a:pt x="44787" y="19523"/>
                      <a:pt x="54276" y="20464"/>
                    </a:cubicBezTo>
                    <a:cubicBezTo>
                      <a:pt x="64713" y="21406"/>
                      <a:pt x="70406" y="27055"/>
                      <a:pt x="73253" y="37412"/>
                    </a:cubicBezTo>
                    <a:cubicBezTo>
                      <a:pt x="73253" y="37412"/>
                      <a:pt x="73253" y="37412"/>
                      <a:pt x="73253" y="38354"/>
                    </a:cubicBezTo>
                    <a:cubicBezTo>
                      <a:pt x="76099" y="46828"/>
                      <a:pt x="76099" y="46828"/>
                      <a:pt x="65662" y="4682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61"/>
              <p:cNvSpPr/>
              <p:nvPr/>
            </p:nvSpPr>
            <p:spPr>
              <a:xfrm>
                <a:off x="4152746" y="1349050"/>
                <a:ext cx="109475" cy="125432"/>
              </a:xfrm>
              <a:custGeom>
                <a:avLst/>
                <a:gdLst/>
                <a:ahLst/>
                <a:cxnLst/>
                <a:rect l="l" t="t" r="r" b="b"/>
                <a:pathLst>
                  <a:path w="99926" h="114491" extrusionOk="0">
                    <a:moveTo>
                      <a:pt x="68615" y="2625"/>
                    </a:moveTo>
                    <a:cubicBezTo>
                      <a:pt x="41098" y="-5849"/>
                      <a:pt x="12633" y="6391"/>
                      <a:pt x="3144" y="36521"/>
                    </a:cubicBezTo>
                    <a:cubicBezTo>
                      <a:pt x="-651" y="47819"/>
                      <a:pt x="-651" y="59118"/>
                      <a:pt x="1246" y="70416"/>
                    </a:cubicBezTo>
                    <a:cubicBezTo>
                      <a:pt x="4093" y="91131"/>
                      <a:pt x="16428" y="105254"/>
                      <a:pt x="36354" y="111845"/>
                    </a:cubicBezTo>
                    <a:cubicBezTo>
                      <a:pt x="46791" y="114669"/>
                      <a:pt x="57229" y="115611"/>
                      <a:pt x="67666" y="112786"/>
                    </a:cubicBezTo>
                    <a:cubicBezTo>
                      <a:pt x="79052" y="109962"/>
                      <a:pt x="88541" y="105254"/>
                      <a:pt x="96132" y="95838"/>
                    </a:cubicBezTo>
                    <a:cubicBezTo>
                      <a:pt x="97080" y="94897"/>
                      <a:pt x="98029" y="93014"/>
                      <a:pt x="96132" y="92072"/>
                    </a:cubicBezTo>
                    <a:cubicBezTo>
                      <a:pt x="92336" y="88306"/>
                      <a:pt x="88541" y="84540"/>
                      <a:pt x="84745" y="81715"/>
                    </a:cubicBezTo>
                    <a:cubicBezTo>
                      <a:pt x="83797" y="81715"/>
                      <a:pt x="83797" y="81715"/>
                      <a:pt x="83797" y="81715"/>
                    </a:cubicBezTo>
                    <a:cubicBezTo>
                      <a:pt x="82848" y="82657"/>
                      <a:pt x="82848" y="82657"/>
                      <a:pt x="81899" y="83598"/>
                    </a:cubicBezTo>
                    <a:cubicBezTo>
                      <a:pt x="75257" y="90189"/>
                      <a:pt x="67666" y="93955"/>
                      <a:pt x="59126" y="94897"/>
                    </a:cubicBezTo>
                    <a:cubicBezTo>
                      <a:pt x="42996" y="96780"/>
                      <a:pt x="28763" y="85481"/>
                      <a:pt x="26865" y="70416"/>
                    </a:cubicBezTo>
                    <a:cubicBezTo>
                      <a:pt x="25917" y="65709"/>
                      <a:pt x="25917" y="65709"/>
                      <a:pt x="30661" y="65709"/>
                    </a:cubicBezTo>
                    <a:cubicBezTo>
                      <a:pt x="38252" y="65709"/>
                      <a:pt x="45843" y="65709"/>
                      <a:pt x="53433" y="65709"/>
                    </a:cubicBezTo>
                    <a:cubicBezTo>
                      <a:pt x="67666" y="65709"/>
                      <a:pt x="81899" y="65709"/>
                      <a:pt x="96132" y="65709"/>
                    </a:cubicBezTo>
                    <a:cubicBezTo>
                      <a:pt x="99927" y="65709"/>
                      <a:pt x="99927" y="65709"/>
                      <a:pt x="99927" y="61001"/>
                    </a:cubicBezTo>
                    <a:cubicBezTo>
                      <a:pt x="99927" y="53468"/>
                      <a:pt x="99927" y="44994"/>
                      <a:pt x="98029" y="37462"/>
                    </a:cubicBezTo>
                    <a:cubicBezTo>
                      <a:pt x="94234" y="20514"/>
                      <a:pt x="85694" y="8274"/>
                      <a:pt x="68615" y="2625"/>
                    </a:cubicBezTo>
                    <a:moveTo>
                      <a:pt x="71461" y="46878"/>
                    </a:moveTo>
                    <a:cubicBezTo>
                      <a:pt x="61973" y="46878"/>
                      <a:pt x="52484" y="46878"/>
                      <a:pt x="42996" y="46878"/>
                    </a:cubicBezTo>
                    <a:cubicBezTo>
                      <a:pt x="37303" y="46878"/>
                      <a:pt x="32559" y="46878"/>
                      <a:pt x="25917" y="46878"/>
                    </a:cubicBezTo>
                    <a:cubicBezTo>
                      <a:pt x="26865" y="40287"/>
                      <a:pt x="28763" y="34637"/>
                      <a:pt x="31610" y="29930"/>
                    </a:cubicBezTo>
                    <a:cubicBezTo>
                      <a:pt x="37303" y="21456"/>
                      <a:pt x="45843" y="18631"/>
                      <a:pt x="55331" y="20514"/>
                    </a:cubicBezTo>
                    <a:cubicBezTo>
                      <a:pt x="64820" y="22397"/>
                      <a:pt x="70513" y="28047"/>
                      <a:pt x="72410" y="37462"/>
                    </a:cubicBezTo>
                    <a:cubicBezTo>
                      <a:pt x="73359" y="39345"/>
                      <a:pt x="73359" y="42170"/>
                      <a:pt x="73359" y="44053"/>
                    </a:cubicBezTo>
                    <a:cubicBezTo>
                      <a:pt x="74308" y="46878"/>
                      <a:pt x="73359" y="46878"/>
                      <a:pt x="71461" y="4687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61"/>
              <p:cNvSpPr/>
              <p:nvPr/>
            </p:nvSpPr>
            <p:spPr>
              <a:xfrm>
                <a:off x="3951009" y="1074445"/>
                <a:ext cx="11474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4734" h="113927" extrusionOk="0">
                    <a:moveTo>
                      <a:pt x="99041" y="86623"/>
                    </a:moveTo>
                    <a:cubicBezTo>
                      <a:pt x="103786" y="77207"/>
                      <a:pt x="104735" y="67792"/>
                      <a:pt x="104735" y="58376"/>
                    </a:cubicBezTo>
                    <a:cubicBezTo>
                      <a:pt x="104735" y="52727"/>
                      <a:pt x="104735" y="48019"/>
                      <a:pt x="103786" y="42370"/>
                    </a:cubicBezTo>
                    <a:cubicBezTo>
                      <a:pt x="99990" y="23539"/>
                      <a:pt x="89553" y="10357"/>
                      <a:pt x="71525" y="2825"/>
                    </a:cubicBezTo>
                    <a:cubicBezTo>
                      <a:pt x="63934" y="0"/>
                      <a:pt x="57292" y="0"/>
                      <a:pt x="49701" y="0"/>
                    </a:cubicBezTo>
                    <a:cubicBezTo>
                      <a:pt x="29775" y="942"/>
                      <a:pt x="14594" y="10357"/>
                      <a:pt x="6054" y="29188"/>
                    </a:cubicBezTo>
                    <a:cubicBezTo>
                      <a:pt x="-2486" y="48019"/>
                      <a:pt x="-1537" y="66850"/>
                      <a:pt x="6054" y="84740"/>
                    </a:cubicBezTo>
                    <a:cubicBezTo>
                      <a:pt x="11747" y="98863"/>
                      <a:pt x="23133" y="108278"/>
                      <a:pt x="38315" y="112045"/>
                    </a:cubicBezTo>
                    <a:cubicBezTo>
                      <a:pt x="44957" y="113928"/>
                      <a:pt x="51599" y="113928"/>
                      <a:pt x="58241" y="113928"/>
                    </a:cubicBezTo>
                    <a:cubicBezTo>
                      <a:pt x="76269" y="112986"/>
                      <a:pt x="90502" y="103571"/>
                      <a:pt x="99041" y="86623"/>
                    </a:cubicBezTo>
                    <a:moveTo>
                      <a:pt x="75320" y="80032"/>
                    </a:moveTo>
                    <a:cubicBezTo>
                      <a:pt x="69627" y="93214"/>
                      <a:pt x="57292" y="96980"/>
                      <a:pt x="44008" y="94155"/>
                    </a:cubicBezTo>
                    <a:cubicBezTo>
                      <a:pt x="38315" y="92272"/>
                      <a:pt x="34520" y="88506"/>
                      <a:pt x="30724" y="83798"/>
                    </a:cubicBezTo>
                    <a:cubicBezTo>
                      <a:pt x="27878" y="79090"/>
                      <a:pt x="25980" y="74383"/>
                      <a:pt x="25980" y="69675"/>
                    </a:cubicBezTo>
                    <a:cubicBezTo>
                      <a:pt x="25031" y="58376"/>
                      <a:pt x="25031" y="48019"/>
                      <a:pt x="28827" y="37662"/>
                    </a:cubicBezTo>
                    <a:cubicBezTo>
                      <a:pt x="34520" y="23539"/>
                      <a:pt x="47804" y="18831"/>
                      <a:pt x="60139" y="22597"/>
                    </a:cubicBezTo>
                    <a:cubicBezTo>
                      <a:pt x="66781" y="24480"/>
                      <a:pt x="70576" y="29188"/>
                      <a:pt x="74371" y="34837"/>
                    </a:cubicBezTo>
                    <a:cubicBezTo>
                      <a:pt x="79116" y="42370"/>
                      <a:pt x="79116" y="50844"/>
                      <a:pt x="79116" y="58376"/>
                    </a:cubicBezTo>
                    <a:cubicBezTo>
                      <a:pt x="79116" y="65909"/>
                      <a:pt x="78167" y="73441"/>
                      <a:pt x="75320" y="8003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61"/>
              <p:cNvSpPr/>
              <p:nvPr/>
            </p:nvSpPr>
            <p:spPr>
              <a:xfrm>
                <a:off x="3684743" y="1349625"/>
                <a:ext cx="114890" cy="125287"/>
              </a:xfrm>
              <a:custGeom>
                <a:avLst/>
                <a:gdLst/>
                <a:ahLst/>
                <a:cxnLst/>
                <a:rect l="l" t="t" r="r" b="b"/>
                <a:pathLst>
                  <a:path w="104869" h="114359" extrusionOk="0">
                    <a:moveTo>
                      <a:pt x="104869" y="49177"/>
                    </a:moveTo>
                    <a:cubicBezTo>
                      <a:pt x="102972" y="22814"/>
                      <a:pt x="85892" y="2100"/>
                      <a:pt x="58376" y="216"/>
                    </a:cubicBezTo>
                    <a:cubicBezTo>
                      <a:pt x="35603" y="-1667"/>
                      <a:pt x="13780" y="8690"/>
                      <a:pt x="4291" y="33171"/>
                    </a:cubicBezTo>
                    <a:cubicBezTo>
                      <a:pt x="-453" y="44469"/>
                      <a:pt x="-453" y="56710"/>
                      <a:pt x="496" y="68950"/>
                    </a:cubicBezTo>
                    <a:cubicBezTo>
                      <a:pt x="3342" y="88722"/>
                      <a:pt x="16626" y="112261"/>
                      <a:pt x="46989" y="114144"/>
                    </a:cubicBezTo>
                    <a:cubicBezTo>
                      <a:pt x="69762" y="116027"/>
                      <a:pt x="92534" y="105670"/>
                      <a:pt x="101074" y="78365"/>
                    </a:cubicBezTo>
                    <a:cubicBezTo>
                      <a:pt x="102972" y="71774"/>
                      <a:pt x="103921" y="64242"/>
                      <a:pt x="103921" y="57651"/>
                    </a:cubicBezTo>
                    <a:cubicBezTo>
                      <a:pt x="104869" y="54826"/>
                      <a:pt x="104869" y="52002"/>
                      <a:pt x="104869" y="49177"/>
                    </a:cubicBezTo>
                    <a:moveTo>
                      <a:pt x="76404" y="77424"/>
                    </a:moveTo>
                    <a:cubicBezTo>
                      <a:pt x="71660" y="90605"/>
                      <a:pt x="60273" y="96255"/>
                      <a:pt x="46989" y="93430"/>
                    </a:cubicBezTo>
                    <a:cubicBezTo>
                      <a:pt x="39399" y="91547"/>
                      <a:pt x="33706" y="86839"/>
                      <a:pt x="29910" y="80248"/>
                    </a:cubicBezTo>
                    <a:cubicBezTo>
                      <a:pt x="26115" y="72716"/>
                      <a:pt x="25166" y="65183"/>
                      <a:pt x="25166" y="57651"/>
                    </a:cubicBezTo>
                    <a:cubicBezTo>
                      <a:pt x="25166" y="51060"/>
                      <a:pt x="26115" y="43528"/>
                      <a:pt x="28012" y="36937"/>
                    </a:cubicBezTo>
                    <a:cubicBezTo>
                      <a:pt x="31808" y="26580"/>
                      <a:pt x="40348" y="19989"/>
                      <a:pt x="50785" y="19989"/>
                    </a:cubicBezTo>
                    <a:cubicBezTo>
                      <a:pt x="61222" y="19989"/>
                      <a:pt x="69762" y="25638"/>
                      <a:pt x="74506" y="35995"/>
                    </a:cubicBezTo>
                    <a:cubicBezTo>
                      <a:pt x="77353" y="41645"/>
                      <a:pt x="78302" y="47294"/>
                      <a:pt x="78302" y="52943"/>
                    </a:cubicBezTo>
                    <a:cubicBezTo>
                      <a:pt x="80199" y="60476"/>
                      <a:pt x="79250" y="69891"/>
                      <a:pt x="76404" y="7742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61"/>
              <p:cNvSpPr/>
              <p:nvPr/>
            </p:nvSpPr>
            <p:spPr>
              <a:xfrm>
                <a:off x="3383626" y="1074445"/>
                <a:ext cx="11572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628" h="113927" extrusionOk="0">
                    <a:moveTo>
                      <a:pt x="67550" y="1883"/>
                    </a:move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5422"/>
                    </a:cubicBezTo>
                    <a:cubicBezTo>
                      <a:pt x="2079" y="34837"/>
                      <a:pt x="-767" y="45194"/>
                      <a:pt x="182" y="56493"/>
                    </a:cubicBezTo>
                    <a:cubicBezTo>
                      <a:pt x="182" y="62142"/>
                      <a:pt x="182" y="67792"/>
                      <a:pt x="2079" y="73441"/>
                    </a:cubicBezTo>
                    <a:cubicBezTo>
                      <a:pt x="6824" y="93214"/>
                      <a:pt x="17261" y="106395"/>
                      <a:pt x="37187" y="112045"/>
                    </a:cubicBezTo>
                    <a:cubicBezTo>
                      <a:pt x="43829" y="113928"/>
                      <a:pt x="50471" y="113928"/>
                      <a:pt x="57113" y="113928"/>
                    </a:cubicBezTo>
                    <a:cubicBezTo>
                      <a:pt x="77039" y="112986"/>
                      <a:pt x="92220" y="103571"/>
                      <a:pt x="99811" y="84740"/>
                    </a:cubicBezTo>
                    <a:cubicBezTo>
                      <a:pt x="107402" y="66850"/>
                      <a:pt x="107402" y="48019"/>
                      <a:pt x="100760" y="30130"/>
                    </a:cubicBezTo>
                    <a:cubicBezTo>
                      <a:pt x="94118" y="16006"/>
                      <a:pt x="83681" y="6591"/>
                      <a:pt x="67550" y="1883"/>
                    </a:cubicBezTo>
                    <a:moveTo>
                      <a:pt x="79885" y="56493"/>
                    </a:move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8136" y="91331"/>
                      <a:pt x="33392" y="86623"/>
                      <a:pt x="30545" y="80032"/>
                    </a:cubicBezTo>
                    <a:cubicBezTo>
                      <a:pt x="27698" y="74383"/>
                      <a:pt x="26750" y="68733"/>
                      <a:pt x="26750" y="62142"/>
                    </a:cubicBezTo>
                    <a:cubicBezTo>
                      <a:pt x="26750" y="52727"/>
                      <a:pt x="26750" y="43311"/>
                      <a:pt x="30545" y="34837"/>
                    </a:cubicBezTo>
                    <a:cubicBezTo>
                      <a:pt x="36238" y="21656"/>
                      <a:pt x="49522" y="16948"/>
                      <a:pt x="61857" y="20714"/>
                    </a:cubicBezTo>
                    <a:cubicBezTo>
                      <a:pt x="68499" y="22597"/>
                      <a:pt x="73243" y="27305"/>
                      <a:pt x="76090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61"/>
              <p:cNvSpPr/>
              <p:nvPr/>
            </p:nvSpPr>
            <p:spPr>
              <a:xfrm>
                <a:off x="4807773" y="1075475"/>
                <a:ext cx="115586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504" h="113927" extrusionOk="0">
                    <a:moveTo>
                      <a:pt x="56164" y="113928"/>
                    </a:moveTo>
                    <a:cubicBezTo>
                      <a:pt x="76090" y="112986"/>
                      <a:pt x="91271" y="103571"/>
                      <a:pt x="99811" y="84740"/>
                    </a:cubicBezTo>
                    <a:cubicBezTo>
                      <a:pt x="107402" y="66850"/>
                      <a:pt x="107402" y="48019"/>
                      <a:pt x="99811" y="30130"/>
                    </a:cubicBezTo>
                    <a:cubicBezTo>
                      <a:pt x="94118" y="16006"/>
                      <a:pt x="82732" y="5649"/>
                      <a:pt x="67550" y="1883"/>
                    </a:cubicBez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6363"/>
                    </a:cubicBezTo>
                    <a:cubicBezTo>
                      <a:pt x="2079" y="35779"/>
                      <a:pt x="-767" y="46136"/>
                      <a:pt x="182" y="57435"/>
                    </a:cubicBezTo>
                    <a:cubicBezTo>
                      <a:pt x="182" y="63084"/>
                      <a:pt x="182" y="67792"/>
                      <a:pt x="1131" y="73441"/>
                    </a:cubicBezTo>
                    <a:cubicBezTo>
                      <a:pt x="5875" y="93214"/>
                      <a:pt x="16312" y="107337"/>
                      <a:pt x="36238" y="112986"/>
                    </a:cubicBezTo>
                    <a:cubicBezTo>
                      <a:pt x="43829" y="113928"/>
                      <a:pt x="49522" y="113928"/>
                      <a:pt x="56164" y="113928"/>
                    </a:cubicBezTo>
                    <a:moveTo>
                      <a:pt x="29596" y="79090"/>
                    </a:moveTo>
                    <a:cubicBezTo>
                      <a:pt x="26750" y="73441"/>
                      <a:pt x="25801" y="67792"/>
                      <a:pt x="25801" y="62142"/>
                    </a:cubicBezTo>
                    <a:cubicBezTo>
                      <a:pt x="24852" y="52727"/>
                      <a:pt x="25801" y="43311"/>
                      <a:pt x="29596" y="34837"/>
                    </a:cubicBezTo>
                    <a:cubicBezTo>
                      <a:pt x="35289" y="21656"/>
                      <a:pt x="48573" y="16948"/>
                      <a:pt x="60908" y="20714"/>
                    </a:cubicBezTo>
                    <a:cubicBezTo>
                      <a:pt x="67550" y="22597"/>
                      <a:pt x="72294" y="27305"/>
                      <a:pt x="75141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7187" y="90389"/>
                      <a:pt x="32443" y="85681"/>
                      <a:pt x="29596" y="7909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61"/>
              <p:cNvSpPr/>
              <p:nvPr/>
            </p:nvSpPr>
            <p:spPr>
              <a:xfrm>
                <a:off x="3520002" y="1074902"/>
                <a:ext cx="103952" cy="124356"/>
              </a:xfrm>
              <a:custGeom>
                <a:avLst/>
                <a:gdLst/>
                <a:ahLst/>
                <a:cxnLst/>
                <a:rect l="l" t="t" r="r" b="b"/>
                <a:pathLst>
                  <a:path w="94885" h="113509" extrusionOk="0">
                    <a:moveTo>
                      <a:pt x="23721" y="111626"/>
                    </a:moveTo>
                    <a:cubicBezTo>
                      <a:pt x="25619" y="111626"/>
                      <a:pt x="26568" y="110685"/>
                      <a:pt x="26568" y="108802"/>
                    </a:cubicBezTo>
                    <a:cubicBezTo>
                      <a:pt x="26568" y="107860"/>
                      <a:pt x="26568" y="105977"/>
                      <a:pt x="26568" y="105035"/>
                    </a:cubicBezTo>
                    <a:cubicBezTo>
                      <a:pt x="26568" y="83380"/>
                      <a:pt x="26568" y="60782"/>
                      <a:pt x="26568" y="39127"/>
                    </a:cubicBezTo>
                    <a:cubicBezTo>
                      <a:pt x="26568" y="35360"/>
                      <a:pt x="27517" y="32536"/>
                      <a:pt x="30363" y="29711"/>
                    </a:cubicBezTo>
                    <a:cubicBezTo>
                      <a:pt x="36056" y="22179"/>
                      <a:pt x="44596" y="20296"/>
                      <a:pt x="53136" y="21237"/>
                    </a:cubicBezTo>
                    <a:cubicBezTo>
                      <a:pt x="62624" y="22179"/>
                      <a:pt x="67368" y="26887"/>
                      <a:pt x="69266" y="36302"/>
                    </a:cubicBezTo>
                    <a:cubicBezTo>
                      <a:pt x="69266" y="40068"/>
                      <a:pt x="70215" y="43834"/>
                      <a:pt x="70215" y="47601"/>
                    </a:cubicBezTo>
                    <a:cubicBezTo>
                      <a:pt x="70215" y="68315"/>
                      <a:pt x="70215" y="88087"/>
                      <a:pt x="70215" y="108802"/>
                    </a:cubicBezTo>
                    <a:cubicBezTo>
                      <a:pt x="70215" y="112568"/>
                      <a:pt x="70215" y="112568"/>
                      <a:pt x="74010" y="113509"/>
                    </a:cubicBezTo>
                    <a:cubicBezTo>
                      <a:pt x="79703" y="113509"/>
                      <a:pt x="86345" y="113509"/>
                      <a:pt x="92039" y="113509"/>
                    </a:cubicBezTo>
                    <a:cubicBezTo>
                      <a:pt x="93936" y="113509"/>
                      <a:pt x="94885" y="112568"/>
                      <a:pt x="94885" y="110685"/>
                    </a:cubicBezTo>
                    <a:cubicBezTo>
                      <a:pt x="94885" y="86204"/>
                      <a:pt x="94885" y="60782"/>
                      <a:pt x="94885" y="36302"/>
                    </a:cubicBezTo>
                    <a:cubicBezTo>
                      <a:pt x="94885" y="30653"/>
                      <a:pt x="92987" y="25003"/>
                      <a:pt x="91090" y="19354"/>
                    </a:cubicBezTo>
                    <a:cubicBezTo>
                      <a:pt x="87294" y="10880"/>
                      <a:pt x="81601" y="6172"/>
                      <a:pt x="73062" y="3348"/>
                    </a:cubicBezTo>
                    <a:cubicBezTo>
                      <a:pt x="64522" y="-418"/>
                      <a:pt x="56931" y="-418"/>
                      <a:pt x="49340" y="523"/>
                    </a:cubicBezTo>
                    <a:cubicBezTo>
                      <a:pt x="40801" y="2406"/>
                      <a:pt x="33210" y="6172"/>
                      <a:pt x="25619" y="13705"/>
                    </a:cubicBezTo>
                    <a:cubicBezTo>
                      <a:pt x="25619" y="9939"/>
                      <a:pt x="24670" y="7114"/>
                      <a:pt x="24670" y="4289"/>
                    </a:cubicBezTo>
                    <a:cubicBezTo>
                      <a:pt x="24670" y="2406"/>
                      <a:pt x="23721" y="1465"/>
                      <a:pt x="21824" y="1465"/>
                    </a:cubicBezTo>
                    <a:cubicBezTo>
                      <a:pt x="15182" y="1465"/>
                      <a:pt x="9489" y="1465"/>
                      <a:pt x="2847" y="1465"/>
                    </a:cubicBezTo>
                    <a:cubicBezTo>
                      <a:pt x="949" y="1465"/>
                      <a:pt x="0" y="2406"/>
                      <a:pt x="0" y="4289"/>
                    </a:cubicBezTo>
                    <a:cubicBezTo>
                      <a:pt x="0" y="5231"/>
                      <a:pt x="0" y="6172"/>
                      <a:pt x="0" y="8055"/>
                    </a:cubicBezTo>
                    <a:cubicBezTo>
                      <a:pt x="0" y="41010"/>
                      <a:pt x="0" y="73023"/>
                      <a:pt x="0" y="105977"/>
                    </a:cubicBezTo>
                    <a:cubicBezTo>
                      <a:pt x="0" y="106918"/>
                      <a:pt x="0" y="107860"/>
                      <a:pt x="0" y="109743"/>
                    </a:cubicBezTo>
                    <a:cubicBezTo>
                      <a:pt x="0" y="111626"/>
                      <a:pt x="949" y="112568"/>
                      <a:pt x="2847" y="112568"/>
                    </a:cubicBezTo>
                    <a:cubicBezTo>
                      <a:pt x="11386" y="111626"/>
                      <a:pt x="17079" y="111626"/>
                      <a:pt x="23721" y="11162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61"/>
              <p:cNvSpPr/>
              <p:nvPr/>
            </p:nvSpPr>
            <p:spPr>
              <a:xfrm>
                <a:off x="3648442" y="1073828"/>
                <a:ext cx="101917" cy="125980"/>
              </a:xfrm>
              <a:custGeom>
                <a:avLst/>
                <a:gdLst/>
                <a:ahLst/>
                <a:cxnLst/>
                <a:rect l="l" t="t" r="r" b="b"/>
                <a:pathLst>
                  <a:path w="93027" h="114991" extrusionOk="0">
                    <a:moveTo>
                      <a:pt x="68739" y="111666"/>
                    </a:moveTo>
                    <a:cubicBezTo>
                      <a:pt x="74432" y="109783"/>
                      <a:pt x="78227" y="106958"/>
                      <a:pt x="82972" y="103192"/>
                    </a:cubicBezTo>
                    <a:cubicBezTo>
                      <a:pt x="94358" y="92835"/>
                      <a:pt x="96256" y="69296"/>
                      <a:pt x="79176" y="58939"/>
                    </a:cubicBezTo>
                    <a:cubicBezTo>
                      <a:pt x="76330" y="57056"/>
                      <a:pt x="73483" y="56115"/>
                      <a:pt x="70637" y="54232"/>
                    </a:cubicBezTo>
                    <a:cubicBezTo>
                      <a:pt x="64944" y="52348"/>
                      <a:pt x="58302" y="50465"/>
                      <a:pt x="52608" y="48582"/>
                    </a:cubicBezTo>
                    <a:cubicBezTo>
                      <a:pt x="46915" y="47641"/>
                      <a:pt x="40273" y="45758"/>
                      <a:pt x="34580" y="42933"/>
                    </a:cubicBezTo>
                    <a:cubicBezTo>
                      <a:pt x="26041" y="39167"/>
                      <a:pt x="25092" y="28810"/>
                      <a:pt x="32683" y="23160"/>
                    </a:cubicBezTo>
                    <a:cubicBezTo>
                      <a:pt x="44069" y="13745"/>
                      <a:pt x="62097" y="19394"/>
                      <a:pt x="66841" y="33517"/>
                    </a:cubicBezTo>
                    <a:cubicBezTo>
                      <a:pt x="66841" y="35401"/>
                      <a:pt x="67790" y="35401"/>
                      <a:pt x="69688" y="35401"/>
                    </a:cubicBezTo>
                    <a:cubicBezTo>
                      <a:pt x="76330" y="35401"/>
                      <a:pt x="82972" y="35401"/>
                      <a:pt x="90563" y="35401"/>
                    </a:cubicBezTo>
                    <a:cubicBezTo>
                      <a:pt x="93409" y="35401"/>
                      <a:pt x="93409" y="33517"/>
                      <a:pt x="92460" y="32576"/>
                    </a:cubicBezTo>
                    <a:cubicBezTo>
                      <a:pt x="91511" y="25043"/>
                      <a:pt x="88665" y="17511"/>
                      <a:pt x="82023" y="11862"/>
                    </a:cubicBezTo>
                    <a:cubicBezTo>
                      <a:pt x="77279" y="7154"/>
                      <a:pt x="71586" y="4329"/>
                      <a:pt x="65892" y="2446"/>
                    </a:cubicBezTo>
                    <a:cubicBezTo>
                      <a:pt x="56404" y="-378"/>
                      <a:pt x="46915" y="-378"/>
                      <a:pt x="37427" y="563"/>
                    </a:cubicBezTo>
                    <a:cubicBezTo>
                      <a:pt x="26990" y="1505"/>
                      <a:pt x="17501" y="6212"/>
                      <a:pt x="10859" y="13745"/>
                    </a:cubicBezTo>
                    <a:cubicBezTo>
                      <a:pt x="4217" y="21277"/>
                      <a:pt x="1371" y="29751"/>
                      <a:pt x="4217" y="40108"/>
                    </a:cubicBezTo>
                    <a:cubicBezTo>
                      <a:pt x="6115" y="47641"/>
                      <a:pt x="10859" y="52348"/>
                      <a:pt x="16552" y="56115"/>
                    </a:cubicBezTo>
                    <a:cubicBezTo>
                      <a:pt x="24143" y="60822"/>
                      <a:pt x="32683" y="63647"/>
                      <a:pt x="41222" y="65530"/>
                    </a:cubicBezTo>
                    <a:cubicBezTo>
                      <a:pt x="47864" y="67413"/>
                      <a:pt x="54506" y="68355"/>
                      <a:pt x="60199" y="71180"/>
                    </a:cubicBezTo>
                    <a:cubicBezTo>
                      <a:pt x="64944" y="73063"/>
                      <a:pt x="67790" y="76829"/>
                      <a:pt x="67790" y="82478"/>
                    </a:cubicBezTo>
                    <a:cubicBezTo>
                      <a:pt x="67790" y="88127"/>
                      <a:pt x="63995" y="90952"/>
                      <a:pt x="59250" y="92835"/>
                    </a:cubicBezTo>
                    <a:cubicBezTo>
                      <a:pt x="55455" y="94718"/>
                      <a:pt x="50711" y="94718"/>
                      <a:pt x="45967" y="94718"/>
                    </a:cubicBezTo>
                    <a:cubicBezTo>
                      <a:pt x="33631" y="94718"/>
                      <a:pt x="27938" y="90011"/>
                      <a:pt x="24143" y="78712"/>
                    </a:cubicBezTo>
                    <a:cubicBezTo>
                      <a:pt x="24143" y="77770"/>
                      <a:pt x="23194" y="76829"/>
                      <a:pt x="22245" y="76829"/>
                    </a:cubicBezTo>
                    <a:cubicBezTo>
                      <a:pt x="14654" y="76829"/>
                      <a:pt x="7064" y="76829"/>
                      <a:pt x="422" y="76829"/>
                    </a:cubicBezTo>
                    <a:cubicBezTo>
                      <a:pt x="-527" y="79653"/>
                      <a:pt x="422" y="82478"/>
                      <a:pt x="422" y="84361"/>
                    </a:cubicBezTo>
                    <a:cubicBezTo>
                      <a:pt x="4217" y="97543"/>
                      <a:pt x="12757" y="105075"/>
                      <a:pt x="25092" y="109783"/>
                    </a:cubicBezTo>
                    <a:cubicBezTo>
                      <a:pt x="38376" y="116374"/>
                      <a:pt x="53557" y="116374"/>
                      <a:pt x="68739" y="1116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61"/>
              <p:cNvSpPr/>
              <p:nvPr/>
            </p:nvSpPr>
            <p:spPr>
              <a:xfrm>
                <a:off x="4547051" y="1349862"/>
                <a:ext cx="107995" cy="121720"/>
              </a:xfrm>
              <a:custGeom>
                <a:avLst/>
                <a:gdLst/>
                <a:ahLst/>
                <a:cxnLst/>
                <a:rect l="l" t="t" r="r" b="b"/>
                <a:pathLst>
                  <a:path w="98575" h="111103" extrusionOk="0">
                    <a:moveTo>
                      <a:pt x="78755" y="1883"/>
                    </a:moveTo>
                    <a:cubicBezTo>
                      <a:pt x="72113" y="1883"/>
                      <a:pt x="74010" y="942"/>
                      <a:pt x="72113" y="6591"/>
                    </a:cubicBezTo>
                    <a:cubicBezTo>
                      <a:pt x="65471" y="29188"/>
                      <a:pt x="58829" y="51785"/>
                      <a:pt x="52187" y="73441"/>
                    </a:cubicBezTo>
                    <a:cubicBezTo>
                      <a:pt x="51238" y="75324"/>
                      <a:pt x="51238" y="76266"/>
                      <a:pt x="50289" y="78149"/>
                    </a:cubicBezTo>
                    <a:cubicBezTo>
                      <a:pt x="48391" y="77207"/>
                      <a:pt x="48391" y="76266"/>
                      <a:pt x="48391" y="75324"/>
                    </a:cubicBezTo>
                    <a:cubicBezTo>
                      <a:pt x="45545" y="65909"/>
                      <a:pt x="42698" y="56493"/>
                      <a:pt x="39852" y="47078"/>
                    </a:cubicBezTo>
                    <a:cubicBezTo>
                      <a:pt x="35107" y="32954"/>
                      <a:pt x="31312" y="18831"/>
                      <a:pt x="26568" y="4708"/>
                    </a:cubicBezTo>
                    <a:cubicBezTo>
                      <a:pt x="25619" y="2825"/>
                      <a:pt x="25619" y="942"/>
                      <a:pt x="22772" y="942"/>
                    </a:cubicBezTo>
                    <a:cubicBezTo>
                      <a:pt x="15182" y="942"/>
                      <a:pt x="7591" y="942"/>
                      <a:pt x="0" y="942"/>
                    </a:cubicBezTo>
                    <a:cubicBezTo>
                      <a:pt x="0" y="2825"/>
                      <a:pt x="949" y="4708"/>
                      <a:pt x="949" y="6591"/>
                    </a:cubicBezTo>
                    <a:cubicBezTo>
                      <a:pt x="6642" y="21656"/>
                      <a:pt x="11386" y="36720"/>
                      <a:pt x="17079" y="51785"/>
                    </a:cubicBezTo>
                    <a:cubicBezTo>
                      <a:pt x="23721" y="70616"/>
                      <a:pt x="30363" y="88506"/>
                      <a:pt x="37005" y="107337"/>
                    </a:cubicBezTo>
                    <a:cubicBezTo>
                      <a:pt x="37954" y="110162"/>
                      <a:pt x="38903" y="111103"/>
                      <a:pt x="42698" y="111103"/>
                    </a:cubicBezTo>
                    <a:cubicBezTo>
                      <a:pt x="46494" y="111103"/>
                      <a:pt x="51238" y="111103"/>
                      <a:pt x="55033" y="111103"/>
                    </a:cubicBezTo>
                    <a:cubicBezTo>
                      <a:pt x="59778" y="111103"/>
                      <a:pt x="59778" y="111103"/>
                      <a:pt x="61675" y="106395"/>
                    </a:cubicBezTo>
                    <a:cubicBezTo>
                      <a:pt x="74010" y="72499"/>
                      <a:pt x="85397" y="38604"/>
                      <a:pt x="97732" y="4708"/>
                    </a:cubicBezTo>
                    <a:cubicBezTo>
                      <a:pt x="97732" y="3766"/>
                      <a:pt x="99629" y="1883"/>
                      <a:pt x="97732" y="0"/>
                    </a:cubicBezTo>
                    <a:cubicBezTo>
                      <a:pt x="92987" y="1883"/>
                      <a:pt x="85397" y="942"/>
                      <a:pt x="78755" y="188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61"/>
              <p:cNvSpPr/>
              <p:nvPr/>
            </p:nvSpPr>
            <p:spPr>
              <a:xfrm>
                <a:off x="4428546" y="1077538"/>
                <a:ext cx="108540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99073" h="110161" extrusionOk="0">
                    <a:moveTo>
                      <a:pt x="77806" y="0"/>
                    </a:moveTo>
                    <a:cubicBezTo>
                      <a:pt x="74010" y="0"/>
                      <a:pt x="74010" y="0"/>
                      <a:pt x="72113" y="4708"/>
                    </a:cubicBezTo>
                    <a:cubicBezTo>
                      <a:pt x="65471" y="26363"/>
                      <a:pt x="58829" y="48019"/>
                      <a:pt x="52187" y="70616"/>
                    </a:cubicBezTo>
                    <a:cubicBezTo>
                      <a:pt x="51238" y="73441"/>
                      <a:pt x="51238" y="75324"/>
                      <a:pt x="49340" y="78149"/>
                    </a:cubicBezTo>
                    <a:cubicBezTo>
                      <a:pt x="48391" y="77207"/>
                      <a:pt x="48391" y="75324"/>
                      <a:pt x="47443" y="73441"/>
                    </a:cubicBezTo>
                    <a:cubicBezTo>
                      <a:pt x="44596" y="63084"/>
                      <a:pt x="40801" y="51785"/>
                      <a:pt x="37954" y="41428"/>
                    </a:cubicBezTo>
                    <a:cubicBezTo>
                      <a:pt x="34159" y="29188"/>
                      <a:pt x="30363" y="16948"/>
                      <a:pt x="26568" y="4708"/>
                    </a:cubicBezTo>
                    <a:cubicBezTo>
                      <a:pt x="25619" y="1883"/>
                      <a:pt x="24670" y="942"/>
                      <a:pt x="21824" y="942"/>
                    </a:cubicBezTo>
                    <a:cubicBezTo>
                      <a:pt x="14233" y="942"/>
                      <a:pt x="7591" y="942"/>
                      <a:pt x="0" y="942"/>
                    </a:cubicBezTo>
                    <a:cubicBezTo>
                      <a:pt x="0" y="3766"/>
                      <a:pt x="949" y="6591"/>
                      <a:pt x="1898" y="8474"/>
                    </a:cubicBezTo>
                    <a:cubicBezTo>
                      <a:pt x="13284" y="40487"/>
                      <a:pt x="24670" y="73441"/>
                      <a:pt x="37005" y="105454"/>
                    </a:cubicBezTo>
                    <a:cubicBezTo>
                      <a:pt x="38903" y="110162"/>
                      <a:pt x="38903" y="110162"/>
                      <a:pt x="43647" y="110162"/>
                    </a:cubicBezTo>
                    <a:cubicBezTo>
                      <a:pt x="47443" y="110162"/>
                      <a:pt x="52187" y="110162"/>
                      <a:pt x="55982" y="110162"/>
                    </a:cubicBezTo>
                    <a:cubicBezTo>
                      <a:pt x="60726" y="110162"/>
                      <a:pt x="60726" y="110162"/>
                      <a:pt x="61675" y="105454"/>
                    </a:cubicBezTo>
                    <a:cubicBezTo>
                      <a:pt x="74010" y="71558"/>
                      <a:pt x="85397" y="38604"/>
                      <a:pt x="97732" y="4708"/>
                    </a:cubicBezTo>
                    <a:cubicBezTo>
                      <a:pt x="98680" y="2825"/>
                      <a:pt x="99629" y="1883"/>
                      <a:pt x="98680" y="0"/>
                    </a:cubicBezTo>
                    <a:cubicBezTo>
                      <a:pt x="92039" y="0"/>
                      <a:pt x="84448" y="0"/>
                      <a:pt x="77806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61"/>
              <p:cNvSpPr/>
              <p:nvPr/>
            </p:nvSpPr>
            <p:spPr>
              <a:xfrm>
                <a:off x="4270538" y="1324074"/>
                <a:ext cx="70687" cy="153587"/>
              </a:xfrm>
              <a:custGeom>
                <a:avLst/>
                <a:gdLst/>
                <a:ahLst/>
                <a:cxnLst/>
                <a:rect l="l" t="t" r="r" b="b"/>
                <a:pathLst>
                  <a:path w="64521" h="140190" extrusionOk="0">
                    <a:moveTo>
                      <a:pt x="64522" y="115811"/>
                    </a:moveTo>
                    <a:cubicBezTo>
                      <a:pt x="60726" y="115811"/>
                      <a:pt x="57880" y="116752"/>
                      <a:pt x="55033" y="116752"/>
                    </a:cubicBezTo>
                    <a:cubicBezTo>
                      <a:pt x="47443" y="116752"/>
                      <a:pt x="44596" y="113928"/>
                      <a:pt x="44596" y="106395"/>
                    </a:cubicBezTo>
                    <a:cubicBezTo>
                      <a:pt x="44596" y="86623"/>
                      <a:pt x="44596" y="66850"/>
                      <a:pt x="44596" y="47078"/>
                    </a:cubicBezTo>
                    <a:cubicBezTo>
                      <a:pt x="44596" y="44253"/>
                      <a:pt x="45545" y="44253"/>
                      <a:pt x="47443" y="44253"/>
                    </a:cubicBezTo>
                    <a:cubicBezTo>
                      <a:pt x="52187" y="44253"/>
                      <a:pt x="56931" y="44253"/>
                      <a:pt x="61675" y="44253"/>
                    </a:cubicBezTo>
                    <a:cubicBezTo>
                      <a:pt x="63573" y="44253"/>
                      <a:pt x="64522" y="43311"/>
                      <a:pt x="64522" y="41428"/>
                    </a:cubicBezTo>
                    <a:cubicBezTo>
                      <a:pt x="64522" y="37662"/>
                      <a:pt x="64522" y="32954"/>
                      <a:pt x="64522" y="29188"/>
                    </a:cubicBezTo>
                    <a:cubicBezTo>
                      <a:pt x="64522" y="27305"/>
                      <a:pt x="63573" y="26363"/>
                      <a:pt x="61675" y="26363"/>
                    </a:cubicBezTo>
                    <a:cubicBezTo>
                      <a:pt x="56931" y="26363"/>
                      <a:pt x="52187" y="26363"/>
                      <a:pt x="47443" y="26363"/>
                    </a:cubicBezTo>
                    <a:cubicBezTo>
                      <a:pt x="44596" y="26363"/>
                      <a:pt x="44596" y="25422"/>
                      <a:pt x="44596" y="23539"/>
                    </a:cubicBezTo>
                    <a:cubicBezTo>
                      <a:pt x="44596" y="16948"/>
                      <a:pt x="44596" y="10357"/>
                      <a:pt x="44596" y="3766"/>
                    </a:cubicBezTo>
                    <a:cubicBezTo>
                      <a:pt x="44596" y="942"/>
                      <a:pt x="43647" y="0"/>
                      <a:pt x="40801" y="0"/>
                    </a:cubicBezTo>
                    <a:cubicBezTo>
                      <a:pt x="35107" y="0"/>
                      <a:pt x="28466" y="0"/>
                      <a:pt x="22772" y="0"/>
                    </a:cubicBezTo>
                    <a:cubicBezTo>
                      <a:pt x="19926" y="0"/>
                      <a:pt x="18977" y="942"/>
                      <a:pt x="18977" y="3766"/>
                    </a:cubicBezTo>
                    <a:cubicBezTo>
                      <a:pt x="18977" y="10357"/>
                      <a:pt x="18977" y="16948"/>
                      <a:pt x="18977" y="23539"/>
                    </a:cubicBezTo>
                    <a:cubicBezTo>
                      <a:pt x="18977" y="26363"/>
                      <a:pt x="18028" y="27305"/>
                      <a:pt x="15182" y="27305"/>
                    </a:cubicBezTo>
                    <a:cubicBezTo>
                      <a:pt x="11386" y="27305"/>
                      <a:pt x="6642" y="27305"/>
                      <a:pt x="2847" y="27305"/>
                    </a:cubicBezTo>
                    <a:cubicBezTo>
                      <a:pt x="949" y="27305"/>
                      <a:pt x="0" y="28247"/>
                      <a:pt x="0" y="30130"/>
                    </a:cubicBezTo>
                    <a:cubicBezTo>
                      <a:pt x="0" y="34837"/>
                      <a:pt x="0" y="38604"/>
                      <a:pt x="0" y="43311"/>
                    </a:cubicBezTo>
                    <a:cubicBezTo>
                      <a:pt x="0" y="45194"/>
                      <a:pt x="949" y="46136"/>
                      <a:pt x="2847" y="46136"/>
                    </a:cubicBezTo>
                    <a:cubicBezTo>
                      <a:pt x="6642" y="46136"/>
                      <a:pt x="10437" y="46136"/>
                      <a:pt x="14233" y="46136"/>
                    </a:cubicBezTo>
                    <a:cubicBezTo>
                      <a:pt x="18028" y="46136"/>
                      <a:pt x="18028" y="46136"/>
                      <a:pt x="18028" y="50844"/>
                    </a:cubicBezTo>
                    <a:cubicBezTo>
                      <a:pt x="18028" y="69675"/>
                      <a:pt x="18028" y="88506"/>
                      <a:pt x="18028" y="107337"/>
                    </a:cubicBezTo>
                    <a:cubicBezTo>
                      <a:pt x="18028" y="111103"/>
                      <a:pt x="18028" y="115811"/>
                      <a:pt x="18977" y="119577"/>
                    </a:cubicBezTo>
                    <a:cubicBezTo>
                      <a:pt x="20875" y="128993"/>
                      <a:pt x="26568" y="135583"/>
                      <a:pt x="36056" y="138408"/>
                    </a:cubicBezTo>
                    <a:cubicBezTo>
                      <a:pt x="44596" y="141233"/>
                      <a:pt x="53136" y="140291"/>
                      <a:pt x="61675" y="138408"/>
                    </a:cubicBezTo>
                    <a:cubicBezTo>
                      <a:pt x="63573" y="138408"/>
                      <a:pt x="63573" y="137467"/>
                      <a:pt x="63573" y="135583"/>
                    </a:cubicBezTo>
                    <a:cubicBezTo>
                      <a:pt x="64522" y="127109"/>
                      <a:pt x="64522" y="121460"/>
                      <a:pt x="64522" y="11581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61"/>
              <p:cNvSpPr/>
              <p:nvPr/>
            </p:nvSpPr>
            <p:spPr>
              <a:xfrm>
                <a:off x="4407755" y="1323043"/>
                <a:ext cx="69648" cy="153324"/>
              </a:xfrm>
              <a:custGeom>
                <a:avLst/>
                <a:gdLst/>
                <a:ahLst/>
                <a:cxnLst/>
                <a:rect l="l" t="t" r="r" b="b"/>
                <a:pathLst>
                  <a:path w="63573" h="139950" extrusionOk="0">
                    <a:moveTo>
                      <a:pt x="56931" y="117694"/>
                    </a:moveTo>
                    <a:cubicBezTo>
                      <a:pt x="48391" y="117694"/>
                      <a:pt x="44596" y="114869"/>
                      <a:pt x="43647" y="106395"/>
                    </a:cubicBezTo>
                    <a:cubicBezTo>
                      <a:pt x="43647" y="105454"/>
                      <a:pt x="43647" y="104512"/>
                      <a:pt x="43647" y="102629"/>
                    </a:cubicBezTo>
                    <a:cubicBezTo>
                      <a:pt x="43647" y="96038"/>
                      <a:pt x="43647" y="89447"/>
                      <a:pt x="43647" y="82857"/>
                    </a:cubicBezTo>
                    <a:cubicBezTo>
                      <a:pt x="43647" y="71558"/>
                      <a:pt x="43647" y="59318"/>
                      <a:pt x="43647" y="48019"/>
                    </a:cubicBezTo>
                    <a:cubicBezTo>
                      <a:pt x="43647" y="44253"/>
                      <a:pt x="43647" y="44253"/>
                      <a:pt x="47443" y="44253"/>
                    </a:cubicBezTo>
                    <a:cubicBezTo>
                      <a:pt x="51238" y="44253"/>
                      <a:pt x="55982" y="44253"/>
                      <a:pt x="60726" y="44253"/>
                    </a:cubicBezTo>
                    <a:cubicBezTo>
                      <a:pt x="63573" y="44253"/>
                      <a:pt x="63573" y="43311"/>
                      <a:pt x="63573" y="41428"/>
                    </a:cubicBezTo>
                    <a:cubicBezTo>
                      <a:pt x="63573" y="37662"/>
                      <a:pt x="63573" y="32954"/>
                      <a:pt x="63573" y="29188"/>
                    </a:cubicBezTo>
                    <a:cubicBezTo>
                      <a:pt x="63573" y="27305"/>
                      <a:pt x="62624" y="26363"/>
                      <a:pt x="60726" y="26363"/>
                    </a:cubicBezTo>
                    <a:cubicBezTo>
                      <a:pt x="55982" y="26363"/>
                      <a:pt x="52187" y="26363"/>
                      <a:pt x="47443" y="26363"/>
                    </a:cubicBezTo>
                    <a:cubicBezTo>
                      <a:pt x="44596" y="26363"/>
                      <a:pt x="43647" y="25422"/>
                      <a:pt x="43647" y="22597"/>
                    </a:cubicBezTo>
                    <a:cubicBezTo>
                      <a:pt x="43647" y="16006"/>
                      <a:pt x="43647" y="9416"/>
                      <a:pt x="43647" y="2825"/>
                    </a:cubicBezTo>
                    <a:cubicBezTo>
                      <a:pt x="43647" y="942"/>
                      <a:pt x="42698" y="0"/>
                      <a:pt x="40801" y="0"/>
                    </a:cubicBezTo>
                    <a:cubicBezTo>
                      <a:pt x="35108" y="0"/>
                      <a:pt x="28466" y="0"/>
                      <a:pt x="22772" y="0"/>
                    </a:cubicBezTo>
                    <a:cubicBezTo>
                      <a:pt x="18977" y="0"/>
                      <a:pt x="18977" y="0"/>
                      <a:pt x="18977" y="4708"/>
                    </a:cubicBezTo>
                    <a:cubicBezTo>
                      <a:pt x="18977" y="10357"/>
                      <a:pt x="18977" y="16948"/>
                      <a:pt x="18977" y="22597"/>
                    </a:cubicBezTo>
                    <a:cubicBezTo>
                      <a:pt x="18977" y="27305"/>
                      <a:pt x="18977" y="27305"/>
                      <a:pt x="14233" y="27305"/>
                    </a:cubicBezTo>
                    <a:cubicBezTo>
                      <a:pt x="10437" y="27305"/>
                      <a:pt x="7591" y="27305"/>
                      <a:pt x="3795" y="27305"/>
                    </a:cubicBezTo>
                    <a:cubicBezTo>
                      <a:pt x="0" y="27305"/>
                      <a:pt x="0" y="27305"/>
                      <a:pt x="0" y="31071"/>
                    </a:cubicBezTo>
                    <a:cubicBezTo>
                      <a:pt x="0" y="34837"/>
                      <a:pt x="0" y="37662"/>
                      <a:pt x="0" y="41428"/>
                    </a:cubicBezTo>
                    <a:cubicBezTo>
                      <a:pt x="0" y="44253"/>
                      <a:pt x="0" y="45195"/>
                      <a:pt x="3795" y="45195"/>
                    </a:cubicBezTo>
                    <a:cubicBezTo>
                      <a:pt x="6642" y="45195"/>
                      <a:pt x="10437" y="45195"/>
                      <a:pt x="14233" y="45195"/>
                    </a:cubicBezTo>
                    <a:cubicBezTo>
                      <a:pt x="18977" y="45195"/>
                      <a:pt x="18977" y="45195"/>
                      <a:pt x="18977" y="50844"/>
                    </a:cubicBezTo>
                    <a:cubicBezTo>
                      <a:pt x="18977" y="68733"/>
                      <a:pt x="18977" y="87564"/>
                      <a:pt x="18977" y="105454"/>
                    </a:cubicBezTo>
                    <a:cubicBezTo>
                      <a:pt x="18977" y="109220"/>
                      <a:pt x="18977" y="112045"/>
                      <a:pt x="18977" y="115811"/>
                    </a:cubicBezTo>
                    <a:cubicBezTo>
                      <a:pt x="19926" y="126168"/>
                      <a:pt x="24670" y="133700"/>
                      <a:pt x="34159" y="137467"/>
                    </a:cubicBezTo>
                    <a:cubicBezTo>
                      <a:pt x="43647" y="141233"/>
                      <a:pt x="53136" y="140291"/>
                      <a:pt x="61675" y="137467"/>
                    </a:cubicBezTo>
                    <a:cubicBezTo>
                      <a:pt x="62624" y="137467"/>
                      <a:pt x="63573" y="136525"/>
                      <a:pt x="63573" y="135583"/>
                    </a:cubicBezTo>
                    <a:cubicBezTo>
                      <a:pt x="63573" y="129934"/>
                      <a:pt x="63573" y="124285"/>
                      <a:pt x="63573" y="117694"/>
                    </a:cubicBezTo>
                    <a:cubicBezTo>
                      <a:pt x="61675" y="116752"/>
                      <a:pt x="58829" y="116752"/>
                      <a:pt x="56931" y="11769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61"/>
              <p:cNvSpPr/>
              <p:nvPr/>
            </p:nvSpPr>
            <p:spPr>
              <a:xfrm>
                <a:off x="3875520" y="1077538"/>
                <a:ext cx="51976" cy="168298"/>
              </a:xfrm>
              <a:custGeom>
                <a:avLst/>
                <a:gdLst/>
                <a:ahLst/>
                <a:cxnLst/>
                <a:rect l="l" t="t" r="r" b="b"/>
                <a:pathLst>
                  <a:path w="47442" h="153618" extrusionOk="0">
                    <a:moveTo>
                      <a:pt x="0" y="134642"/>
                    </a:moveTo>
                    <a:cubicBezTo>
                      <a:pt x="0" y="139350"/>
                      <a:pt x="0" y="144057"/>
                      <a:pt x="0" y="148765"/>
                    </a:cubicBezTo>
                    <a:cubicBezTo>
                      <a:pt x="0" y="150648"/>
                      <a:pt x="949" y="151590"/>
                      <a:pt x="2847" y="152531"/>
                    </a:cubicBezTo>
                    <a:cubicBezTo>
                      <a:pt x="9489" y="153473"/>
                      <a:pt x="16130" y="154414"/>
                      <a:pt x="23721" y="152531"/>
                    </a:cubicBezTo>
                    <a:cubicBezTo>
                      <a:pt x="37005" y="149707"/>
                      <a:pt x="44596" y="141233"/>
                      <a:pt x="46494" y="127109"/>
                    </a:cubicBezTo>
                    <a:cubicBezTo>
                      <a:pt x="47443" y="123343"/>
                      <a:pt x="47443" y="118636"/>
                      <a:pt x="47443" y="114869"/>
                    </a:cubicBezTo>
                    <a:cubicBezTo>
                      <a:pt x="47443" y="96980"/>
                      <a:pt x="47443" y="79090"/>
                      <a:pt x="47443" y="62142"/>
                    </a:cubicBezTo>
                    <a:cubicBezTo>
                      <a:pt x="47443" y="43311"/>
                      <a:pt x="47443" y="24480"/>
                      <a:pt x="47443" y="5649"/>
                    </a:cubicBezTo>
                    <a:cubicBezTo>
                      <a:pt x="47443" y="4708"/>
                      <a:pt x="47443" y="2825"/>
                      <a:pt x="47443" y="1883"/>
                    </a:cubicBezTo>
                    <a:cubicBezTo>
                      <a:pt x="47443" y="0"/>
                      <a:pt x="46494" y="0"/>
                      <a:pt x="45545" y="0"/>
                    </a:cubicBezTo>
                    <a:cubicBezTo>
                      <a:pt x="38903" y="0"/>
                      <a:pt x="32261" y="0"/>
                      <a:pt x="24670" y="0"/>
                    </a:cubicBezTo>
                    <a:cubicBezTo>
                      <a:pt x="22772" y="0"/>
                      <a:pt x="21824" y="942"/>
                      <a:pt x="21824" y="2825"/>
                    </a:cubicBezTo>
                    <a:cubicBezTo>
                      <a:pt x="21824" y="3766"/>
                      <a:pt x="21824" y="5649"/>
                      <a:pt x="21824" y="6591"/>
                    </a:cubicBezTo>
                    <a:cubicBezTo>
                      <a:pt x="21824" y="43311"/>
                      <a:pt x="21824" y="79090"/>
                      <a:pt x="21824" y="115811"/>
                    </a:cubicBezTo>
                    <a:cubicBezTo>
                      <a:pt x="21824" y="118636"/>
                      <a:pt x="21824" y="120519"/>
                      <a:pt x="21824" y="123343"/>
                    </a:cubicBezTo>
                    <a:cubicBezTo>
                      <a:pt x="19926" y="129934"/>
                      <a:pt x="17079" y="132759"/>
                      <a:pt x="10437" y="132759"/>
                    </a:cubicBezTo>
                    <a:cubicBezTo>
                      <a:pt x="7591" y="132759"/>
                      <a:pt x="5693" y="132759"/>
                      <a:pt x="2847" y="132759"/>
                    </a:cubicBezTo>
                    <a:cubicBezTo>
                      <a:pt x="0" y="131817"/>
                      <a:pt x="0" y="132759"/>
                      <a:pt x="0" y="13464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61"/>
              <p:cNvSpPr/>
              <p:nvPr/>
            </p:nvSpPr>
            <p:spPr>
              <a:xfrm>
                <a:off x="4296526" y="1075231"/>
                <a:ext cx="65489" cy="122996"/>
              </a:xfrm>
              <a:custGeom>
                <a:avLst/>
                <a:gdLst/>
                <a:ahLst/>
                <a:cxnLst/>
                <a:rect l="l" t="t" r="r" b="b"/>
                <a:pathLst>
                  <a:path w="59777" h="112268" extrusionOk="0">
                    <a:moveTo>
                      <a:pt x="59778" y="3048"/>
                    </a:moveTo>
                    <a:cubicBezTo>
                      <a:pt x="59778" y="1165"/>
                      <a:pt x="57880" y="224"/>
                      <a:pt x="55982" y="224"/>
                    </a:cubicBezTo>
                    <a:cubicBezTo>
                      <a:pt x="45545" y="-718"/>
                      <a:pt x="37005" y="1165"/>
                      <a:pt x="29414" y="8698"/>
                    </a:cubicBezTo>
                    <a:cubicBezTo>
                      <a:pt x="28466" y="9639"/>
                      <a:pt x="27517" y="11522"/>
                      <a:pt x="25619" y="12464"/>
                    </a:cubicBezTo>
                    <a:cubicBezTo>
                      <a:pt x="24670" y="9639"/>
                      <a:pt x="24670" y="7756"/>
                      <a:pt x="24670" y="4931"/>
                    </a:cubicBezTo>
                    <a:cubicBezTo>
                      <a:pt x="24670" y="3048"/>
                      <a:pt x="23721" y="2107"/>
                      <a:pt x="21824" y="2107"/>
                    </a:cubicBezTo>
                    <a:cubicBezTo>
                      <a:pt x="15182" y="2107"/>
                      <a:pt x="9489" y="2107"/>
                      <a:pt x="2847" y="2107"/>
                    </a:cubicBezTo>
                    <a:cubicBezTo>
                      <a:pt x="949" y="2107"/>
                      <a:pt x="0" y="3048"/>
                      <a:pt x="0" y="4931"/>
                    </a:cubicBezTo>
                    <a:cubicBezTo>
                      <a:pt x="0" y="5873"/>
                      <a:pt x="0" y="6815"/>
                      <a:pt x="0" y="8698"/>
                    </a:cubicBezTo>
                    <a:cubicBezTo>
                      <a:pt x="0" y="40710"/>
                      <a:pt x="0" y="73665"/>
                      <a:pt x="0" y="105678"/>
                    </a:cubicBezTo>
                    <a:cubicBezTo>
                      <a:pt x="0" y="106619"/>
                      <a:pt x="0" y="107561"/>
                      <a:pt x="0" y="109444"/>
                    </a:cubicBezTo>
                    <a:cubicBezTo>
                      <a:pt x="0" y="112268"/>
                      <a:pt x="949" y="112268"/>
                      <a:pt x="2847" y="112268"/>
                    </a:cubicBezTo>
                    <a:cubicBezTo>
                      <a:pt x="8540" y="112268"/>
                      <a:pt x="15182" y="112268"/>
                      <a:pt x="20875" y="112268"/>
                    </a:cubicBezTo>
                    <a:cubicBezTo>
                      <a:pt x="25619" y="112268"/>
                      <a:pt x="25619" y="112268"/>
                      <a:pt x="25619" y="107561"/>
                    </a:cubicBezTo>
                    <a:cubicBezTo>
                      <a:pt x="25619" y="85905"/>
                      <a:pt x="25619" y="63308"/>
                      <a:pt x="25619" y="41652"/>
                    </a:cubicBezTo>
                    <a:cubicBezTo>
                      <a:pt x="25619" y="36944"/>
                      <a:pt x="27517" y="33178"/>
                      <a:pt x="30363" y="30353"/>
                    </a:cubicBezTo>
                    <a:cubicBezTo>
                      <a:pt x="33210" y="27529"/>
                      <a:pt x="37005" y="25646"/>
                      <a:pt x="41749" y="24704"/>
                    </a:cubicBezTo>
                    <a:cubicBezTo>
                      <a:pt x="47443" y="23763"/>
                      <a:pt x="53136" y="23763"/>
                      <a:pt x="59778" y="24704"/>
                    </a:cubicBezTo>
                    <a:cubicBezTo>
                      <a:pt x="59778" y="16230"/>
                      <a:pt x="59778" y="9639"/>
                      <a:pt x="59778" y="30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61"/>
              <p:cNvSpPr/>
              <p:nvPr/>
            </p:nvSpPr>
            <p:spPr>
              <a:xfrm>
                <a:off x="4362017" y="1350894"/>
                <a:ext cx="2845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974" h="110161" extrusionOk="0">
                    <a:moveTo>
                      <a:pt x="22772" y="0"/>
                    </a:moveTo>
                    <a:cubicBezTo>
                      <a:pt x="17079" y="0"/>
                      <a:pt x="10437" y="0"/>
                      <a:pt x="4744" y="0"/>
                    </a:cubicBezTo>
                    <a:cubicBezTo>
                      <a:pt x="949" y="0"/>
                      <a:pt x="0" y="0"/>
                      <a:pt x="0" y="4708"/>
                    </a:cubicBezTo>
                    <a:cubicBezTo>
                      <a:pt x="0" y="21656"/>
                      <a:pt x="0" y="38604"/>
                      <a:pt x="0" y="54610"/>
                    </a:cubicBezTo>
                    <a:cubicBezTo>
                      <a:pt x="0" y="71558"/>
                      <a:pt x="0" y="89447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10437" y="110162"/>
                      <a:pt x="16131" y="110162"/>
                      <a:pt x="22772" y="110162"/>
                    </a:cubicBezTo>
                    <a:cubicBezTo>
                      <a:pt x="24670" y="110162"/>
                      <a:pt x="25619" y="109220"/>
                      <a:pt x="25619" y="107337"/>
                    </a:cubicBezTo>
                    <a:cubicBezTo>
                      <a:pt x="25619" y="106395"/>
                      <a:pt x="25619" y="105454"/>
                      <a:pt x="25619" y="104512"/>
                    </a:cubicBezTo>
                    <a:cubicBezTo>
                      <a:pt x="25619" y="71558"/>
                      <a:pt x="25619" y="38604"/>
                      <a:pt x="25619" y="5649"/>
                    </a:cubicBezTo>
                    <a:cubicBezTo>
                      <a:pt x="25619" y="4708"/>
                      <a:pt x="25619" y="3766"/>
                      <a:pt x="25619" y="2825"/>
                    </a:cubicBezTo>
                    <a:cubicBezTo>
                      <a:pt x="26568" y="942"/>
                      <a:pt x="25619" y="0"/>
                      <a:pt x="22772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61"/>
              <p:cNvSpPr/>
              <p:nvPr/>
            </p:nvSpPr>
            <p:spPr>
              <a:xfrm>
                <a:off x="4674913" y="1351860"/>
                <a:ext cx="28066" cy="120753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220" extrusionOk="0">
                    <a:moveTo>
                      <a:pt x="20875" y="59"/>
                    </a:moveTo>
                    <a:cubicBezTo>
                      <a:pt x="15182" y="59"/>
                      <a:pt x="10437" y="59"/>
                      <a:pt x="4744" y="59"/>
                    </a:cubicBezTo>
                    <a:cubicBezTo>
                      <a:pt x="949" y="59"/>
                      <a:pt x="0" y="59"/>
                      <a:pt x="0" y="3825"/>
                    </a:cubicBezTo>
                    <a:cubicBezTo>
                      <a:pt x="0" y="4767"/>
                      <a:pt x="0" y="5708"/>
                      <a:pt x="0" y="5708"/>
                    </a:cubicBezTo>
                    <a:cubicBezTo>
                      <a:pt x="0" y="38662"/>
                      <a:pt x="0" y="70675"/>
                      <a:pt x="0" y="103630"/>
                    </a:cubicBezTo>
                    <a:cubicBezTo>
                      <a:pt x="0" y="104571"/>
                      <a:pt x="0" y="105513"/>
                      <a:pt x="0" y="107396"/>
                    </a:cubicBezTo>
                    <a:cubicBezTo>
                      <a:pt x="0" y="109279"/>
                      <a:pt x="949" y="110220"/>
                      <a:pt x="2847" y="110220"/>
                    </a:cubicBezTo>
                    <a:cubicBezTo>
                      <a:pt x="8540" y="110220"/>
                      <a:pt x="15182" y="110220"/>
                      <a:pt x="20875" y="110220"/>
                    </a:cubicBezTo>
                    <a:cubicBezTo>
                      <a:pt x="25619" y="110220"/>
                      <a:pt x="25619" y="110220"/>
                      <a:pt x="25619" y="105513"/>
                    </a:cubicBezTo>
                    <a:cubicBezTo>
                      <a:pt x="25619" y="88565"/>
                      <a:pt x="25619" y="71617"/>
                      <a:pt x="25619" y="55610"/>
                    </a:cubicBezTo>
                    <a:cubicBezTo>
                      <a:pt x="25619" y="38662"/>
                      <a:pt x="25619" y="21715"/>
                      <a:pt x="25619" y="4767"/>
                    </a:cubicBezTo>
                    <a:cubicBezTo>
                      <a:pt x="25619" y="-883"/>
                      <a:pt x="25619" y="59"/>
                      <a:pt x="20875" y="5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61"/>
              <p:cNvSpPr/>
              <p:nvPr/>
            </p:nvSpPr>
            <p:spPr>
              <a:xfrm>
                <a:off x="4500273" y="1350894"/>
                <a:ext cx="2806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161" extrusionOk="0">
                    <a:moveTo>
                      <a:pt x="25619" y="6591"/>
                    </a:moveTo>
                    <a:cubicBezTo>
                      <a:pt x="25619" y="5649"/>
                      <a:pt x="25619" y="3766"/>
                      <a:pt x="25619" y="2825"/>
                    </a:cubicBezTo>
                    <a:cubicBezTo>
                      <a:pt x="25619" y="942"/>
                      <a:pt x="24670" y="0"/>
                      <a:pt x="23721" y="0"/>
                    </a:cubicBezTo>
                    <a:cubicBezTo>
                      <a:pt x="17079" y="0"/>
                      <a:pt x="10437" y="0"/>
                      <a:pt x="2847" y="0"/>
                    </a:cubicBezTo>
                    <a:cubicBezTo>
                      <a:pt x="949" y="0"/>
                      <a:pt x="0" y="942"/>
                      <a:pt x="0" y="2825"/>
                    </a:cubicBezTo>
                    <a:cubicBezTo>
                      <a:pt x="0" y="3766"/>
                      <a:pt x="0" y="5649"/>
                      <a:pt x="0" y="6591"/>
                    </a:cubicBezTo>
                    <a:cubicBezTo>
                      <a:pt x="0" y="38604"/>
                      <a:pt x="0" y="71558"/>
                      <a:pt x="0" y="103571"/>
                    </a:cubicBezTo>
                    <a:cubicBezTo>
                      <a:pt x="0" y="104512"/>
                      <a:pt x="0" y="105454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9489" y="110162"/>
                      <a:pt x="15182" y="110162"/>
                      <a:pt x="20875" y="110162"/>
                    </a:cubicBezTo>
                    <a:cubicBezTo>
                      <a:pt x="25619" y="110162"/>
                      <a:pt x="25619" y="110162"/>
                      <a:pt x="25619" y="105454"/>
                    </a:cubicBezTo>
                    <a:cubicBezTo>
                      <a:pt x="25619" y="88506"/>
                      <a:pt x="25619" y="71558"/>
                      <a:pt x="25619" y="55552"/>
                    </a:cubicBezTo>
                    <a:cubicBezTo>
                      <a:pt x="25619" y="39545"/>
                      <a:pt x="25619" y="23539"/>
                      <a:pt x="25619" y="659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61"/>
              <p:cNvSpPr/>
              <p:nvPr/>
            </p:nvSpPr>
            <p:spPr>
              <a:xfrm>
                <a:off x="4380728" y="1076507"/>
                <a:ext cx="28108" cy="120740"/>
              </a:xfrm>
              <a:custGeom>
                <a:avLst/>
                <a:gdLst/>
                <a:ahLst/>
                <a:cxnLst/>
                <a:rect l="l" t="t" r="r" b="b"/>
                <a:pathLst>
                  <a:path w="25656" h="110208" extrusionOk="0">
                    <a:moveTo>
                      <a:pt x="25619" y="104512"/>
                    </a:moveTo>
                    <a:cubicBezTo>
                      <a:pt x="25619" y="79090"/>
                      <a:pt x="25619" y="53668"/>
                      <a:pt x="25619" y="28247"/>
                    </a:cubicBezTo>
                    <a:cubicBezTo>
                      <a:pt x="25619" y="19773"/>
                      <a:pt x="25619" y="12240"/>
                      <a:pt x="25619" y="3766"/>
                    </a:cubicBezTo>
                    <a:cubicBezTo>
                      <a:pt x="25619" y="942"/>
                      <a:pt x="24670" y="0"/>
                      <a:pt x="21824" y="0"/>
                    </a:cubicBezTo>
                    <a:cubicBezTo>
                      <a:pt x="16130" y="0"/>
                      <a:pt x="10437" y="0"/>
                      <a:pt x="4744" y="0"/>
                    </a:cubicBezTo>
                    <a:cubicBezTo>
                      <a:pt x="0" y="0"/>
                      <a:pt x="0" y="0"/>
                      <a:pt x="0" y="4708"/>
                    </a:cubicBezTo>
                    <a:cubicBezTo>
                      <a:pt x="0" y="21656"/>
                      <a:pt x="0" y="37662"/>
                      <a:pt x="0" y="54610"/>
                    </a:cubicBezTo>
                    <a:cubicBezTo>
                      <a:pt x="0" y="71558"/>
                      <a:pt x="0" y="88506"/>
                      <a:pt x="0" y="105454"/>
                    </a:cubicBezTo>
                    <a:cubicBezTo>
                      <a:pt x="0" y="110162"/>
                      <a:pt x="0" y="110162"/>
                      <a:pt x="4744" y="110162"/>
                    </a:cubicBezTo>
                    <a:cubicBezTo>
                      <a:pt x="9489" y="110162"/>
                      <a:pt x="14233" y="110162"/>
                      <a:pt x="18977" y="110162"/>
                    </a:cubicBezTo>
                    <a:cubicBezTo>
                      <a:pt x="26568" y="110162"/>
                      <a:pt x="25619" y="111103"/>
                      <a:pt x="25619" y="10451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61"/>
              <p:cNvSpPr/>
              <p:nvPr/>
            </p:nvSpPr>
            <p:spPr>
              <a:xfrm>
                <a:off x="3897350" y="1031121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3284" y="26363"/>
                    </a:moveTo>
                    <a:cubicBezTo>
                      <a:pt x="21824" y="26363"/>
                      <a:pt x="27517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  <a:cubicBezTo>
                      <a:pt x="5693" y="0"/>
                      <a:pt x="0" y="4708"/>
                      <a:pt x="0" y="13182"/>
                    </a:cubicBezTo>
                    <a:cubicBezTo>
                      <a:pt x="0" y="20714"/>
                      <a:pt x="4744" y="26363"/>
                      <a:pt x="13284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61"/>
              <p:cNvSpPr/>
              <p:nvPr/>
            </p:nvSpPr>
            <p:spPr>
              <a:xfrm>
                <a:off x="4498194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61"/>
              <p:cNvSpPr/>
              <p:nvPr/>
            </p:nvSpPr>
            <p:spPr>
              <a:xfrm>
                <a:off x="4360977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0714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61"/>
              <p:cNvSpPr/>
              <p:nvPr/>
            </p:nvSpPr>
            <p:spPr>
              <a:xfrm>
                <a:off x="4673873" y="1305506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0714"/>
                      <a:pt x="5693" y="26363"/>
                      <a:pt x="14233" y="26363"/>
                    </a:cubicBezTo>
                    <a:cubicBezTo>
                      <a:pt x="22773" y="26363"/>
                      <a:pt x="28466" y="21656"/>
                      <a:pt x="29414" y="13182"/>
                    </a:cubicBezTo>
                    <a:cubicBezTo>
                      <a:pt x="28466" y="5649"/>
                      <a:pt x="22773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61"/>
              <p:cNvSpPr/>
              <p:nvPr/>
            </p:nvSpPr>
            <p:spPr>
              <a:xfrm>
                <a:off x="4378648" y="1031121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5182" y="26363"/>
                    </a:moveTo>
                    <a:cubicBezTo>
                      <a:pt x="23721" y="26363"/>
                      <a:pt x="29414" y="20714"/>
                      <a:pt x="29414" y="13182"/>
                    </a:cubicBezTo>
                    <a:cubicBezTo>
                      <a:pt x="29414" y="5649"/>
                      <a:pt x="23721" y="0"/>
                      <a:pt x="15182" y="0"/>
                    </a:cubicBezTo>
                    <a:cubicBezTo>
                      <a:pt x="5693" y="0"/>
                      <a:pt x="949" y="4708"/>
                      <a:pt x="0" y="13182"/>
                    </a:cubicBezTo>
                    <a:cubicBezTo>
                      <a:pt x="949" y="20714"/>
                      <a:pt x="6642" y="26363"/>
                      <a:pt x="15182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501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>
  <p:cSld name="7_Title Slide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Google Shape;409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63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014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07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6"/>
          <p:cNvSpPr txBox="1"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66"/>
          <p:cNvSpPr txBox="1"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3" name="Google Shape;463;p66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6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5" name="Google Shape;465;p6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6"/>
          <p:cNvSpPr txBox="1"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66"/>
          <p:cNvSpPr txBox="1"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3" name="Google Shape;463;p66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6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5" name="Google Shape;465;p6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2_Title Slide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8"/>
          <p:cNvSpPr txBox="1">
            <a:spLocks noGrp="1"/>
          </p:cNvSpPr>
          <p:nvPr>
            <p:ph type="ctrTitle"/>
          </p:nvPr>
        </p:nvSpPr>
        <p:spPr>
          <a:xfrm>
            <a:off x="312616" y="318403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4946E"/>
              </a:buClr>
              <a:buSzPts val="2000"/>
              <a:buFont typeface="Arial"/>
              <a:buNone/>
              <a:defRPr sz="1800" b="1">
                <a:solidFill>
                  <a:srgbClr val="34946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grpSp>
        <p:nvGrpSpPr>
          <p:cNvPr id="209" name="Google Shape;209;p58"/>
          <p:cNvGrpSpPr/>
          <p:nvPr/>
        </p:nvGrpSpPr>
        <p:grpSpPr>
          <a:xfrm>
            <a:off x="7839716" y="4848612"/>
            <a:ext cx="999051" cy="221762"/>
            <a:chOff x="3333750" y="2299494"/>
            <a:chExt cx="2474601" cy="549293"/>
          </a:xfrm>
        </p:grpSpPr>
        <p:sp>
          <p:nvSpPr>
            <p:cNvPr id="210" name="Google Shape;210;p58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8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8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8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8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8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8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8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8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8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8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8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8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8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8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8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8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8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8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8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8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8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8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8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8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8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8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8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8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8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8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8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8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8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8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8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8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8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8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58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58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58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3" name="Google Shape;253;p58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397" tIns="45686" rIns="91397" bIns="45686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889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56"/>
          <p:cNvGrpSpPr/>
          <p:nvPr/>
        </p:nvGrpSpPr>
        <p:grpSpPr>
          <a:xfrm>
            <a:off x="3627765" y="3689259"/>
            <a:ext cx="2023798" cy="449227"/>
            <a:chOff x="1822450" y="2261394"/>
            <a:chExt cx="2474601" cy="549293"/>
          </a:xfrm>
        </p:grpSpPr>
        <p:sp>
          <p:nvSpPr>
            <p:cNvPr id="116" name="Google Shape;116;p56"/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6"/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6"/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6"/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6"/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6"/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6"/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6"/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6"/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6"/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6"/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6"/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6"/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6"/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6"/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6"/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6"/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6"/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6"/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6"/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6"/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56"/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56"/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6"/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6"/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6"/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6"/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6"/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6"/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6"/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6"/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6"/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6"/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6"/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6"/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6"/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6"/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6"/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56"/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6"/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6"/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6"/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8" name="Google Shape;158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7711" y="1245139"/>
            <a:ext cx="5104580" cy="2012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3;p56">
            <a:extLst>
              <a:ext uri="{FF2B5EF4-FFF2-40B4-BE49-F238E27FC236}">
                <a16:creationId xmlns:a16="http://schemas.microsoft.com/office/drawing/2014/main" id="{F0AF5280-F316-2759-6F26-5338BCE22CE9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15136" y="0"/>
            <a:ext cx="9144000" cy="5145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38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Título y objetos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0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60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60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6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7" name="Google Shape;307;p6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97643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preserve="1" userDrawn="1">
  <p:cSld name="1_Título y objetos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exterior, edificio, verde, grande&#10;&#10;Descripción generada automáticamente">
            <a:extLst>
              <a:ext uri="{FF2B5EF4-FFF2-40B4-BE49-F238E27FC236}">
                <a16:creationId xmlns:a16="http://schemas.microsoft.com/office/drawing/2014/main" id="{6FF55250-7802-07FD-B13C-2B06B78FE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9ABB460-742A-62A0-C4AE-6B44BB831D2C}"/>
              </a:ext>
            </a:extLst>
          </p:cNvPr>
          <p:cNvCxnSpPr>
            <a:cxnSpLocks/>
          </p:cNvCxnSpPr>
          <p:nvPr userDrawn="1"/>
        </p:nvCxnSpPr>
        <p:spPr>
          <a:xfrm>
            <a:off x="4126992" y="1158240"/>
            <a:ext cx="501700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6946F99-483D-1C7E-87B0-FD810B723E41}"/>
              </a:ext>
            </a:extLst>
          </p:cNvPr>
          <p:cNvCxnSpPr>
            <a:cxnSpLocks/>
          </p:cNvCxnSpPr>
          <p:nvPr userDrawn="1"/>
        </p:nvCxnSpPr>
        <p:spPr>
          <a:xfrm>
            <a:off x="4126992" y="3145536"/>
            <a:ext cx="501700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311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preserve="1" userDrawn="1">
  <p:cSld name="1_Título y objetos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xterior, firmar, edificio, verde&#10;&#10;Descripción generada automáticamente">
            <a:extLst>
              <a:ext uri="{FF2B5EF4-FFF2-40B4-BE49-F238E27FC236}">
                <a16:creationId xmlns:a16="http://schemas.microsoft.com/office/drawing/2014/main" id="{C5F91A2B-BDF8-2844-7432-0D510925A7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6338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045A7CD-3B33-FB79-3C9A-E7A670B529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79094"/>
            <a:ext cx="9144000" cy="952500"/>
          </a:xfrm>
          <a:prstGeom prst="rect">
            <a:avLst/>
          </a:prstGeom>
        </p:spPr>
      </p:pic>
      <p:sp>
        <p:nvSpPr>
          <p:cNvPr id="2" name="Google Shape;253;p58">
            <a:extLst>
              <a:ext uri="{FF2B5EF4-FFF2-40B4-BE49-F238E27FC236}">
                <a16:creationId xmlns:a16="http://schemas.microsoft.com/office/drawing/2014/main" id="{224E3036-0E8B-500D-D1ED-3AD535A875B6}"/>
              </a:ext>
            </a:extLst>
          </p:cNvPr>
          <p:cNvSpPr/>
          <p:nvPr userDrawn="1"/>
        </p:nvSpPr>
        <p:spPr>
          <a:xfrm rot="10800000">
            <a:off x="0" y="-1"/>
            <a:ext cx="9144000" cy="86757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121862" tIns="60915" rIns="121862" bIns="6091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869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6"/>
          <p:cNvSpPr txBox="1"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66"/>
          <p:cNvSpPr txBox="1"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3" name="Google Shape;463;p66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6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5" name="Google Shape;465;p6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45431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17136-D286-614F-91BB-71D021EBA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C127567-C24D-504E-AD22-A8B1EFECF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3180" y="-198840"/>
            <a:ext cx="1483660" cy="414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4096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285AD-7B41-334A-B542-B940218C2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53"/>
            <a:ext cx="9144000" cy="845769"/>
          </a:xfrm>
        </p:spPr>
        <p:txBody>
          <a:bodyPr>
            <a:normAutofit/>
          </a:bodyPr>
          <a:lstStyle>
            <a:lvl1pPr>
              <a:defRPr sz="2700" b="1">
                <a:solidFill>
                  <a:srgbClr val="34946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E71493-6DDE-044D-84FA-B19139862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8F04-B589-924D-BA01-A3F3C1EEA984}" type="datetimeFigureOut">
              <a:rPr lang="es-CO" smtClean="0"/>
              <a:t>7/11/2024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E5260AE-8FDB-AF4A-9CE0-0F067898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C958C2-7E08-4742-BFDB-EF535BF5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6230-2BDE-4645-AB99-39E3B7D43F1D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7667AC-8B9C-E345-C70B-42EB04B1593B}"/>
              </a:ext>
            </a:extLst>
          </p:cNvPr>
          <p:cNvSpPr/>
          <p:nvPr userDrawn="1"/>
        </p:nvSpPr>
        <p:spPr>
          <a:xfrm>
            <a:off x="6838406" y="4263073"/>
            <a:ext cx="2057400" cy="779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2F6F0B1-6C01-42FD-377F-F4DECF4813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6321" t="87847" r="3214" b="4213"/>
          <a:stretch/>
        </p:blipFill>
        <p:spPr>
          <a:xfrm>
            <a:off x="7896768" y="4823793"/>
            <a:ext cx="1237164" cy="27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397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3092-8612-D746-ACF9-D883039D5FF9}" type="datetimeFigureOut">
              <a:rPr lang="es-ES_tradnl" smtClean="0"/>
              <a:t>07/11/2024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9783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 userDrawn="1">
  <p:cSld name="8_Title Slid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9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1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06" name="Google Shape;206;p59"/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</p:grpSpPr>
        <p:sp>
          <p:nvSpPr>
            <p:cNvPr id="207" name="Google Shape;207;p59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9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9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9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9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9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9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9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9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9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9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9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9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9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9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9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9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9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9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9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9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9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9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9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9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9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9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9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9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9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9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9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9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9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9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9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9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9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9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9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59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59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" name="Google Shape;250;p59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01;p58">
            <a:extLst>
              <a:ext uri="{FF2B5EF4-FFF2-40B4-BE49-F238E27FC236}">
                <a16:creationId xmlns:a16="http://schemas.microsoft.com/office/drawing/2014/main" id="{68333C78-B841-3457-A1A8-024A833FE2D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indent="0">
              <a:buNone/>
              <a:defRPr sz="9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171450" lvl="0" indent="-171450">
              <a:spcBef>
                <a:spcPts val="0"/>
              </a:spcBef>
              <a:buClr>
                <a:srgbClr val="262626"/>
              </a:buClr>
              <a:buSzPts val="2000"/>
              <a:tabLst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745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" name="Google Shape;64;p56"/>
          <p:cNvGrpSpPr/>
          <p:nvPr/>
        </p:nvGrpSpPr>
        <p:grpSpPr>
          <a:xfrm>
            <a:off x="3627765" y="3689259"/>
            <a:ext cx="2023798" cy="449227"/>
            <a:chOff x="1822450" y="2261394"/>
            <a:chExt cx="2474601" cy="549293"/>
          </a:xfrm>
        </p:grpSpPr>
        <p:sp>
          <p:nvSpPr>
            <p:cNvPr id="65" name="Google Shape;65;p56"/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6"/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6"/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6"/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6"/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6"/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6"/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6"/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6"/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6"/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6"/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6"/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56"/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56"/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6"/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6"/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6"/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6"/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6"/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6"/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6"/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6"/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56"/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56"/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56"/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56"/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56"/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56"/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56"/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56"/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56"/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56"/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56"/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56"/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56"/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56"/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56"/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56"/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56"/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56"/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56"/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56"/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28ACAF1F-E12E-60F1-5396-E23BA73202E9}"/>
              </a:ext>
            </a:extLst>
          </p:cNvPr>
          <p:cNvSpPr txBox="1"/>
          <p:nvPr userDrawn="1"/>
        </p:nvSpPr>
        <p:spPr>
          <a:xfrm>
            <a:off x="12568" y="1405279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>
                <a:solidFill>
                  <a:schemeClr val="bg1"/>
                </a:solidFill>
              </a:rPr>
              <a:t>Economía, Productividad y Competitividad</a:t>
            </a:r>
            <a:endParaRPr lang="es-ES_tradnl" sz="4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3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4_Title Slide">
    <p:bg>
      <p:bgPr>
        <a:solidFill>
          <a:srgbClr val="32946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6C2F02-9991-09CF-00B5-D92C88B494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t="7800" r="15493" b="28801"/>
          <a:stretch/>
        </p:blipFill>
        <p:spPr>
          <a:xfrm>
            <a:off x="1" y="0"/>
            <a:ext cx="9143999" cy="5145088"/>
          </a:xfrm>
          <a:prstGeom prst="rect">
            <a:avLst/>
          </a:prstGeom>
        </p:spPr>
      </p:pic>
      <p:grpSp>
        <p:nvGrpSpPr>
          <p:cNvPr id="111" name="Google Shape;111;p57"/>
          <p:cNvGrpSpPr/>
          <p:nvPr/>
        </p:nvGrpSpPr>
        <p:grpSpPr>
          <a:xfrm>
            <a:off x="3216462" y="930031"/>
            <a:ext cx="2711076" cy="601784"/>
            <a:chOff x="3333750" y="2299494"/>
            <a:chExt cx="2474601" cy="549293"/>
          </a:xfrm>
          <a:solidFill>
            <a:schemeClr val="bg1"/>
          </a:solidFill>
        </p:grpSpPr>
        <p:sp>
          <p:nvSpPr>
            <p:cNvPr id="112" name="Google Shape;112;p57"/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57"/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57"/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57"/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57"/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7"/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7"/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7"/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7"/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7"/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7"/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7"/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7"/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57"/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57"/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7"/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7"/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7"/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7"/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7"/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7"/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7"/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7"/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7"/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7"/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57"/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57"/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7"/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7"/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7"/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7"/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7"/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7"/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7"/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7"/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7"/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7"/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7"/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7"/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7"/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7"/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7"/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" name="Google Shape;154;p57"/>
          <p:cNvSpPr/>
          <p:nvPr/>
        </p:nvSpPr>
        <p:spPr>
          <a:xfrm rot="10800000">
            <a:off x="0" y="0"/>
            <a:ext cx="9144000" cy="65088"/>
          </a:xfrm>
          <a:prstGeom prst="rect">
            <a:avLst/>
          </a:prstGeom>
          <a:gradFill>
            <a:gsLst>
              <a:gs pos="0">
                <a:srgbClr val="7FBA61"/>
              </a:gs>
              <a:gs pos="69000">
                <a:srgbClr val="92D050"/>
              </a:gs>
              <a:gs pos="100000">
                <a:srgbClr val="92D05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65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 userDrawn="1">
  <p:cSld name="5_Title Slide">
    <p:bg>
      <p:bgPr>
        <a:solidFill>
          <a:srgbClr val="FCBE17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1A3979-977C-EBDC-506F-B70CA4CAEA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b="15513"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grpSp>
        <p:nvGrpSpPr>
          <p:cNvPr id="47" name="Google Shape;64;p56">
            <a:extLst>
              <a:ext uri="{FF2B5EF4-FFF2-40B4-BE49-F238E27FC236}">
                <a16:creationId xmlns:a16="http://schemas.microsoft.com/office/drawing/2014/main" id="{E9CD2C5A-0EC3-E037-8AB1-3BF41A58ED02}"/>
              </a:ext>
            </a:extLst>
          </p:cNvPr>
          <p:cNvGrpSpPr/>
          <p:nvPr userDrawn="1"/>
        </p:nvGrpSpPr>
        <p:grpSpPr>
          <a:xfrm>
            <a:off x="3191849" y="919655"/>
            <a:ext cx="2769967" cy="614856"/>
            <a:chOff x="1822450" y="2261394"/>
            <a:chExt cx="2474601" cy="54929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8" name="Google Shape;65;p56">
              <a:extLst>
                <a:ext uri="{FF2B5EF4-FFF2-40B4-BE49-F238E27FC236}">
                  <a16:creationId xmlns:a16="http://schemas.microsoft.com/office/drawing/2014/main" id="{D6D75F93-2FDD-2E0F-8111-2A2037241FE7}"/>
                </a:ext>
              </a:extLst>
            </p:cNvPr>
            <p:cNvSpPr/>
            <p:nvPr/>
          </p:nvSpPr>
          <p:spPr>
            <a:xfrm>
              <a:off x="4004806" y="24293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solidFill>
              <a:srgbClr val="D92D1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66;p56">
              <a:extLst>
                <a:ext uri="{FF2B5EF4-FFF2-40B4-BE49-F238E27FC236}">
                  <a16:creationId xmlns:a16="http://schemas.microsoft.com/office/drawing/2014/main" id="{D6FE2151-70EA-D6DD-ED05-0E3BC31C53A3}"/>
                </a:ext>
              </a:extLst>
            </p:cNvPr>
            <p:cNvSpPr/>
            <p:nvPr/>
          </p:nvSpPr>
          <p:spPr>
            <a:xfrm>
              <a:off x="3763798" y="22628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solidFill>
              <a:srgbClr val="F0DF3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67;p56">
              <a:extLst>
                <a:ext uri="{FF2B5EF4-FFF2-40B4-BE49-F238E27FC236}">
                  <a16:creationId xmlns:a16="http://schemas.microsoft.com/office/drawing/2014/main" id="{B2FC69EF-FBC3-C91D-DDA4-7A9CE7DF24B1}"/>
                </a:ext>
              </a:extLst>
            </p:cNvPr>
            <p:cNvSpPr/>
            <p:nvPr/>
          </p:nvSpPr>
          <p:spPr>
            <a:xfrm>
              <a:off x="3645747" y="24252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solidFill>
              <a:srgbClr val="264C8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68;p56">
              <a:extLst>
                <a:ext uri="{FF2B5EF4-FFF2-40B4-BE49-F238E27FC236}">
                  <a16:creationId xmlns:a16="http://schemas.microsoft.com/office/drawing/2014/main" id="{3DF7A5D1-E612-43EC-66A9-2FD77B70DC6F}"/>
                </a:ext>
              </a:extLst>
            </p:cNvPr>
            <p:cNvSpPr/>
            <p:nvPr/>
          </p:nvSpPr>
          <p:spPr>
            <a:xfrm>
              <a:off x="4151878" y="22642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solidFill>
              <a:srgbClr val="F1E4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69;p56">
              <a:extLst>
                <a:ext uri="{FF2B5EF4-FFF2-40B4-BE49-F238E27FC236}">
                  <a16:creationId xmlns:a16="http://schemas.microsoft.com/office/drawing/2014/main" id="{39074E3C-B331-448E-1626-1DEB76DD24D6}"/>
                </a:ext>
              </a:extLst>
            </p:cNvPr>
            <p:cNvSpPr/>
            <p:nvPr/>
          </p:nvSpPr>
          <p:spPr>
            <a:xfrm>
              <a:off x="3647089" y="24220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solidFill>
              <a:srgbClr val="5F7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70;p56">
              <a:extLst>
                <a:ext uri="{FF2B5EF4-FFF2-40B4-BE49-F238E27FC236}">
                  <a16:creationId xmlns:a16="http://schemas.microsoft.com/office/drawing/2014/main" id="{C3EC3AF9-D4C2-C49C-0BF1-BED95B09A85F}"/>
                </a:ext>
              </a:extLst>
            </p:cNvPr>
            <p:cNvSpPr/>
            <p:nvPr/>
          </p:nvSpPr>
          <p:spPr>
            <a:xfrm>
              <a:off x="3644933" y="24220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solidFill>
              <a:srgbClr val="94A3C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71;p56">
              <a:extLst>
                <a:ext uri="{FF2B5EF4-FFF2-40B4-BE49-F238E27FC236}">
                  <a16:creationId xmlns:a16="http://schemas.microsoft.com/office/drawing/2014/main" id="{4132D33D-09B5-42B9-1F32-271FA4BC475E}"/>
                </a:ext>
              </a:extLst>
            </p:cNvPr>
            <p:cNvSpPr/>
            <p:nvPr/>
          </p:nvSpPr>
          <p:spPr>
            <a:xfrm>
              <a:off x="3762456" y="22613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solidFill>
              <a:srgbClr val="F1E4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72;p56">
              <a:extLst>
                <a:ext uri="{FF2B5EF4-FFF2-40B4-BE49-F238E27FC236}">
                  <a16:creationId xmlns:a16="http://schemas.microsoft.com/office/drawing/2014/main" id="{7D2FB74F-1EFC-FDD8-6197-AC2C10C7D186}"/>
                </a:ext>
              </a:extLst>
            </p:cNvPr>
            <p:cNvSpPr/>
            <p:nvPr/>
          </p:nvSpPr>
          <p:spPr>
            <a:xfrm>
              <a:off x="2374681" y="26435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73;p56">
              <a:extLst>
                <a:ext uri="{FF2B5EF4-FFF2-40B4-BE49-F238E27FC236}">
                  <a16:creationId xmlns:a16="http://schemas.microsoft.com/office/drawing/2014/main" id="{A276A40E-FA52-7C49-2913-D9D47D662118}"/>
                </a:ext>
              </a:extLst>
            </p:cNvPr>
            <p:cNvSpPr/>
            <p:nvPr/>
          </p:nvSpPr>
          <p:spPr>
            <a:xfrm>
              <a:off x="3438044" y="25994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74;p56">
              <a:extLst>
                <a:ext uri="{FF2B5EF4-FFF2-40B4-BE49-F238E27FC236}">
                  <a16:creationId xmlns:a16="http://schemas.microsoft.com/office/drawing/2014/main" id="{F815DECB-BB80-22E9-2723-7FFF9616573B}"/>
                </a:ext>
              </a:extLst>
            </p:cNvPr>
            <p:cNvSpPr/>
            <p:nvPr/>
          </p:nvSpPr>
          <p:spPr>
            <a:xfrm>
              <a:off x="2676415" y="23574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75;p56">
              <a:extLst>
                <a:ext uri="{FF2B5EF4-FFF2-40B4-BE49-F238E27FC236}">
                  <a16:creationId xmlns:a16="http://schemas.microsoft.com/office/drawing/2014/main" id="{315C6FF0-67C7-03A3-E5A6-3743D1B6AE58}"/>
                </a:ext>
              </a:extLst>
            </p:cNvPr>
            <p:cNvSpPr/>
            <p:nvPr/>
          </p:nvSpPr>
          <p:spPr>
            <a:xfrm>
              <a:off x="2561604" y="26428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76;p56">
              <a:extLst>
                <a:ext uri="{FF2B5EF4-FFF2-40B4-BE49-F238E27FC236}">
                  <a16:creationId xmlns:a16="http://schemas.microsoft.com/office/drawing/2014/main" id="{4BF7B55D-C39E-24A4-66FD-A1AAE96577AA}"/>
                </a:ext>
              </a:extLst>
            </p:cNvPr>
            <p:cNvSpPr/>
            <p:nvPr/>
          </p:nvSpPr>
          <p:spPr>
            <a:xfrm>
              <a:off x="3203027" y="25994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77;p56">
              <a:extLst>
                <a:ext uri="{FF2B5EF4-FFF2-40B4-BE49-F238E27FC236}">
                  <a16:creationId xmlns:a16="http://schemas.microsoft.com/office/drawing/2014/main" id="{6184B6F7-DF14-A89B-385E-7D57F6E0CC87}"/>
                </a:ext>
              </a:extLst>
            </p:cNvPr>
            <p:cNvSpPr/>
            <p:nvPr/>
          </p:nvSpPr>
          <p:spPr>
            <a:xfrm>
              <a:off x="1822450" y="25994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78;p56">
              <a:extLst>
                <a:ext uri="{FF2B5EF4-FFF2-40B4-BE49-F238E27FC236}">
                  <a16:creationId xmlns:a16="http://schemas.microsoft.com/office/drawing/2014/main" id="{5F148392-E674-0754-8494-9B05CB73EC1A}"/>
                </a:ext>
              </a:extLst>
            </p:cNvPr>
            <p:cNvSpPr/>
            <p:nvPr/>
          </p:nvSpPr>
          <p:spPr>
            <a:xfrm>
              <a:off x="3155585" y="23489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79;p56">
              <a:extLst>
                <a:ext uri="{FF2B5EF4-FFF2-40B4-BE49-F238E27FC236}">
                  <a16:creationId xmlns:a16="http://schemas.microsoft.com/office/drawing/2014/main" id="{6D07CEEB-BDAD-1A20-10E9-ED23D6CCEBEA}"/>
                </a:ext>
              </a:extLst>
            </p:cNvPr>
            <p:cNvSpPr/>
            <p:nvPr/>
          </p:nvSpPr>
          <p:spPr>
            <a:xfrm>
              <a:off x="2113251" y="26069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80;p56">
              <a:extLst>
                <a:ext uri="{FF2B5EF4-FFF2-40B4-BE49-F238E27FC236}">
                  <a16:creationId xmlns:a16="http://schemas.microsoft.com/office/drawing/2014/main" id="{A0D4E1C8-7E15-4814-3D99-51DFCAB5696A}"/>
                </a:ext>
              </a:extLst>
            </p:cNvPr>
            <p:cNvSpPr/>
            <p:nvPr/>
          </p:nvSpPr>
          <p:spPr>
            <a:xfrm>
              <a:off x="1837394" y="23544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81;p56">
              <a:extLst>
                <a:ext uri="{FF2B5EF4-FFF2-40B4-BE49-F238E27FC236}">
                  <a16:creationId xmlns:a16="http://schemas.microsoft.com/office/drawing/2014/main" id="{0A640D26-4D6F-9797-D67E-59E5F28EDEE6}"/>
                </a:ext>
              </a:extLst>
            </p:cNvPr>
            <p:cNvSpPr/>
            <p:nvPr/>
          </p:nvSpPr>
          <p:spPr>
            <a:xfrm>
              <a:off x="3323531" y="26442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82;p56">
              <a:extLst>
                <a:ext uri="{FF2B5EF4-FFF2-40B4-BE49-F238E27FC236}">
                  <a16:creationId xmlns:a16="http://schemas.microsoft.com/office/drawing/2014/main" id="{40C0192D-28A8-42F4-6E73-5532844D20E4}"/>
                </a:ext>
              </a:extLst>
            </p:cNvPr>
            <p:cNvSpPr/>
            <p:nvPr/>
          </p:nvSpPr>
          <p:spPr>
            <a:xfrm>
              <a:off x="3040980" y="23934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83;p56">
              <a:extLst>
                <a:ext uri="{FF2B5EF4-FFF2-40B4-BE49-F238E27FC236}">
                  <a16:creationId xmlns:a16="http://schemas.microsoft.com/office/drawing/2014/main" id="{60749686-36FD-2C71-C7EA-3657BE3A77A6}"/>
                </a:ext>
              </a:extLst>
            </p:cNvPr>
            <p:cNvSpPr/>
            <p:nvPr/>
          </p:nvSpPr>
          <p:spPr>
            <a:xfrm>
              <a:off x="2324346" y="23938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84;p56">
              <a:extLst>
                <a:ext uri="{FF2B5EF4-FFF2-40B4-BE49-F238E27FC236}">
                  <a16:creationId xmlns:a16="http://schemas.microsoft.com/office/drawing/2014/main" id="{DB5A4F1C-898E-E7E9-91D6-188DF5498F43}"/>
                </a:ext>
              </a:extLst>
            </p:cNvPr>
            <p:cNvSpPr/>
            <p:nvPr/>
          </p:nvSpPr>
          <p:spPr>
            <a:xfrm>
              <a:off x="1942762" y="26439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85;p56">
              <a:extLst>
                <a:ext uri="{FF2B5EF4-FFF2-40B4-BE49-F238E27FC236}">
                  <a16:creationId xmlns:a16="http://schemas.microsoft.com/office/drawing/2014/main" id="{52D0F227-316F-BEFE-AD75-5F5BC3A865CA}"/>
                </a:ext>
              </a:extLst>
            </p:cNvPr>
            <p:cNvSpPr/>
            <p:nvPr/>
          </p:nvSpPr>
          <p:spPr>
            <a:xfrm>
              <a:off x="2677066" y="26438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86;p56">
              <a:extLst>
                <a:ext uri="{FF2B5EF4-FFF2-40B4-BE49-F238E27FC236}">
                  <a16:creationId xmlns:a16="http://schemas.microsoft.com/office/drawing/2014/main" id="{8F208C13-5FB0-9D76-341C-92884603B09E}"/>
                </a:ext>
              </a:extLst>
            </p:cNvPr>
            <p:cNvSpPr/>
            <p:nvPr/>
          </p:nvSpPr>
          <p:spPr>
            <a:xfrm>
              <a:off x="2492926" y="23932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87;p56">
              <a:extLst>
                <a:ext uri="{FF2B5EF4-FFF2-40B4-BE49-F238E27FC236}">
                  <a16:creationId xmlns:a16="http://schemas.microsoft.com/office/drawing/2014/main" id="{DAF01952-94AB-D86E-7B2A-C74388535287}"/>
                </a:ext>
              </a:extLst>
            </p:cNvPr>
            <p:cNvSpPr/>
            <p:nvPr/>
          </p:nvSpPr>
          <p:spPr>
            <a:xfrm>
              <a:off x="2249885" y="26443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88;p56">
              <a:extLst>
                <a:ext uri="{FF2B5EF4-FFF2-40B4-BE49-F238E27FC236}">
                  <a16:creationId xmlns:a16="http://schemas.microsoft.com/office/drawing/2014/main" id="{3B59E07E-BFF4-B014-5CE8-E6E4436A43BC}"/>
                </a:ext>
              </a:extLst>
            </p:cNvPr>
            <p:cNvSpPr/>
            <p:nvPr/>
          </p:nvSpPr>
          <p:spPr>
            <a:xfrm>
              <a:off x="1975033" y="23932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89;p56">
              <a:extLst>
                <a:ext uri="{FF2B5EF4-FFF2-40B4-BE49-F238E27FC236}">
                  <a16:creationId xmlns:a16="http://schemas.microsoft.com/office/drawing/2014/main" id="{FD5CE1FA-130A-5580-6F87-D3369910B889}"/>
                </a:ext>
              </a:extLst>
            </p:cNvPr>
            <p:cNvSpPr/>
            <p:nvPr/>
          </p:nvSpPr>
          <p:spPr>
            <a:xfrm>
              <a:off x="3274958" y="23941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90;p56">
              <a:extLst>
                <a:ext uri="{FF2B5EF4-FFF2-40B4-BE49-F238E27FC236}">
                  <a16:creationId xmlns:a16="http://schemas.microsoft.com/office/drawing/2014/main" id="{F3314A3D-0C68-2392-7727-C85B958FD6F4}"/>
                </a:ext>
              </a:extLst>
            </p:cNvPr>
            <p:cNvSpPr/>
            <p:nvPr/>
          </p:nvSpPr>
          <p:spPr>
            <a:xfrm>
              <a:off x="2099514" y="23936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91;p56">
              <a:extLst>
                <a:ext uri="{FF2B5EF4-FFF2-40B4-BE49-F238E27FC236}">
                  <a16:creationId xmlns:a16="http://schemas.microsoft.com/office/drawing/2014/main" id="{F6E29A44-6E81-F99B-0758-0DF0D9B13E42}"/>
                </a:ext>
              </a:extLst>
            </p:cNvPr>
            <p:cNvSpPr/>
            <p:nvPr/>
          </p:nvSpPr>
          <p:spPr>
            <a:xfrm>
              <a:off x="2216750" y="23926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92;p56">
              <a:extLst>
                <a:ext uri="{FF2B5EF4-FFF2-40B4-BE49-F238E27FC236}">
                  <a16:creationId xmlns:a16="http://schemas.microsoft.com/office/drawing/2014/main" id="{DD3606D6-59DA-AEB1-1596-8EF21E0B563D}"/>
                </a:ext>
              </a:extLst>
            </p:cNvPr>
            <p:cNvSpPr/>
            <p:nvPr/>
          </p:nvSpPr>
          <p:spPr>
            <a:xfrm>
              <a:off x="3036978" y="26446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93;p56">
              <a:extLst>
                <a:ext uri="{FF2B5EF4-FFF2-40B4-BE49-F238E27FC236}">
                  <a16:creationId xmlns:a16="http://schemas.microsoft.com/office/drawing/2014/main" id="{D3CF5284-36F9-ACA3-E5DB-F33D30BFCFD1}"/>
                </a:ext>
              </a:extLst>
            </p:cNvPr>
            <p:cNvSpPr/>
            <p:nvPr/>
          </p:nvSpPr>
          <p:spPr>
            <a:xfrm>
              <a:off x="2928809" y="23960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94;p56">
              <a:extLst>
                <a:ext uri="{FF2B5EF4-FFF2-40B4-BE49-F238E27FC236}">
                  <a16:creationId xmlns:a16="http://schemas.microsoft.com/office/drawing/2014/main" id="{43477076-8F70-57CB-901A-8DC14A0B6CAB}"/>
                </a:ext>
              </a:extLst>
            </p:cNvPr>
            <p:cNvSpPr/>
            <p:nvPr/>
          </p:nvSpPr>
          <p:spPr>
            <a:xfrm>
              <a:off x="2784584" y="26210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95;p56">
              <a:extLst>
                <a:ext uri="{FF2B5EF4-FFF2-40B4-BE49-F238E27FC236}">
                  <a16:creationId xmlns:a16="http://schemas.microsoft.com/office/drawing/2014/main" id="{5889FBA8-19ED-80DA-F25A-93425D56A7AD}"/>
                </a:ext>
              </a:extLst>
            </p:cNvPr>
            <p:cNvSpPr/>
            <p:nvPr/>
          </p:nvSpPr>
          <p:spPr>
            <a:xfrm>
              <a:off x="2909832" y="26201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96;p56">
              <a:extLst>
                <a:ext uri="{FF2B5EF4-FFF2-40B4-BE49-F238E27FC236}">
                  <a16:creationId xmlns:a16="http://schemas.microsoft.com/office/drawing/2014/main" id="{10ADDA4A-448F-F294-4021-029D20DB1B2F}"/>
                </a:ext>
              </a:extLst>
            </p:cNvPr>
            <p:cNvSpPr/>
            <p:nvPr/>
          </p:nvSpPr>
          <p:spPr>
            <a:xfrm>
              <a:off x="2424021" y="23960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97;p56">
              <a:extLst>
                <a:ext uri="{FF2B5EF4-FFF2-40B4-BE49-F238E27FC236}">
                  <a16:creationId xmlns:a16="http://schemas.microsoft.com/office/drawing/2014/main" id="{9E31B9FA-7C10-2546-AFF6-C4F180259F95}"/>
                </a:ext>
              </a:extLst>
            </p:cNvPr>
            <p:cNvSpPr/>
            <p:nvPr/>
          </p:nvSpPr>
          <p:spPr>
            <a:xfrm>
              <a:off x="2808305" y="23939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98;p56">
              <a:extLst>
                <a:ext uri="{FF2B5EF4-FFF2-40B4-BE49-F238E27FC236}">
                  <a16:creationId xmlns:a16="http://schemas.microsoft.com/office/drawing/2014/main" id="{B7A4782C-04CD-B1B5-76BE-C960AA73827A}"/>
                </a:ext>
              </a:extLst>
            </p:cNvPr>
            <p:cNvSpPr/>
            <p:nvPr/>
          </p:nvSpPr>
          <p:spPr>
            <a:xfrm>
              <a:off x="2868083" y="26455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99;p56">
              <a:extLst>
                <a:ext uri="{FF2B5EF4-FFF2-40B4-BE49-F238E27FC236}">
                  <a16:creationId xmlns:a16="http://schemas.microsoft.com/office/drawing/2014/main" id="{0618A9A0-2A2A-2C61-75AB-EAC00C319FDC}"/>
                </a:ext>
              </a:extLst>
            </p:cNvPr>
            <p:cNvSpPr/>
            <p:nvPr/>
          </p:nvSpPr>
          <p:spPr>
            <a:xfrm>
              <a:off x="3153687" y="26464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100;p56">
              <a:extLst>
                <a:ext uri="{FF2B5EF4-FFF2-40B4-BE49-F238E27FC236}">
                  <a16:creationId xmlns:a16="http://schemas.microsoft.com/office/drawing/2014/main" id="{8B4BD240-BEE9-8D15-3721-02DE59181322}"/>
                </a:ext>
              </a:extLst>
            </p:cNvPr>
            <p:cNvSpPr/>
            <p:nvPr/>
          </p:nvSpPr>
          <p:spPr>
            <a:xfrm>
              <a:off x="2994280" y="26455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101;p56">
              <a:extLst>
                <a:ext uri="{FF2B5EF4-FFF2-40B4-BE49-F238E27FC236}">
                  <a16:creationId xmlns:a16="http://schemas.microsoft.com/office/drawing/2014/main" id="{B1EB54D5-3436-34C3-282E-686A675C479F}"/>
                </a:ext>
              </a:extLst>
            </p:cNvPr>
            <p:cNvSpPr/>
            <p:nvPr/>
          </p:nvSpPr>
          <p:spPr>
            <a:xfrm>
              <a:off x="2885162" y="23950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102;p56">
              <a:extLst>
                <a:ext uri="{FF2B5EF4-FFF2-40B4-BE49-F238E27FC236}">
                  <a16:creationId xmlns:a16="http://schemas.microsoft.com/office/drawing/2014/main" id="{39807396-10F5-7710-9BFB-6A7D3AB50086}"/>
                </a:ext>
              </a:extLst>
            </p:cNvPr>
            <p:cNvSpPr/>
            <p:nvPr/>
          </p:nvSpPr>
          <p:spPr>
            <a:xfrm>
              <a:off x="2443947" y="23536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103;p56">
              <a:extLst>
                <a:ext uri="{FF2B5EF4-FFF2-40B4-BE49-F238E27FC236}">
                  <a16:creationId xmlns:a16="http://schemas.microsoft.com/office/drawing/2014/main" id="{B5D6AC8E-81DD-AE00-04D7-BCD26975C1EF}"/>
                </a:ext>
              </a:extLst>
            </p:cNvPr>
            <p:cNvSpPr/>
            <p:nvPr/>
          </p:nvSpPr>
          <p:spPr>
            <a:xfrm>
              <a:off x="2992382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104;p56">
              <a:extLst>
                <a:ext uri="{FF2B5EF4-FFF2-40B4-BE49-F238E27FC236}">
                  <a16:creationId xmlns:a16="http://schemas.microsoft.com/office/drawing/2014/main" id="{53BFECF4-F2F0-4B57-0E7C-DEB64C6C8D79}"/>
                </a:ext>
              </a:extLst>
            </p:cNvPr>
            <p:cNvSpPr/>
            <p:nvPr/>
          </p:nvSpPr>
          <p:spPr>
            <a:xfrm>
              <a:off x="2867134" y="26041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105;p56">
              <a:extLst>
                <a:ext uri="{FF2B5EF4-FFF2-40B4-BE49-F238E27FC236}">
                  <a16:creationId xmlns:a16="http://schemas.microsoft.com/office/drawing/2014/main" id="{6C12DE36-9F92-A229-92AA-DA31CE2D9ABB}"/>
                </a:ext>
              </a:extLst>
            </p:cNvPr>
            <p:cNvSpPr/>
            <p:nvPr/>
          </p:nvSpPr>
          <p:spPr>
            <a:xfrm>
              <a:off x="3152738" y="26041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106;p56">
              <a:extLst>
                <a:ext uri="{FF2B5EF4-FFF2-40B4-BE49-F238E27FC236}">
                  <a16:creationId xmlns:a16="http://schemas.microsoft.com/office/drawing/2014/main" id="{032B9589-6A2F-AB8A-5199-E96DE6F2B526}"/>
                </a:ext>
              </a:extLst>
            </p:cNvPr>
            <p:cNvSpPr/>
            <p:nvPr/>
          </p:nvSpPr>
          <p:spPr>
            <a:xfrm>
              <a:off x="2883264" y="23536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5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32.xml"/><Relationship Id="rId3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7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31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2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8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3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3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5" r:id="rId3"/>
    <p:sldLayoutId id="2147483660" r:id="rId4"/>
    <p:sldLayoutId id="2147483661" r:id="rId5"/>
    <p:sldLayoutId id="214748368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3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3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06591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8" r:id="rId22"/>
    <p:sldLayoutId id="2147483689" r:id="rId23"/>
    <p:sldLayoutId id="2147483729" r:id="rId24"/>
    <p:sldLayoutId id="2147483730" r:id="rId25"/>
    <p:sldLayoutId id="2147483731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53">
            <a:extLst>
              <a:ext uri="{FF2B5EF4-FFF2-40B4-BE49-F238E27FC236}">
                <a16:creationId xmlns:a16="http://schemas.microsoft.com/office/drawing/2014/main" id="{462C371D-B063-BAF1-B80E-3099E3121C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0548" y="273926"/>
            <a:ext cx="8591912" cy="7439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/>
          <a:p>
            <a:pPr lvl="0"/>
            <a:endParaRPr lang="es-CO"/>
          </a:p>
        </p:txBody>
      </p:sp>
      <p:sp>
        <p:nvSpPr>
          <p:cNvPr id="3" name="Google Shape;11;p53">
            <a:extLst>
              <a:ext uri="{FF2B5EF4-FFF2-40B4-BE49-F238E27FC236}">
                <a16:creationId xmlns:a16="http://schemas.microsoft.com/office/drawing/2014/main" id="{9C2EDBCA-524C-3207-A6AD-3015A0FFCD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0548" y="1076349"/>
            <a:ext cx="8557403" cy="32196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Google Shape;12;p53">
            <a:extLst>
              <a:ext uri="{FF2B5EF4-FFF2-40B4-BE49-F238E27FC236}">
                <a16:creationId xmlns:a16="http://schemas.microsoft.com/office/drawing/2014/main" id="{11F87E0F-26CA-432C-640A-C43638CD493D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218120" y="4758711"/>
            <a:ext cx="4667966" cy="1828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O" sz="900" b="0" i="0" u="none" strike="noStrike" kern="0" cap="none" spc="0" baseline="0">
                <a:solidFill>
                  <a:srgbClr val="88888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006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</p:sldLayoutIdLst>
  <p:transition spd="med">
    <p:fade/>
  </p:transition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CO" sz="2000" b="1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342900" algn="l" defTabSz="914400" rtl="0" fontAlgn="auto" hangingPunct="1">
        <a:lnSpc>
          <a:spcPct val="90000"/>
        </a:lnSpc>
        <a:spcBef>
          <a:spcPts val="750"/>
        </a:spcBef>
        <a:spcAft>
          <a:spcPts val="0"/>
        </a:spcAft>
        <a:buClr>
          <a:srgbClr val="000000"/>
        </a:buClr>
        <a:buSzPts val="1800"/>
        <a:buFont typeface="Arial"/>
        <a:buChar char="•"/>
        <a:tabLst/>
        <a:defRPr lang="es-ES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E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3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3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58150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title"/>
          </p:nvPr>
        </p:nvSpPr>
        <p:spPr>
          <a:xfrm>
            <a:off x="310551" y="273930"/>
            <a:ext cx="8591909" cy="74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3"/>
          <p:cNvSpPr txBox="1">
            <a:spLocks noGrp="1"/>
          </p:cNvSpPr>
          <p:nvPr>
            <p:ph type="body" idx="1"/>
          </p:nvPr>
        </p:nvSpPr>
        <p:spPr>
          <a:xfrm>
            <a:off x="310551" y="1076345"/>
            <a:ext cx="8557404" cy="3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3"/>
          <p:cNvSpPr txBox="1">
            <a:spLocks noGrp="1"/>
          </p:cNvSpPr>
          <p:nvPr>
            <p:ph type="dt" idx="10"/>
          </p:nvPr>
        </p:nvSpPr>
        <p:spPr>
          <a:xfrm>
            <a:off x="218120" y="4758708"/>
            <a:ext cx="4667969" cy="1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65430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21.xml"/><Relationship Id="rId21" Type="http://schemas.openxmlformats.org/officeDocument/2006/relationships/customXml" Target="../ink/ink16.xml"/><Relationship Id="rId34" Type="http://schemas.openxmlformats.org/officeDocument/2006/relationships/customXml" Target="../ink/ink29.xml"/><Relationship Id="rId42" Type="http://schemas.openxmlformats.org/officeDocument/2006/relationships/customXml" Target="../ink/ink37.xml"/><Relationship Id="rId47" Type="http://schemas.openxmlformats.org/officeDocument/2006/relationships/customXml" Target="../ink/ink41.xml"/><Relationship Id="rId50" Type="http://schemas.openxmlformats.org/officeDocument/2006/relationships/customXml" Target="../ink/ink44.xml"/><Relationship Id="rId55" Type="http://schemas.openxmlformats.org/officeDocument/2006/relationships/customXml" Target="../ink/ink49.xml"/><Relationship Id="rId63" Type="http://schemas.openxmlformats.org/officeDocument/2006/relationships/customXml" Target="../ink/ink57.xml"/><Relationship Id="rId7" Type="http://schemas.openxmlformats.org/officeDocument/2006/relationships/customXml" Target="../ink/ink3.xml"/><Relationship Id="rId2" Type="http://schemas.openxmlformats.org/officeDocument/2006/relationships/image" Target="../media/image11.jpeg"/><Relationship Id="rId16" Type="http://schemas.openxmlformats.org/officeDocument/2006/relationships/customXml" Target="../ink/ink11.xml"/><Relationship Id="rId29" Type="http://schemas.openxmlformats.org/officeDocument/2006/relationships/customXml" Target="../ink/ink24.xml"/><Relationship Id="rId11" Type="http://schemas.openxmlformats.org/officeDocument/2006/relationships/image" Target="../media/image130.png"/><Relationship Id="rId24" Type="http://schemas.openxmlformats.org/officeDocument/2006/relationships/customXml" Target="../ink/ink19.xml"/><Relationship Id="rId32" Type="http://schemas.openxmlformats.org/officeDocument/2006/relationships/customXml" Target="../ink/ink27.xml"/><Relationship Id="rId37" Type="http://schemas.openxmlformats.org/officeDocument/2006/relationships/customXml" Target="../ink/ink32.xml"/><Relationship Id="rId40" Type="http://schemas.openxmlformats.org/officeDocument/2006/relationships/customXml" Target="../ink/ink35.xml"/><Relationship Id="rId45" Type="http://schemas.openxmlformats.org/officeDocument/2006/relationships/customXml" Target="../ink/ink40.xml"/><Relationship Id="rId53" Type="http://schemas.openxmlformats.org/officeDocument/2006/relationships/customXml" Target="../ink/ink47.xml"/><Relationship Id="rId58" Type="http://schemas.openxmlformats.org/officeDocument/2006/relationships/customXml" Target="../ink/ink52.xml"/><Relationship Id="rId5" Type="http://schemas.openxmlformats.org/officeDocument/2006/relationships/customXml" Target="../ink/ink2.xml"/><Relationship Id="rId61" Type="http://schemas.openxmlformats.org/officeDocument/2006/relationships/customXml" Target="../ink/ink55.xml"/><Relationship Id="rId19" Type="http://schemas.openxmlformats.org/officeDocument/2006/relationships/customXml" Target="../ink/ink14.xml"/><Relationship Id="rId14" Type="http://schemas.openxmlformats.org/officeDocument/2006/relationships/customXml" Target="../ink/ink9.xml"/><Relationship Id="rId22" Type="http://schemas.openxmlformats.org/officeDocument/2006/relationships/customXml" Target="../ink/ink17.xml"/><Relationship Id="rId27" Type="http://schemas.openxmlformats.org/officeDocument/2006/relationships/customXml" Target="../ink/ink22.xml"/><Relationship Id="rId30" Type="http://schemas.openxmlformats.org/officeDocument/2006/relationships/customXml" Target="../ink/ink25.xml"/><Relationship Id="rId35" Type="http://schemas.openxmlformats.org/officeDocument/2006/relationships/customXml" Target="../ink/ink30.xml"/><Relationship Id="rId43" Type="http://schemas.openxmlformats.org/officeDocument/2006/relationships/customXml" Target="../ink/ink38.xml"/><Relationship Id="rId48" Type="http://schemas.openxmlformats.org/officeDocument/2006/relationships/customXml" Target="../ink/ink42.xml"/><Relationship Id="rId56" Type="http://schemas.openxmlformats.org/officeDocument/2006/relationships/customXml" Target="../ink/ink50.xml"/><Relationship Id="rId64" Type="http://schemas.openxmlformats.org/officeDocument/2006/relationships/customXml" Target="../ink/ink58.xml"/><Relationship Id="rId8" Type="http://schemas.openxmlformats.org/officeDocument/2006/relationships/customXml" Target="../ink/ink4.xml"/><Relationship Id="rId51" Type="http://schemas.openxmlformats.org/officeDocument/2006/relationships/customXml" Target="../ink/ink45.xml"/><Relationship Id="rId3" Type="http://schemas.openxmlformats.org/officeDocument/2006/relationships/customXml" Target="../ink/ink1.xml"/><Relationship Id="rId12" Type="http://schemas.openxmlformats.org/officeDocument/2006/relationships/customXml" Target="../ink/ink7.xml"/><Relationship Id="rId17" Type="http://schemas.openxmlformats.org/officeDocument/2006/relationships/customXml" Target="../ink/ink12.xml"/><Relationship Id="rId25" Type="http://schemas.openxmlformats.org/officeDocument/2006/relationships/customXml" Target="../ink/ink20.xml"/><Relationship Id="rId33" Type="http://schemas.openxmlformats.org/officeDocument/2006/relationships/customXml" Target="../ink/ink28.xml"/><Relationship Id="rId38" Type="http://schemas.openxmlformats.org/officeDocument/2006/relationships/customXml" Target="../ink/ink33.xml"/><Relationship Id="rId46" Type="http://schemas.openxmlformats.org/officeDocument/2006/relationships/image" Target="../media/image140.png"/><Relationship Id="rId59" Type="http://schemas.openxmlformats.org/officeDocument/2006/relationships/customXml" Target="../ink/ink53.xml"/><Relationship Id="rId20" Type="http://schemas.openxmlformats.org/officeDocument/2006/relationships/customXml" Target="../ink/ink15.xml"/><Relationship Id="rId41" Type="http://schemas.openxmlformats.org/officeDocument/2006/relationships/customXml" Target="../ink/ink36.xml"/><Relationship Id="rId54" Type="http://schemas.openxmlformats.org/officeDocument/2006/relationships/customXml" Target="../ink/ink48.xml"/><Relationship Id="rId62" Type="http://schemas.openxmlformats.org/officeDocument/2006/relationships/customXml" Target="../ink/ink5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0.png"/><Relationship Id="rId15" Type="http://schemas.openxmlformats.org/officeDocument/2006/relationships/customXml" Target="../ink/ink10.xml"/><Relationship Id="rId23" Type="http://schemas.openxmlformats.org/officeDocument/2006/relationships/customXml" Target="../ink/ink18.xml"/><Relationship Id="rId28" Type="http://schemas.openxmlformats.org/officeDocument/2006/relationships/customXml" Target="../ink/ink23.xml"/><Relationship Id="rId36" Type="http://schemas.openxmlformats.org/officeDocument/2006/relationships/customXml" Target="../ink/ink31.xml"/><Relationship Id="rId49" Type="http://schemas.openxmlformats.org/officeDocument/2006/relationships/customXml" Target="../ink/ink43.xml"/><Relationship Id="rId57" Type="http://schemas.openxmlformats.org/officeDocument/2006/relationships/customXml" Target="../ink/ink51.xml"/><Relationship Id="rId10" Type="http://schemas.openxmlformats.org/officeDocument/2006/relationships/customXml" Target="../ink/ink6.xml"/><Relationship Id="rId31" Type="http://schemas.openxmlformats.org/officeDocument/2006/relationships/customXml" Target="../ink/ink26.xml"/><Relationship Id="rId44" Type="http://schemas.openxmlformats.org/officeDocument/2006/relationships/customXml" Target="../ink/ink39.xml"/><Relationship Id="rId52" Type="http://schemas.openxmlformats.org/officeDocument/2006/relationships/customXml" Target="../ink/ink46.xml"/><Relationship Id="rId60" Type="http://schemas.openxmlformats.org/officeDocument/2006/relationships/customXml" Target="../ink/ink54.xml"/><Relationship Id="rId65" Type="http://schemas.openxmlformats.org/officeDocument/2006/relationships/customXml" Target="../ink/ink59.xml"/><Relationship Id="rId4" Type="http://schemas.openxmlformats.org/officeDocument/2006/relationships/image" Target="../media/image110.png"/><Relationship Id="rId9" Type="http://schemas.openxmlformats.org/officeDocument/2006/relationships/customXml" Target="../ink/ink5.xml"/><Relationship Id="rId13" Type="http://schemas.openxmlformats.org/officeDocument/2006/relationships/customXml" Target="../ink/ink8.xml"/><Relationship Id="rId18" Type="http://schemas.openxmlformats.org/officeDocument/2006/relationships/customXml" Target="../ink/ink13.xml"/><Relationship Id="rId39" Type="http://schemas.openxmlformats.org/officeDocument/2006/relationships/customXml" Target="../ink/ink34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7.xml"/><Relationship Id="rId18" Type="http://schemas.openxmlformats.org/officeDocument/2006/relationships/customXml" Target="../ink/ink72.xml"/><Relationship Id="rId26" Type="http://schemas.openxmlformats.org/officeDocument/2006/relationships/customXml" Target="../ink/ink80.xml"/><Relationship Id="rId39" Type="http://schemas.openxmlformats.org/officeDocument/2006/relationships/customXml" Target="../ink/ink93.xml"/><Relationship Id="rId21" Type="http://schemas.openxmlformats.org/officeDocument/2006/relationships/customXml" Target="../ink/ink75.xml"/><Relationship Id="rId34" Type="http://schemas.openxmlformats.org/officeDocument/2006/relationships/customXml" Target="../ink/ink88.xml"/><Relationship Id="rId42" Type="http://schemas.openxmlformats.org/officeDocument/2006/relationships/customXml" Target="../ink/ink96.xml"/><Relationship Id="rId47" Type="http://schemas.openxmlformats.org/officeDocument/2006/relationships/customXml" Target="../ink/ink100.xml"/><Relationship Id="rId50" Type="http://schemas.openxmlformats.org/officeDocument/2006/relationships/customXml" Target="../ink/ink103.xml"/><Relationship Id="rId55" Type="http://schemas.openxmlformats.org/officeDocument/2006/relationships/customXml" Target="../ink/ink108.xml"/><Relationship Id="rId7" Type="http://schemas.openxmlformats.org/officeDocument/2006/relationships/customXml" Target="../ink/ink62.xml"/><Relationship Id="rId2" Type="http://schemas.openxmlformats.org/officeDocument/2006/relationships/image" Target="../media/image11.jpeg"/><Relationship Id="rId16" Type="http://schemas.openxmlformats.org/officeDocument/2006/relationships/customXml" Target="../ink/ink70.xml"/><Relationship Id="rId29" Type="http://schemas.openxmlformats.org/officeDocument/2006/relationships/customXml" Target="../ink/ink83.xml"/><Relationship Id="rId11" Type="http://schemas.openxmlformats.org/officeDocument/2006/relationships/image" Target="../media/image130.png"/><Relationship Id="rId24" Type="http://schemas.openxmlformats.org/officeDocument/2006/relationships/customXml" Target="../ink/ink78.xml"/><Relationship Id="rId32" Type="http://schemas.openxmlformats.org/officeDocument/2006/relationships/customXml" Target="../ink/ink86.xml"/><Relationship Id="rId37" Type="http://schemas.openxmlformats.org/officeDocument/2006/relationships/customXml" Target="../ink/ink91.xml"/><Relationship Id="rId40" Type="http://schemas.openxmlformats.org/officeDocument/2006/relationships/customXml" Target="../ink/ink94.xml"/><Relationship Id="rId45" Type="http://schemas.openxmlformats.org/officeDocument/2006/relationships/customXml" Target="../ink/ink99.xml"/><Relationship Id="rId53" Type="http://schemas.openxmlformats.org/officeDocument/2006/relationships/customXml" Target="../ink/ink106.xml"/><Relationship Id="rId5" Type="http://schemas.openxmlformats.org/officeDocument/2006/relationships/customXml" Target="../ink/ink61.xml"/><Relationship Id="rId10" Type="http://schemas.openxmlformats.org/officeDocument/2006/relationships/customXml" Target="../ink/ink65.xml"/><Relationship Id="rId19" Type="http://schemas.openxmlformats.org/officeDocument/2006/relationships/customXml" Target="../ink/ink73.xml"/><Relationship Id="rId31" Type="http://schemas.openxmlformats.org/officeDocument/2006/relationships/customXml" Target="../ink/ink85.xml"/><Relationship Id="rId44" Type="http://schemas.openxmlformats.org/officeDocument/2006/relationships/customXml" Target="../ink/ink98.xml"/><Relationship Id="rId52" Type="http://schemas.openxmlformats.org/officeDocument/2006/relationships/customXml" Target="../ink/ink105.xml"/><Relationship Id="rId4" Type="http://schemas.openxmlformats.org/officeDocument/2006/relationships/image" Target="../media/image110.png"/><Relationship Id="rId9" Type="http://schemas.openxmlformats.org/officeDocument/2006/relationships/customXml" Target="../ink/ink64.xml"/><Relationship Id="rId14" Type="http://schemas.openxmlformats.org/officeDocument/2006/relationships/customXml" Target="../ink/ink68.xml"/><Relationship Id="rId22" Type="http://schemas.openxmlformats.org/officeDocument/2006/relationships/customXml" Target="../ink/ink76.xml"/><Relationship Id="rId27" Type="http://schemas.openxmlformats.org/officeDocument/2006/relationships/customXml" Target="../ink/ink81.xml"/><Relationship Id="rId30" Type="http://schemas.openxmlformats.org/officeDocument/2006/relationships/customXml" Target="../ink/ink84.xml"/><Relationship Id="rId35" Type="http://schemas.openxmlformats.org/officeDocument/2006/relationships/customXml" Target="../ink/ink89.xml"/><Relationship Id="rId43" Type="http://schemas.openxmlformats.org/officeDocument/2006/relationships/customXml" Target="../ink/ink97.xml"/><Relationship Id="rId48" Type="http://schemas.openxmlformats.org/officeDocument/2006/relationships/customXml" Target="../ink/ink101.xml"/><Relationship Id="rId56" Type="http://schemas.openxmlformats.org/officeDocument/2006/relationships/customXml" Target="../ink/ink109.xml"/><Relationship Id="rId8" Type="http://schemas.openxmlformats.org/officeDocument/2006/relationships/customXml" Target="../ink/ink63.xml"/><Relationship Id="rId51" Type="http://schemas.openxmlformats.org/officeDocument/2006/relationships/customXml" Target="../ink/ink104.xml"/><Relationship Id="rId3" Type="http://schemas.openxmlformats.org/officeDocument/2006/relationships/customXml" Target="../ink/ink60.xml"/><Relationship Id="rId12" Type="http://schemas.openxmlformats.org/officeDocument/2006/relationships/customXml" Target="../ink/ink66.xml"/><Relationship Id="rId17" Type="http://schemas.openxmlformats.org/officeDocument/2006/relationships/customXml" Target="../ink/ink71.xml"/><Relationship Id="rId25" Type="http://schemas.openxmlformats.org/officeDocument/2006/relationships/customXml" Target="../ink/ink79.xml"/><Relationship Id="rId33" Type="http://schemas.openxmlformats.org/officeDocument/2006/relationships/customXml" Target="../ink/ink87.xml"/><Relationship Id="rId38" Type="http://schemas.openxmlformats.org/officeDocument/2006/relationships/customXml" Target="../ink/ink92.xml"/><Relationship Id="rId46" Type="http://schemas.openxmlformats.org/officeDocument/2006/relationships/image" Target="../media/image140.png"/><Relationship Id="rId20" Type="http://schemas.openxmlformats.org/officeDocument/2006/relationships/customXml" Target="../ink/ink74.xml"/><Relationship Id="rId41" Type="http://schemas.openxmlformats.org/officeDocument/2006/relationships/customXml" Target="../ink/ink95.xml"/><Relationship Id="rId54" Type="http://schemas.openxmlformats.org/officeDocument/2006/relationships/customXml" Target="../ink/ink10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0.png"/><Relationship Id="rId15" Type="http://schemas.openxmlformats.org/officeDocument/2006/relationships/customXml" Target="../ink/ink69.xml"/><Relationship Id="rId23" Type="http://schemas.openxmlformats.org/officeDocument/2006/relationships/customXml" Target="../ink/ink77.xml"/><Relationship Id="rId28" Type="http://schemas.openxmlformats.org/officeDocument/2006/relationships/customXml" Target="../ink/ink82.xml"/><Relationship Id="rId36" Type="http://schemas.openxmlformats.org/officeDocument/2006/relationships/customXml" Target="../ink/ink90.xml"/><Relationship Id="rId49" Type="http://schemas.openxmlformats.org/officeDocument/2006/relationships/customXml" Target="../ink/ink10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0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4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6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0.png"/><Relationship Id="rId20" Type="http://schemas.openxmlformats.org/officeDocument/2006/relationships/image" Target="../media/image54.sv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5.jpeg"/><Relationship Id="rId4" Type="http://schemas.openxmlformats.org/officeDocument/2006/relationships/image" Target="../media/image54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8.xml"/><Relationship Id="rId4" Type="http://schemas.openxmlformats.org/officeDocument/2006/relationships/image" Target="../media/image57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9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9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3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5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8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0.xml"/><Relationship Id="rId1" Type="http://schemas.openxmlformats.org/officeDocument/2006/relationships/themeOverride" Target="../theme/themeOverride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84;p4">
            <a:extLst>
              <a:ext uri="{FF2B5EF4-FFF2-40B4-BE49-F238E27FC236}">
                <a16:creationId xmlns:a16="http://schemas.microsoft.com/office/drawing/2014/main" id="{AC483B0D-EAC1-7CEB-6D3E-E5399E8ED11E}"/>
              </a:ext>
            </a:extLst>
          </p:cNvPr>
          <p:cNvSpPr txBox="1">
            <a:spLocks/>
          </p:cNvSpPr>
          <p:nvPr/>
        </p:nvSpPr>
        <p:spPr>
          <a:xfrm>
            <a:off x="1475117" y="1178510"/>
            <a:ext cx="6185140" cy="2098221"/>
          </a:xfrm>
          <a:prstGeom prst="roundRect">
            <a:avLst/>
          </a:prstGeom>
          <a:solidFill>
            <a:srgbClr val="34946F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buClr>
                <a:srgbClr val="34946E"/>
              </a:buClr>
              <a:buSzPts val="3200"/>
            </a:pPr>
            <a:r>
              <a:rPr lang="es-ES" sz="4400" b="1" dirty="0">
                <a:solidFill>
                  <a:schemeClr val="bg1"/>
                </a:solidFill>
              </a:rPr>
              <a:t>Competitividad para el crecimiento y el desarrollo regional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381477-AC79-2A88-B3AB-4CC05FD2FD9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24950" y="2263566"/>
            <a:ext cx="6858000" cy="1008062"/>
          </a:xfrm>
        </p:spPr>
        <p:txBody>
          <a:bodyPr>
            <a:noAutofit/>
          </a:bodyPr>
          <a:lstStyle/>
          <a:p>
            <a:pPr algn="ctr"/>
            <a:r>
              <a:rPr lang="es-MX" sz="3600" dirty="0">
                <a:solidFill>
                  <a:schemeClr val="bg1"/>
                </a:solidFill>
              </a:rPr>
              <a:t>La confianza es la expectativa de que los demás actuarán de manera honesta, justa y cooperativa. </a:t>
            </a:r>
            <a:endParaRPr lang="es-CO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7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701509C0-B36F-D8AB-0461-6AE246877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10" name="Rounded Rectangle 851">
            <a:extLst>
              <a:ext uri="{FF2B5EF4-FFF2-40B4-BE49-F238E27FC236}">
                <a16:creationId xmlns:a16="http://schemas.microsoft.com/office/drawing/2014/main" id="{35D8EF9D-5982-8D19-4447-220A5F1851F3}"/>
              </a:ext>
            </a:extLst>
          </p:cNvPr>
          <p:cNvSpPr/>
          <p:nvPr/>
        </p:nvSpPr>
        <p:spPr>
          <a:xfrm>
            <a:off x="312616" y="654162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94178E-DB1E-1BAD-D795-ABE020AEA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616" y="231318"/>
            <a:ext cx="8479692" cy="275567"/>
          </a:xfrm>
        </p:spPr>
        <p:txBody>
          <a:bodyPr/>
          <a:lstStyle/>
          <a:p>
            <a:r>
              <a:rPr lang="es-MX" sz="2400"/>
              <a:t>De dónde venimos </a:t>
            </a:r>
            <a:endParaRPr lang="es-ES_tradnl" sz="240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38A878-E24F-5733-0B4D-A428107349E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70699" y="4844019"/>
            <a:ext cx="7402965" cy="1952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s-ES_tradnl"/>
              <a:t>Fuente:  </a:t>
            </a:r>
            <a:r>
              <a:rPr lang="es-ES_tradnl" err="1"/>
              <a:t>Keefer</a:t>
            </a:r>
            <a:r>
              <a:rPr lang="es-ES_tradnl"/>
              <a:t> y </a:t>
            </a:r>
            <a:r>
              <a:rPr lang="es-ES_tradnl" err="1"/>
              <a:t>Scartacini</a:t>
            </a:r>
            <a:r>
              <a:rPr lang="es-ES_tradnl"/>
              <a:t> (2022) 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6D5F0893-9095-59C5-B530-94CF77E72AC8}"/>
              </a:ext>
            </a:extLst>
          </p:cNvPr>
          <p:cNvGraphicFramePr>
            <a:graphicFrameLocks/>
          </p:cNvGraphicFramePr>
          <p:nvPr/>
        </p:nvGraphicFramePr>
        <p:xfrm>
          <a:off x="312616" y="1051561"/>
          <a:ext cx="8668777" cy="372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ubtítulo 2">
            <a:extLst>
              <a:ext uri="{FF2B5EF4-FFF2-40B4-BE49-F238E27FC236}">
                <a16:creationId xmlns:a16="http://schemas.microsoft.com/office/drawing/2014/main" id="{8522DEED-42F0-3AFD-C0E0-BF58A3FB9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080" y="723116"/>
            <a:ext cx="7569840" cy="259667"/>
          </a:xfrm>
        </p:spPr>
        <p:txBody>
          <a:bodyPr/>
          <a:lstStyle/>
          <a:p>
            <a:pPr algn="ctr"/>
            <a:r>
              <a:rPr lang="es-MX"/>
              <a:t>Disminución de la confianza en América Latina y el Caribe</a:t>
            </a:r>
            <a:endParaRPr lang="es-ES_tradnl" sz="1100"/>
          </a:p>
        </p:txBody>
      </p:sp>
    </p:spTree>
    <p:extLst>
      <p:ext uri="{BB962C8B-B14F-4D97-AF65-F5344CB8AC3E}">
        <p14:creationId xmlns:p14="http://schemas.microsoft.com/office/powerpoint/2010/main" val="79809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Graphic spid="3" grpId="0">
        <p:bldAsOne/>
      </p:bldGraphic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59ABA7F8-AFB9-071B-808F-FE8EB1EF4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10" name="Rounded Rectangle 851">
            <a:extLst>
              <a:ext uri="{FF2B5EF4-FFF2-40B4-BE49-F238E27FC236}">
                <a16:creationId xmlns:a16="http://schemas.microsoft.com/office/drawing/2014/main" id="{DF25835B-8070-B9A9-B6FD-CB67580AF19E}"/>
              </a:ext>
            </a:extLst>
          </p:cNvPr>
          <p:cNvSpPr/>
          <p:nvPr/>
        </p:nvSpPr>
        <p:spPr>
          <a:xfrm>
            <a:off x="226229" y="613702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94178E-DB1E-1BAD-D795-ABE020AEA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8710" y="190275"/>
            <a:ext cx="8479692" cy="275567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s-MX" sz="2400"/>
              <a:t>¿Qué pistas tenemos? </a:t>
            </a:r>
            <a:endParaRPr lang="es-ES_tradnl" sz="240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1319D47-414B-5E13-B24D-D34458AF5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0663" y="731592"/>
            <a:ext cx="8477739" cy="259667"/>
          </a:xfrm>
        </p:spPr>
        <p:txBody>
          <a:bodyPr/>
          <a:lstStyle/>
          <a:p>
            <a:pPr algn="ctr"/>
            <a:r>
              <a:rPr lang="it-IT"/>
              <a:t>Confianza interpersonal vs. PIB per cápita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38A878-E24F-5733-0B4D-A428107349E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MX"/>
              <a:t>Fuente: </a:t>
            </a:r>
            <a:r>
              <a:rPr lang="en-US"/>
              <a:t>Our World in Data, 2023.</a:t>
            </a:r>
            <a:endParaRPr lang="es-ES_tradnl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/>
        </p:nvGraphicFramePr>
        <p:xfrm>
          <a:off x="764127" y="1159200"/>
          <a:ext cx="7574716" cy="3667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944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build="p"/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67431F99-4117-F52D-0B58-F0BE6F55E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12" name="Rounded Rectangle 851">
            <a:extLst>
              <a:ext uri="{FF2B5EF4-FFF2-40B4-BE49-F238E27FC236}">
                <a16:creationId xmlns:a16="http://schemas.microsoft.com/office/drawing/2014/main" id="{8F748A85-C093-C720-C3CF-BB86526A637A}"/>
              </a:ext>
            </a:extLst>
          </p:cNvPr>
          <p:cNvSpPr/>
          <p:nvPr/>
        </p:nvSpPr>
        <p:spPr>
          <a:xfrm>
            <a:off x="234321" y="621794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38A878-E24F-5733-0B4D-A428107349E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MX"/>
              <a:t>Fuente: </a:t>
            </a:r>
            <a:r>
              <a:rPr lang="en-US"/>
              <a:t>Our World in Data, 2023.</a:t>
            </a:r>
            <a:endParaRPr lang="es-ES_tradnl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200-000003000000}"/>
              </a:ext>
              <a:ext uri="{147F2762-F138-4A5C-976F-8EAC2B608ADB}">
                <a16:predDERef xmlns:a16="http://schemas.microsoft.com/office/drawing/2014/main" pred="{7BF0B4CE-7A04-FBDA-7B13-E03EB324F477}"/>
              </a:ext>
            </a:extLst>
          </p:cNvPr>
          <p:cNvGraphicFramePr>
            <a:graphicFrameLocks/>
          </p:cNvGraphicFramePr>
          <p:nvPr/>
        </p:nvGraphicFramePr>
        <p:xfrm>
          <a:off x="512445" y="1083310"/>
          <a:ext cx="8119110" cy="3531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ubtítulo 2">
            <a:extLst>
              <a:ext uri="{FF2B5EF4-FFF2-40B4-BE49-F238E27FC236}">
                <a16:creationId xmlns:a16="http://schemas.microsoft.com/office/drawing/2014/main" id="{2E54C9F5-AAE9-2A09-D5D0-C24F1A14E5BB}"/>
              </a:ext>
            </a:extLst>
          </p:cNvPr>
          <p:cNvSpPr txBox="1">
            <a:spLocks/>
          </p:cNvSpPr>
          <p:nvPr/>
        </p:nvSpPr>
        <p:spPr>
          <a:xfrm>
            <a:off x="755188" y="629599"/>
            <a:ext cx="7569840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 sz="1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Confianza interpersonal vs. desigualdad de ingresos</a:t>
            </a: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DCB2DE8-5EED-8614-7B17-C5733D8113C9}"/>
              </a:ext>
            </a:extLst>
          </p:cNvPr>
          <p:cNvSpPr txBox="1">
            <a:spLocks/>
          </p:cNvSpPr>
          <p:nvPr/>
        </p:nvSpPr>
        <p:spPr>
          <a:xfrm>
            <a:off x="308710" y="190275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¿Qué pistas tenemos? </a:t>
            </a:r>
            <a:endParaRPr kumimoji="0" lang="es-ES_tradnl" sz="2400" b="1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9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Graphic spid="6" grpId="0">
        <p:bldAsOne/>
      </p:bldGraphic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27A671CF-0E70-3D5A-87F7-6D2E4DB49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11" name="Rounded Rectangle 851">
            <a:extLst>
              <a:ext uri="{FF2B5EF4-FFF2-40B4-BE49-F238E27FC236}">
                <a16:creationId xmlns:a16="http://schemas.microsoft.com/office/drawing/2014/main" id="{B5502F04-1F81-A28A-F510-4BF2314D748A}"/>
              </a:ext>
            </a:extLst>
          </p:cNvPr>
          <p:cNvSpPr/>
          <p:nvPr/>
        </p:nvSpPr>
        <p:spPr>
          <a:xfrm>
            <a:off x="226229" y="621794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5F682-7391-F359-481D-BA03870534D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MX"/>
              <a:t>Fuente: </a:t>
            </a:r>
            <a:r>
              <a:rPr lang="en-US"/>
              <a:t>Our World in Data, 2023.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/>
        </p:nvGraphicFramePr>
        <p:xfrm>
          <a:off x="511398" y="1202644"/>
          <a:ext cx="7487604" cy="3576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ubtítulo 2">
            <a:extLst>
              <a:ext uri="{FF2B5EF4-FFF2-40B4-BE49-F238E27FC236}">
                <a16:creationId xmlns:a16="http://schemas.microsoft.com/office/drawing/2014/main" id="{D7059C2D-B82C-7882-0A87-ECF19477E486}"/>
              </a:ext>
            </a:extLst>
          </p:cNvPr>
          <p:cNvSpPr txBox="1">
            <a:spLocks/>
          </p:cNvSpPr>
          <p:nvPr/>
        </p:nvSpPr>
        <p:spPr>
          <a:xfrm>
            <a:off x="755188" y="629599"/>
            <a:ext cx="7569840" cy="25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 sz="1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Confianza interpersonal vs. Educación</a:t>
            </a: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1E5483A0-0265-D2E5-36C9-FC2B1C8AE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8710" y="190275"/>
            <a:ext cx="8479692" cy="275567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s-MX" sz="2400"/>
              <a:t>¿Qué pistas tenemos? </a:t>
            </a:r>
            <a:endParaRPr lang="es-ES_tradnl" sz="2400"/>
          </a:p>
        </p:txBody>
      </p:sp>
    </p:spTree>
    <p:extLst>
      <p:ext uri="{BB962C8B-B14F-4D97-AF65-F5344CB8AC3E}">
        <p14:creationId xmlns:p14="http://schemas.microsoft.com/office/powerpoint/2010/main" val="194042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6" grpId="0">
        <p:bldAsOne/>
      </p:bldGraphic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490842B9-C704-DF29-E041-9C6874F5F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Rounded Rectangle 851">
            <a:extLst>
              <a:ext uri="{FF2B5EF4-FFF2-40B4-BE49-F238E27FC236}">
                <a16:creationId xmlns:a16="http://schemas.microsoft.com/office/drawing/2014/main" id="{41A94930-E10B-DCE4-B8B7-2AE8104E375A}"/>
              </a:ext>
            </a:extLst>
          </p:cNvPr>
          <p:cNvSpPr/>
          <p:nvPr/>
        </p:nvSpPr>
        <p:spPr>
          <a:xfrm>
            <a:off x="226229" y="589426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94178E-DB1E-1BAD-D795-ABE020AEA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229" y="170542"/>
            <a:ext cx="8479692" cy="275567"/>
          </a:xfrm>
        </p:spPr>
        <p:txBody>
          <a:bodyPr/>
          <a:lstStyle/>
          <a:p>
            <a:r>
              <a:rPr lang="es-MX" sz="2400"/>
              <a:t>Por dónde va la cosa…</a:t>
            </a:r>
            <a:endParaRPr lang="es-ES_tradnl" sz="240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38A878-E24F-5733-0B4D-A428107349E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ES_tradnl"/>
              <a:t>Fuente: </a:t>
            </a:r>
            <a:r>
              <a:rPr lang="es-ES_tradnl" err="1"/>
              <a:t>Keefer</a:t>
            </a:r>
            <a:r>
              <a:rPr lang="es-ES_tradnl"/>
              <a:t> y </a:t>
            </a:r>
            <a:r>
              <a:rPr lang="es-ES_tradnl" err="1"/>
              <a:t>Scartascini</a:t>
            </a:r>
            <a:r>
              <a:rPr lang="es-ES_tradnl"/>
              <a:t>, 2022.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2EB04736-DDA6-3456-1F74-297BFF41209A}"/>
              </a:ext>
            </a:extLst>
          </p:cNvPr>
          <p:cNvSpPr txBox="1">
            <a:spLocks/>
          </p:cNvSpPr>
          <p:nvPr/>
        </p:nvSpPr>
        <p:spPr>
          <a:xfrm>
            <a:off x="7953" y="666936"/>
            <a:ext cx="9145953" cy="206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 sz="1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Desconfianza y regulación de entrada</a:t>
            </a: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50" name="Grupo 149">
            <a:extLst>
              <a:ext uri="{FF2B5EF4-FFF2-40B4-BE49-F238E27FC236}">
                <a16:creationId xmlns:a16="http://schemas.microsoft.com/office/drawing/2014/main" id="{97271864-F8EE-D0F5-E019-5AFC8B06F088}"/>
              </a:ext>
            </a:extLst>
          </p:cNvPr>
          <p:cNvGrpSpPr/>
          <p:nvPr/>
        </p:nvGrpSpPr>
        <p:grpSpPr>
          <a:xfrm>
            <a:off x="579916" y="1070333"/>
            <a:ext cx="7616806" cy="3610215"/>
            <a:chOff x="500716" y="934848"/>
            <a:chExt cx="7616806" cy="3610215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705C7738-ADE1-17FA-87F9-E9D0048A8AEA}"/>
                </a:ext>
              </a:extLst>
            </p:cNvPr>
            <p:cNvGrpSpPr/>
            <p:nvPr/>
          </p:nvGrpSpPr>
          <p:grpSpPr>
            <a:xfrm>
              <a:off x="500716" y="934848"/>
              <a:ext cx="7616806" cy="3610215"/>
              <a:chOff x="500716" y="934848"/>
              <a:chExt cx="7616806" cy="3610215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E235FE4F-F592-6776-2E57-7CF7D8FC8078}"/>
                  </a:ext>
                </a:extLst>
              </p:cNvPr>
              <p:cNvGrpSpPr/>
              <p:nvPr/>
            </p:nvGrpSpPr>
            <p:grpSpPr>
              <a:xfrm>
                <a:off x="500716" y="934848"/>
                <a:ext cx="7616806" cy="3610215"/>
                <a:chOff x="708540" y="967321"/>
                <a:chExt cx="7616806" cy="3610215"/>
              </a:xfrm>
            </p:grpSpPr>
            <p:cxnSp>
              <p:nvCxnSpPr>
                <p:cNvPr id="17" name="Conector recto 16">
                  <a:extLst>
                    <a:ext uri="{FF2B5EF4-FFF2-40B4-BE49-F238E27FC236}">
                      <a16:creationId xmlns:a16="http://schemas.microsoft.com/office/drawing/2014/main" id="{4D46D376-BB7A-F301-4958-738B9F7AD5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50689" y="1215820"/>
                  <a:ext cx="0" cy="262800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upo 17">
                  <a:extLst>
                    <a:ext uri="{FF2B5EF4-FFF2-40B4-BE49-F238E27FC236}">
                      <a16:creationId xmlns:a16="http://schemas.microsoft.com/office/drawing/2014/main" id="{68D08E75-4B5E-B079-28EE-35201BDB125F}"/>
                    </a:ext>
                  </a:extLst>
                </p:cNvPr>
                <p:cNvGrpSpPr/>
                <p:nvPr/>
              </p:nvGrpSpPr>
              <p:grpSpPr>
                <a:xfrm>
                  <a:off x="708540" y="967321"/>
                  <a:ext cx="7616806" cy="3610215"/>
                  <a:chOff x="708540" y="967321"/>
                  <a:chExt cx="7616806" cy="3610215"/>
                </a:xfrm>
              </p:grpSpPr>
              <p:cxnSp>
                <p:nvCxnSpPr>
                  <p:cNvPr id="19" name="Conector recto 18">
                    <a:extLst>
                      <a:ext uri="{FF2B5EF4-FFF2-40B4-BE49-F238E27FC236}">
                        <a16:creationId xmlns:a16="http://schemas.microsoft.com/office/drawing/2014/main" id="{36AAB9D0-78FC-C727-C5F7-84C31CB6DD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1402" y="1223072"/>
                    <a:ext cx="53912" cy="0"/>
                  </a:xfrm>
                  <a:prstGeom prst="line">
                    <a:avLst/>
                  </a:prstGeom>
                  <a:ln w="19050">
                    <a:solidFill>
                      <a:srgbClr val="BEBFC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Conector recto 20">
                    <a:extLst>
                      <a:ext uri="{FF2B5EF4-FFF2-40B4-BE49-F238E27FC236}">
                        <a16:creationId xmlns:a16="http://schemas.microsoft.com/office/drawing/2014/main" id="{DAFFA779-6132-4C09-8F2F-6CCB276090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7960" y="1721070"/>
                    <a:ext cx="53912" cy="0"/>
                  </a:xfrm>
                  <a:prstGeom prst="line">
                    <a:avLst/>
                  </a:prstGeom>
                  <a:ln w="19050">
                    <a:solidFill>
                      <a:srgbClr val="BEBFC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ector recto 21">
                    <a:extLst>
                      <a:ext uri="{FF2B5EF4-FFF2-40B4-BE49-F238E27FC236}">
                        <a16:creationId xmlns:a16="http://schemas.microsoft.com/office/drawing/2014/main" id="{2AC3FF1B-2E5B-A39A-9E4C-053D1494A2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3617" y="2231377"/>
                    <a:ext cx="53912" cy="0"/>
                  </a:xfrm>
                  <a:prstGeom prst="line">
                    <a:avLst/>
                  </a:prstGeom>
                  <a:ln w="19050">
                    <a:solidFill>
                      <a:srgbClr val="BEBFC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Conector recto 24">
                    <a:extLst>
                      <a:ext uri="{FF2B5EF4-FFF2-40B4-BE49-F238E27FC236}">
                        <a16:creationId xmlns:a16="http://schemas.microsoft.com/office/drawing/2014/main" id="{AB90B971-1314-3F91-2714-614BD7376C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5034" y="2747524"/>
                    <a:ext cx="53912" cy="0"/>
                  </a:xfrm>
                  <a:prstGeom prst="line">
                    <a:avLst/>
                  </a:prstGeom>
                  <a:ln w="19050">
                    <a:solidFill>
                      <a:srgbClr val="BEBFC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Conector recto 25">
                    <a:extLst>
                      <a:ext uri="{FF2B5EF4-FFF2-40B4-BE49-F238E27FC236}">
                        <a16:creationId xmlns:a16="http://schemas.microsoft.com/office/drawing/2014/main" id="{9699509F-A51F-9111-4304-DBB9ADCD3E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4020" y="3260345"/>
                    <a:ext cx="53912" cy="0"/>
                  </a:xfrm>
                  <a:prstGeom prst="line">
                    <a:avLst/>
                  </a:prstGeom>
                  <a:ln w="19050">
                    <a:solidFill>
                      <a:srgbClr val="BEBFC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Conector recto 27">
                    <a:extLst>
                      <a:ext uri="{FF2B5EF4-FFF2-40B4-BE49-F238E27FC236}">
                        <a16:creationId xmlns:a16="http://schemas.microsoft.com/office/drawing/2014/main" id="{7FA09A8B-26A1-DE9F-29D8-FEA20522D2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60061" y="1683213"/>
                    <a:ext cx="5673818" cy="1250860"/>
                  </a:xfrm>
                  <a:prstGeom prst="line">
                    <a:avLst/>
                  </a:prstGeom>
                  <a:ln w="19050">
                    <a:solidFill>
                      <a:srgbClr val="92D050"/>
                    </a:solidFill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Conector recto 29">
                    <a:extLst>
                      <a:ext uri="{FF2B5EF4-FFF2-40B4-BE49-F238E27FC236}">
                        <a16:creationId xmlns:a16="http://schemas.microsoft.com/office/drawing/2014/main" id="{CDBB13CF-7CEE-B8E2-32ED-1F11161315E2}"/>
                      </a:ext>
                    </a:extLst>
                  </p:cNvPr>
                  <p:cNvCxnSpPr/>
                  <p:nvPr/>
                </p:nvCxnSpPr>
                <p:spPr>
                  <a:xfrm>
                    <a:off x="4306063" y="1220452"/>
                    <a:ext cx="0" cy="2532155"/>
                  </a:xfrm>
                  <a:prstGeom prst="line">
                    <a:avLst/>
                  </a:prstGeom>
                  <a:ln>
                    <a:solidFill>
                      <a:srgbClr val="BEBFC1"/>
                    </a:solidFill>
                    <a:prstDash val="lg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Rectángulo 30">
                    <a:extLst>
                      <a:ext uri="{FF2B5EF4-FFF2-40B4-BE49-F238E27FC236}">
                        <a16:creationId xmlns:a16="http://schemas.microsoft.com/office/drawing/2014/main" id="{340458DF-7997-F3E0-40DE-00204A41B060}"/>
                      </a:ext>
                    </a:extLst>
                  </p:cNvPr>
                  <p:cNvSpPr/>
                  <p:nvPr/>
                </p:nvSpPr>
                <p:spPr>
                  <a:xfrm>
                    <a:off x="6326193" y="1475094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2" name="Rectángulo 31">
                    <a:extLst>
                      <a:ext uri="{FF2B5EF4-FFF2-40B4-BE49-F238E27FC236}">
                        <a16:creationId xmlns:a16="http://schemas.microsoft.com/office/drawing/2014/main" id="{4F8A0602-87A9-5E6E-F222-B3D57AE08AE5}"/>
                      </a:ext>
                    </a:extLst>
                  </p:cNvPr>
                  <p:cNvSpPr/>
                  <p:nvPr/>
                </p:nvSpPr>
                <p:spPr>
                  <a:xfrm>
                    <a:off x="7336440" y="1181509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3" name="Rectángulo 32">
                    <a:extLst>
                      <a:ext uri="{FF2B5EF4-FFF2-40B4-BE49-F238E27FC236}">
                        <a16:creationId xmlns:a16="http://schemas.microsoft.com/office/drawing/2014/main" id="{0CEA924A-EF4C-E483-C3EF-E720534A93AA}"/>
                      </a:ext>
                    </a:extLst>
                  </p:cNvPr>
                  <p:cNvSpPr/>
                  <p:nvPr/>
                </p:nvSpPr>
                <p:spPr>
                  <a:xfrm>
                    <a:off x="7512091" y="1409216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4" name="Rectángulo 33">
                    <a:extLst>
                      <a:ext uri="{FF2B5EF4-FFF2-40B4-BE49-F238E27FC236}">
                        <a16:creationId xmlns:a16="http://schemas.microsoft.com/office/drawing/2014/main" id="{153B7FA8-E579-EF26-29ED-14D0632F2C83}"/>
                      </a:ext>
                    </a:extLst>
                  </p:cNvPr>
                  <p:cNvSpPr/>
                  <p:nvPr/>
                </p:nvSpPr>
                <p:spPr>
                  <a:xfrm>
                    <a:off x="7539991" y="1802946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5" name="Rectángulo 34">
                    <a:extLst>
                      <a:ext uri="{FF2B5EF4-FFF2-40B4-BE49-F238E27FC236}">
                        <a16:creationId xmlns:a16="http://schemas.microsoft.com/office/drawing/2014/main" id="{B3E97FA7-EA4D-459E-7B48-5985A1E8C8B4}"/>
                      </a:ext>
                    </a:extLst>
                  </p:cNvPr>
                  <p:cNvSpPr/>
                  <p:nvPr/>
                </p:nvSpPr>
                <p:spPr>
                  <a:xfrm>
                    <a:off x="7469959" y="2422681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6" name="Rectángulo 35">
                    <a:extLst>
                      <a:ext uri="{FF2B5EF4-FFF2-40B4-BE49-F238E27FC236}">
                        <a16:creationId xmlns:a16="http://schemas.microsoft.com/office/drawing/2014/main" id="{EDB01C4B-E711-B01A-D922-C301B334E375}"/>
                      </a:ext>
                    </a:extLst>
                  </p:cNvPr>
                  <p:cNvSpPr/>
                  <p:nvPr/>
                </p:nvSpPr>
                <p:spPr>
                  <a:xfrm>
                    <a:off x="6514381" y="1895642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8" name="Rectángulo 37">
                    <a:extLst>
                      <a:ext uri="{FF2B5EF4-FFF2-40B4-BE49-F238E27FC236}">
                        <a16:creationId xmlns:a16="http://schemas.microsoft.com/office/drawing/2014/main" id="{E63F4A26-F376-3152-1009-9CAAF0C41CF6}"/>
                      </a:ext>
                    </a:extLst>
                  </p:cNvPr>
                  <p:cNvSpPr/>
                  <p:nvPr/>
                </p:nvSpPr>
                <p:spPr>
                  <a:xfrm>
                    <a:off x="6274206" y="1630815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39" name="Rectángulo 38">
                    <a:extLst>
                      <a:ext uri="{FF2B5EF4-FFF2-40B4-BE49-F238E27FC236}">
                        <a16:creationId xmlns:a16="http://schemas.microsoft.com/office/drawing/2014/main" id="{5364920F-2AFF-C112-B0F8-4224BF8697EB}"/>
                      </a:ext>
                    </a:extLst>
                  </p:cNvPr>
                  <p:cNvSpPr/>
                  <p:nvPr/>
                </p:nvSpPr>
                <p:spPr>
                  <a:xfrm>
                    <a:off x="7294308" y="1409216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40" name="Rectángulo 39">
                    <a:extLst>
                      <a:ext uri="{FF2B5EF4-FFF2-40B4-BE49-F238E27FC236}">
                        <a16:creationId xmlns:a16="http://schemas.microsoft.com/office/drawing/2014/main" id="{5A9DE853-6B75-3F17-A0F3-B04800B4E834}"/>
                      </a:ext>
                    </a:extLst>
                  </p:cNvPr>
                  <p:cNvSpPr/>
                  <p:nvPr/>
                </p:nvSpPr>
                <p:spPr>
                  <a:xfrm>
                    <a:off x="6779227" y="1542057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41" name="Rectángulo 40">
                    <a:extLst>
                      <a:ext uri="{FF2B5EF4-FFF2-40B4-BE49-F238E27FC236}">
                        <a16:creationId xmlns:a16="http://schemas.microsoft.com/office/drawing/2014/main" id="{2A102B52-D44B-EA97-9153-5F63CF124574}"/>
                      </a:ext>
                    </a:extLst>
                  </p:cNvPr>
                  <p:cNvSpPr/>
                  <p:nvPr/>
                </p:nvSpPr>
                <p:spPr>
                  <a:xfrm>
                    <a:off x="6155417" y="1903559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p:sp>
                <p:nvSpPr>
                  <p:cNvPr id="42" name="CuadroTexto 41">
                    <a:extLst>
                      <a:ext uri="{FF2B5EF4-FFF2-40B4-BE49-F238E27FC236}">
                        <a16:creationId xmlns:a16="http://schemas.microsoft.com/office/drawing/2014/main" id="{AF2A1BC8-40E0-06B9-020F-9325731B1A13}"/>
                      </a:ext>
                    </a:extLst>
                  </p:cNvPr>
                  <p:cNvSpPr txBox="1"/>
                  <p:nvPr/>
                </p:nvSpPr>
                <p:spPr>
                  <a:xfrm>
                    <a:off x="5648713" y="1007286"/>
                    <a:ext cx="146226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República Dominicana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3" name="CuadroTexto 42">
                    <a:extLst>
                      <a:ext uri="{FF2B5EF4-FFF2-40B4-BE49-F238E27FC236}">
                        <a16:creationId xmlns:a16="http://schemas.microsoft.com/office/drawing/2014/main" id="{05DDFC39-800C-0BA5-DF41-681F5F32D70C}"/>
                      </a:ext>
                    </a:extLst>
                  </p:cNvPr>
                  <p:cNvSpPr txBox="1"/>
                  <p:nvPr/>
                </p:nvSpPr>
                <p:spPr>
                  <a:xfrm>
                    <a:off x="5528677" y="1789406"/>
                    <a:ext cx="92767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Uruguay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" name="CuadroTexto 43">
                    <a:extLst>
                      <a:ext uri="{FF2B5EF4-FFF2-40B4-BE49-F238E27FC236}">
                        <a16:creationId xmlns:a16="http://schemas.microsoft.com/office/drawing/2014/main" id="{D28025A4-7E99-D7E0-659A-99B6B835FA08}"/>
                      </a:ext>
                    </a:extLst>
                  </p:cNvPr>
                  <p:cNvSpPr txBox="1"/>
                  <p:nvPr/>
                </p:nvSpPr>
                <p:spPr>
                  <a:xfrm>
                    <a:off x="6395292" y="1675147"/>
                    <a:ext cx="50296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Chile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" name="CuadroTexto 44">
                    <a:extLst>
                      <a:ext uri="{FF2B5EF4-FFF2-40B4-BE49-F238E27FC236}">
                        <a16:creationId xmlns:a16="http://schemas.microsoft.com/office/drawing/2014/main" id="{62148F22-2D93-D8AD-D47D-23EA480031F1}"/>
                      </a:ext>
                    </a:extLst>
                  </p:cNvPr>
                  <p:cNvSpPr txBox="1"/>
                  <p:nvPr/>
                </p:nvSpPr>
                <p:spPr>
                  <a:xfrm>
                    <a:off x="5564422" y="1504462"/>
                    <a:ext cx="92767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Argentina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" name="CuadroTexto 45">
                    <a:extLst>
                      <a:ext uri="{FF2B5EF4-FFF2-40B4-BE49-F238E27FC236}">
                        <a16:creationId xmlns:a16="http://schemas.microsoft.com/office/drawing/2014/main" id="{41DAC01B-6EB1-0A1E-59D6-B2D0C80C8A35}"/>
                      </a:ext>
                    </a:extLst>
                  </p:cNvPr>
                  <p:cNvSpPr txBox="1"/>
                  <p:nvPr/>
                </p:nvSpPr>
                <p:spPr>
                  <a:xfrm>
                    <a:off x="5993563" y="1257784"/>
                    <a:ext cx="92767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México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" name="CuadroTexto 46">
                    <a:extLst>
                      <a:ext uri="{FF2B5EF4-FFF2-40B4-BE49-F238E27FC236}">
                        <a16:creationId xmlns:a16="http://schemas.microsoft.com/office/drawing/2014/main" id="{E4987E32-4891-CC04-F521-43DA12E7F975}"/>
                      </a:ext>
                    </a:extLst>
                  </p:cNvPr>
                  <p:cNvSpPr txBox="1"/>
                  <p:nvPr/>
                </p:nvSpPr>
                <p:spPr>
                  <a:xfrm>
                    <a:off x="6481667" y="1333855"/>
                    <a:ext cx="92767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Venezuela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" name="CuadroTexto 47">
                    <a:extLst>
                      <a:ext uri="{FF2B5EF4-FFF2-40B4-BE49-F238E27FC236}">
                        <a16:creationId xmlns:a16="http://schemas.microsoft.com/office/drawing/2014/main" id="{4139AAED-C9AF-47BD-200F-FB4850F34090}"/>
                      </a:ext>
                    </a:extLst>
                  </p:cNvPr>
                  <p:cNvSpPr txBox="1"/>
                  <p:nvPr/>
                </p:nvSpPr>
                <p:spPr>
                  <a:xfrm>
                    <a:off x="7530019" y="2323995"/>
                    <a:ext cx="52409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Perú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" name="CuadroTexto 49">
                    <a:extLst>
                      <a:ext uri="{FF2B5EF4-FFF2-40B4-BE49-F238E27FC236}">
                        <a16:creationId xmlns:a16="http://schemas.microsoft.com/office/drawing/2014/main" id="{2E7CF638-ECE3-A264-8D05-2BCDDB0F45E9}"/>
                      </a:ext>
                    </a:extLst>
                  </p:cNvPr>
                  <p:cNvSpPr txBox="1"/>
                  <p:nvPr/>
                </p:nvSpPr>
                <p:spPr>
                  <a:xfrm>
                    <a:off x="7580737" y="1702251"/>
                    <a:ext cx="57956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Brasil</a:t>
                    </a:r>
                  </a:p>
                </p:txBody>
              </p:sp>
              <p:sp>
                <p:nvSpPr>
                  <p:cNvPr id="51" name="CuadroTexto 50">
                    <a:extLst>
                      <a:ext uri="{FF2B5EF4-FFF2-40B4-BE49-F238E27FC236}">
                        <a16:creationId xmlns:a16="http://schemas.microsoft.com/office/drawing/2014/main" id="{373A0BF1-3D6A-FB2A-2A31-9EDFC731962F}"/>
                      </a:ext>
                    </a:extLst>
                  </p:cNvPr>
                  <p:cNvSpPr txBox="1"/>
                  <p:nvPr/>
                </p:nvSpPr>
                <p:spPr>
                  <a:xfrm>
                    <a:off x="7222308" y="967321"/>
                    <a:ext cx="57956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Bolivia</a:t>
                    </a:r>
                  </a:p>
                </p:txBody>
              </p:sp>
              <p:sp>
                <p:nvSpPr>
                  <p:cNvPr id="52" name="CuadroTexto 51">
                    <a:extLst>
                      <a:ext uri="{FF2B5EF4-FFF2-40B4-BE49-F238E27FC236}">
                        <a16:creationId xmlns:a16="http://schemas.microsoft.com/office/drawing/2014/main" id="{DD181E9A-3780-9860-2211-1CACD4BA454E}"/>
                      </a:ext>
                    </a:extLst>
                  </p:cNvPr>
                  <p:cNvSpPr txBox="1"/>
                  <p:nvPr/>
                </p:nvSpPr>
                <p:spPr>
                  <a:xfrm>
                    <a:off x="7529064" y="1322635"/>
                    <a:ext cx="79628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Ecuador</a:t>
                    </a:r>
                  </a:p>
                </p:txBody>
              </p:sp>
              <p:sp>
                <p:nvSpPr>
                  <p:cNvPr id="53" name="CuadroTexto 52">
                    <a:extLst>
                      <a:ext uri="{FF2B5EF4-FFF2-40B4-BE49-F238E27FC236}">
                        <a16:creationId xmlns:a16="http://schemas.microsoft.com/office/drawing/2014/main" id="{EC274B4A-8F8E-0DDD-05BB-E2682FBBBA76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941" y="1194611"/>
                    <a:ext cx="79628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Colombia </a:t>
                    </a:r>
                  </a:p>
                </p:txBody>
              </p:sp>
              <p:sp>
                <p:nvSpPr>
                  <p:cNvPr id="54" name="CuadroTexto 53">
                    <a:extLst>
                      <a:ext uri="{FF2B5EF4-FFF2-40B4-BE49-F238E27FC236}">
                        <a16:creationId xmlns:a16="http://schemas.microsoft.com/office/drawing/2014/main" id="{7F08A8D4-A911-95CB-3908-1BBEDCD4BB4F}"/>
                      </a:ext>
                    </a:extLst>
                  </p:cNvPr>
                  <p:cNvSpPr txBox="1"/>
                  <p:nvPr/>
                </p:nvSpPr>
                <p:spPr>
                  <a:xfrm>
                    <a:off x="1447932" y="1128635"/>
                    <a:ext cx="131426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R-cuadrado= 0,2</a:t>
                    </a:r>
                  </a:p>
                </p:txBody>
              </p:sp>
              <p:sp>
                <p:nvSpPr>
                  <p:cNvPr id="55" name="CuadroTexto 54">
                    <a:extLst>
                      <a:ext uri="{FF2B5EF4-FFF2-40B4-BE49-F238E27FC236}">
                        <a16:creationId xmlns:a16="http://schemas.microsoft.com/office/drawing/2014/main" id="{587D3065-DD09-B132-8AB1-8395870E32B5}"/>
                      </a:ext>
                    </a:extLst>
                  </p:cNvPr>
                  <p:cNvSpPr txBox="1"/>
                  <p:nvPr/>
                </p:nvSpPr>
                <p:spPr>
                  <a:xfrm>
                    <a:off x="1041522" y="1120015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3,0</a:t>
                    </a:r>
                  </a:p>
                </p:txBody>
              </p:sp>
              <p:sp>
                <p:nvSpPr>
                  <p:cNvPr id="56" name="CuadroTexto 55">
                    <a:extLst>
                      <a:ext uri="{FF2B5EF4-FFF2-40B4-BE49-F238E27FC236}">
                        <a16:creationId xmlns:a16="http://schemas.microsoft.com/office/drawing/2014/main" id="{42CF21AC-7CE8-5AC0-0870-C5FDC9853612}"/>
                      </a:ext>
                    </a:extLst>
                  </p:cNvPr>
                  <p:cNvSpPr txBox="1"/>
                  <p:nvPr/>
                </p:nvSpPr>
                <p:spPr>
                  <a:xfrm>
                    <a:off x="1041092" y="1610269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2,5</a:t>
                    </a:r>
                  </a:p>
                </p:txBody>
              </p:sp>
              <p:sp>
                <p:nvSpPr>
                  <p:cNvPr id="58" name="CuadroTexto 57">
                    <a:extLst>
                      <a:ext uri="{FF2B5EF4-FFF2-40B4-BE49-F238E27FC236}">
                        <a16:creationId xmlns:a16="http://schemas.microsoft.com/office/drawing/2014/main" id="{B3F3FE5B-AFE5-7D03-9A9B-C5B6C1B210B1}"/>
                      </a:ext>
                    </a:extLst>
                  </p:cNvPr>
                  <p:cNvSpPr txBox="1"/>
                  <p:nvPr/>
                </p:nvSpPr>
                <p:spPr>
                  <a:xfrm>
                    <a:off x="1053811" y="2113131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2,0</a:t>
                    </a:r>
                  </a:p>
                </p:txBody>
              </p:sp>
              <p:sp>
                <p:nvSpPr>
                  <p:cNvPr id="60" name="CuadroTexto 59">
                    <a:extLst>
                      <a:ext uri="{FF2B5EF4-FFF2-40B4-BE49-F238E27FC236}">
                        <a16:creationId xmlns:a16="http://schemas.microsoft.com/office/drawing/2014/main" id="{13734C96-CF92-2C66-26A2-0286D93057C5}"/>
                      </a:ext>
                    </a:extLst>
                  </p:cNvPr>
                  <p:cNvSpPr txBox="1"/>
                  <p:nvPr/>
                </p:nvSpPr>
                <p:spPr>
                  <a:xfrm>
                    <a:off x="1010950" y="2622254"/>
                    <a:ext cx="46156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1,5</a:t>
                    </a:r>
                  </a:p>
                </p:txBody>
              </p:sp>
              <p:sp>
                <p:nvSpPr>
                  <p:cNvPr id="62" name="CuadroTexto 61">
                    <a:extLst>
                      <a:ext uri="{FF2B5EF4-FFF2-40B4-BE49-F238E27FC236}">
                        <a16:creationId xmlns:a16="http://schemas.microsoft.com/office/drawing/2014/main" id="{D62485B1-4C06-1F9E-2D82-072085F35261}"/>
                      </a:ext>
                    </a:extLst>
                  </p:cNvPr>
                  <p:cNvSpPr txBox="1"/>
                  <p:nvPr/>
                </p:nvSpPr>
                <p:spPr>
                  <a:xfrm>
                    <a:off x="1036910" y="3143030"/>
                    <a:ext cx="38834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1,0</a:t>
                    </a:r>
                  </a:p>
                </p:txBody>
              </p:sp>
              <p:sp>
                <p:nvSpPr>
                  <p:cNvPr id="64" name="CuadroTexto 63">
                    <a:extLst>
                      <a:ext uri="{FF2B5EF4-FFF2-40B4-BE49-F238E27FC236}">
                        <a16:creationId xmlns:a16="http://schemas.microsoft.com/office/drawing/2014/main" id="{DBF5F786-1481-D12D-952E-4891B585C182}"/>
                      </a:ext>
                    </a:extLst>
                  </p:cNvPr>
                  <p:cNvSpPr txBox="1"/>
                  <p:nvPr/>
                </p:nvSpPr>
                <p:spPr>
                  <a:xfrm>
                    <a:off x="1047940" y="3657219"/>
                    <a:ext cx="461564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0,5</a:t>
                    </a:r>
                  </a:p>
                </p:txBody>
              </p:sp>
              <p:sp>
                <p:nvSpPr>
                  <p:cNvPr id="65" name="CuadroTexto 64">
                    <a:extLst>
                      <a:ext uri="{FF2B5EF4-FFF2-40B4-BE49-F238E27FC236}">
                        <a16:creationId xmlns:a16="http://schemas.microsoft.com/office/drawing/2014/main" id="{560BD257-DC8C-3300-D178-D3B129F7CDC9}"/>
                      </a:ext>
                    </a:extLst>
                  </p:cNvPr>
                  <p:cNvSpPr txBox="1"/>
                  <p:nvPr/>
                </p:nvSpPr>
                <p:spPr>
                  <a:xfrm>
                    <a:off x="1294361" y="3823338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0,0</a:t>
                    </a:r>
                  </a:p>
                </p:txBody>
              </p:sp>
              <p:sp>
                <p:nvSpPr>
                  <p:cNvPr id="67" name="CuadroTexto 66">
                    <a:extLst>
                      <a:ext uri="{FF2B5EF4-FFF2-40B4-BE49-F238E27FC236}">
                        <a16:creationId xmlns:a16="http://schemas.microsoft.com/office/drawing/2014/main" id="{C8472C9D-652C-D504-529D-1B253C46FD09}"/>
                      </a:ext>
                    </a:extLst>
                  </p:cNvPr>
                  <p:cNvSpPr txBox="1"/>
                  <p:nvPr/>
                </p:nvSpPr>
                <p:spPr>
                  <a:xfrm>
                    <a:off x="3068069" y="3814300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0,5</a:t>
                    </a:r>
                  </a:p>
                </p:txBody>
              </p:sp>
              <p:sp>
                <p:nvSpPr>
                  <p:cNvPr id="68" name="CuadroTexto 67">
                    <a:extLst>
                      <a:ext uri="{FF2B5EF4-FFF2-40B4-BE49-F238E27FC236}">
                        <a16:creationId xmlns:a16="http://schemas.microsoft.com/office/drawing/2014/main" id="{64AED237-6B3F-D992-7DE6-9D1E99E61652}"/>
                      </a:ext>
                    </a:extLst>
                  </p:cNvPr>
                  <p:cNvSpPr txBox="1"/>
                  <p:nvPr/>
                </p:nvSpPr>
                <p:spPr>
                  <a:xfrm>
                    <a:off x="4834101" y="3814301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0,7</a:t>
                    </a:r>
                  </a:p>
                </p:txBody>
              </p:sp>
              <p:sp>
                <p:nvSpPr>
                  <p:cNvPr id="70" name="CuadroTexto 69">
                    <a:extLst>
                      <a:ext uri="{FF2B5EF4-FFF2-40B4-BE49-F238E27FC236}">
                        <a16:creationId xmlns:a16="http://schemas.microsoft.com/office/drawing/2014/main" id="{CE12F41F-9590-E43A-14DA-921EBB7BB3E5}"/>
                      </a:ext>
                    </a:extLst>
                  </p:cNvPr>
                  <p:cNvSpPr txBox="1"/>
                  <p:nvPr/>
                </p:nvSpPr>
                <p:spPr>
                  <a:xfrm>
                    <a:off x="6635469" y="3818291"/>
                    <a:ext cx="38416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0,5</a:t>
                    </a:r>
                  </a:p>
                </p:txBody>
              </p:sp>
              <p:sp>
                <p:nvSpPr>
                  <p:cNvPr id="73" name="CuadroTexto 72">
                    <a:extLst>
                      <a:ext uri="{FF2B5EF4-FFF2-40B4-BE49-F238E27FC236}">
                        <a16:creationId xmlns:a16="http://schemas.microsoft.com/office/drawing/2014/main" id="{B7F6CBEF-EB8C-A2F6-759E-723670DA5A5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130443" y="2390136"/>
                    <a:ext cx="192418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Regulación de la entrada</a:t>
                    </a: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" name="CuadroTexto 73">
                    <a:extLst>
                      <a:ext uri="{FF2B5EF4-FFF2-40B4-BE49-F238E27FC236}">
                        <a16:creationId xmlns:a16="http://schemas.microsoft.com/office/drawing/2014/main" id="{FD71453D-37A4-3A36-69A1-CB28EF539384}"/>
                      </a:ext>
                    </a:extLst>
                  </p:cNvPr>
                  <p:cNvSpPr txBox="1"/>
                  <p:nvPr/>
                </p:nvSpPr>
                <p:spPr>
                  <a:xfrm>
                    <a:off x="3603032" y="4038742"/>
                    <a:ext cx="269969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desconfianza interpersonal</a:t>
                    </a:r>
                  </a:p>
                </p:txBody>
              </p:sp>
              <p:sp>
                <p:nvSpPr>
                  <p:cNvPr id="75" name="Rectángulo 74">
                    <a:extLst>
                      <a:ext uri="{FF2B5EF4-FFF2-40B4-BE49-F238E27FC236}">
                        <a16:creationId xmlns:a16="http://schemas.microsoft.com/office/drawing/2014/main" id="{DD01ABE9-CD11-F6AB-CC43-74C53811DEC2}"/>
                      </a:ext>
                    </a:extLst>
                  </p:cNvPr>
                  <p:cNvSpPr/>
                  <p:nvPr/>
                </p:nvSpPr>
                <p:spPr>
                  <a:xfrm>
                    <a:off x="4358275" y="4402116"/>
                    <a:ext cx="101204" cy="6799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">
                    <p14:nvContentPartPr>
                      <p14:cNvPr id="76" name="Entrada de lápiz 75">
                        <a:extLst>
                          <a:ext uri="{FF2B5EF4-FFF2-40B4-BE49-F238E27FC236}">
                            <a16:creationId xmlns:a16="http://schemas.microsoft.com/office/drawing/2014/main" id="{758B45F5-0F6F-A9EC-96D4-F60E4EA89A9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596577" y="4424354"/>
                      <a:ext cx="289" cy="206"/>
                    </p14:xfrm>
                  </p:contentPart>
                </mc:Choice>
                <mc:Fallback xmlns="">
                  <p:pic>
                    <p:nvPicPr>
                      <p:cNvPr id="76" name="Entrada de lápiz 75">
                        <a:extLst>
                          <a:ext uri="{FF2B5EF4-FFF2-40B4-BE49-F238E27FC236}">
                            <a16:creationId xmlns:a16="http://schemas.microsoft.com/office/drawing/2014/main" id="{758B45F5-0F6F-A9EC-96D4-F60E4EA89A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6002" y="4388304"/>
                        <a:ext cx="101150" cy="721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sp>
                <p:nvSpPr>
                  <p:cNvPr id="77" name="CuadroTexto 76">
                    <a:extLst>
                      <a:ext uri="{FF2B5EF4-FFF2-40B4-BE49-F238E27FC236}">
                        <a16:creationId xmlns:a16="http://schemas.microsoft.com/office/drawing/2014/main" id="{A90D5F2C-78CE-D63C-9F47-6A199990C57A}"/>
                      </a:ext>
                    </a:extLst>
                  </p:cNvPr>
                  <p:cNvSpPr txBox="1"/>
                  <p:nvPr/>
                </p:nvSpPr>
                <p:spPr>
                  <a:xfrm>
                    <a:off x="3596633" y="4321785"/>
                    <a:ext cx="722912" cy="246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Mundo</a:t>
                    </a:r>
                  </a:p>
                </p:txBody>
              </p:sp>
              <p:sp>
                <p:nvSpPr>
                  <p:cNvPr id="78" name="CuadroTexto 77">
                    <a:extLst>
                      <a:ext uri="{FF2B5EF4-FFF2-40B4-BE49-F238E27FC236}">
                        <a16:creationId xmlns:a16="http://schemas.microsoft.com/office/drawing/2014/main" id="{2A64AA24-9557-8122-0A80-48D65F510D0F}"/>
                      </a:ext>
                    </a:extLst>
                  </p:cNvPr>
                  <p:cNvSpPr txBox="1"/>
                  <p:nvPr/>
                </p:nvSpPr>
                <p:spPr>
                  <a:xfrm>
                    <a:off x="4427206" y="4331316"/>
                    <a:ext cx="2588394" cy="246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r>
                      <a:rPr kumimoji="0" lang="es-MX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rPr>
                      <a:t>América Latina y el Caribe</a:t>
                    </a:r>
                  </a:p>
                </p:txBody>
              </p: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">
                    <p14:nvContentPartPr>
                      <p14:cNvPr id="79" name="Entrada de lápiz 78">
                        <a:extLst>
                          <a:ext uri="{FF2B5EF4-FFF2-40B4-BE49-F238E27FC236}">
                            <a16:creationId xmlns:a16="http://schemas.microsoft.com/office/drawing/2014/main" id="{2FD9C0AC-5DB4-370D-E37A-2276061CD4E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354203" y="285964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79" name="Entrada de lápiz 78">
                        <a:extLst>
                          <a:ext uri="{FF2B5EF4-FFF2-40B4-BE49-F238E27FC236}">
                            <a16:creationId xmlns:a16="http://schemas.microsoft.com/office/drawing/2014/main" id="{2FD9C0AC-5DB4-370D-E37A-2276061CD4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18203" y="282364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">
                    <p14:nvContentPartPr>
                      <p14:cNvPr id="80" name="Entrada de lápiz 79">
                        <a:extLst>
                          <a:ext uri="{FF2B5EF4-FFF2-40B4-BE49-F238E27FC236}">
                            <a16:creationId xmlns:a16="http://schemas.microsoft.com/office/drawing/2014/main" id="{C5EFFC97-C733-D40D-6329-89ED964FC33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549622" y="1816324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0" name="Entrada de lápiz 79">
                        <a:extLst>
                          <a:ext uri="{FF2B5EF4-FFF2-40B4-BE49-F238E27FC236}">
                            <a16:creationId xmlns:a16="http://schemas.microsoft.com/office/drawing/2014/main" id="{C5EFFC97-C733-D40D-6329-89ED964FC3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3622" y="1780324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8">
                    <p14:nvContentPartPr>
                      <p14:cNvPr id="81" name="Entrada de lápiz 80">
                        <a:extLst>
                          <a:ext uri="{FF2B5EF4-FFF2-40B4-BE49-F238E27FC236}">
                            <a16:creationId xmlns:a16="http://schemas.microsoft.com/office/drawing/2014/main" id="{2C985869-58B2-7919-3E27-46FDE3813E20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775830" y="315964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1" name="Entrada de lápiz 80">
                        <a:extLst>
                          <a:ext uri="{FF2B5EF4-FFF2-40B4-BE49-F238E27FC236}">
                            <a16:creationId xmlns:a16="http://schemas.microsoft.com/office/drawing/2014/main" id="{2C985869-58B2-7919-3E27-46FDE3813E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39830" y="312364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9">
                    <p14:nvContentPartPr>
                      <p14:cNvPr id="82" name="Entrada de lápiz 81">
                        <a:extLst>
                          <a:ext uri="{FF2B5EF4-FFF2-40B4-BE49-F238E27FC236}">
                            <a16:creationId xmlns:a16="http://schemas.microsoft.com/office/drawing/2014/main" id="{685AB118-2E0C-4E98-8360-6A4F18B0D35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760560" y="2442292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2" name="Entrada de lápiz 81">
                        <a:extLst>
                          <a:ext uri="{FF2B5EF4-FFF2-40B4-BE49-F238E27FC236}">
                            <a16:creationId xmlns:a16="http://schemas.microsoft.com/office/drawing/2014/main" id="{685AB118-2E0C-4E98-8360-6A4F18B0D3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24560" y="2406292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0">
                    <p14:nvContentPartPr>
                      <p14:cNvPr id="83" name="Entrada de lápiz 82">
                        <a:extLst>
                          <a:ext uri="{FF2B5EF4-FFF2-40B4-BE49-F238E27FC236}">
                            <a16:creationId xmlns:a16="http://schemas.microsoft.com/office/drawing/2014/main" id="{B0E7F6E6-1CCA-53B1-D2D3-7D6A30F4252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552342" y="142492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3" name="Entrada de lápiz 82">
                        <a:extLst>
                          <a:ext uri="{FF2B5EF4-FFF2-40B4-BE49-F238E27FC236}">
                            <a16:creationId xmlns:a16="http://schemas.microsoft.com/office/drawing/2014/main" id="{B0E7F6E6-1CCA-53B1-D2D3-7D6A30F425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16342" y="1406928"/>
                        <a:ext cx="72000" cy="361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2">
                    <p14:nvContentPartPr>
                      <p14:cNvPr id="84" name="Entrada de lápiz 83">
                        <a:extLst>
                          <a:ext uri="{FF2B5EF4-FFF2-40B4-BE49-F238E27FC236}">
                            <a16:creationId xmlns:a16="http://schemas.microsoft.com/office/drawing/2014/main" id="{F4ECE081-E516-9119-9C82-3802DDE45EF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243442" y="3166132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4" name="Entrada de lápiz 83">
                        <a:extLst>
                          <a:ext uri="{FF2B5EF4-FFF2-40B4-BE49-F238E27FC236}">
                            <a16:creationId xmlns:a16="http://schemas.microsoft.com/office/drawing/2014/main" id="{F4ECE081-E516-9119-9C82-3802DDE45E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7442" y="3130132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3">
                    <p14:nvContentPartPr>
                      <p14:cNvPr id="85" name="Entrada de lápiz 84">
                        <a:extLst>
                          <a:ext uri="{FF2B5EF4-FFF2-40B4-BE49-F238E27FC236}">
                            <a16:creationId xmlns:a16="http://schemas.microsoft.com/office/drawing/2014/main" id="{B0B9E4BE-5454-BE35-215B-FD0AAD966BF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1960061" y="285969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5" name="Entrada de lápiz 84">
                        <a:extLst>
                          <a:ext uri="{FF2B5EF4-FFF2-40B4-BE49-F238E27FC236}">
                            <a16:creationId xmlns:a16="http://schemas.microsoft.com/office/drawing/2014/main" id="{B0B9E4BE-5454-BE35-215B-FD0AAD966B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924061" y="2841691"/>
                        <a:ext cx="72000" cy="361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4">
                    <p14:nvContentPartPr>
                      <p14:cNvPr id="86" name="Entrada de lápiz 85">
                        <a:extLst>
                          <a:ext uri="{FF2B5EF4-FFF2-40B4-BE49-F238E27FC236}">
                            <a16:creationId xmlns:a16="http://schemas.microsoft.com/office/drawing/2014/main" id="{B1DB2053-EA52-0AA7-5863-3D43CE9A2FF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827957" y="263339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6" name="Entrada de lápiz 85">
                        <a:extLst>
                          <a:ext uri="{FF2B5EF4-FFF2-40B4-BE49-F238E27FC236}">
                            <a16:creationId xmlns:a16="http://schemas.microsoft.com/office/drawing/2014/main" id="{B1DB2053-EA52-0AA7-5863-3D43CE9A2F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91957" y="259739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5">
                    <p14:nvContentPartPr>
                      <p14:cNvPr id="87" name="Entrada de lápiz 86">
                        <a:extLst>
                          <a:ext uri="{FF2B5EF4-FFF2-40B4-BE49-F238E27FC236}">
                            <a16:creationId xmlns:a16="http://schemas.microsoft.com/office/drawing/2014/main" id="{7AE0E679-1050-F87C-AB9B-542660E022C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048113" y="26413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7" name="Entrada de lápiz 86">
                        <a:extLst>
                          <a:ext uri="{FF2B5EF4-FFF2-40B4-BE49-F238E27FC236}">
                            <a16:creationId xmlns:a16="http://schemas.microsoft.com/office/drawing/2014/main" id="{7AE0E679-1050-F87C-AB9B-542660E022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12113" y="26053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6">
                    <p14:nvContentPartPr>
                      <p14:cNvPr id="88" name="Entrada de lápiz 87">
                        <a:extLst>
                          <a:ext uri="{FF2B5EF4-FFF2-40B4-BE49-F238E27FC236}">
                            <a16:creationId xmlns:a16="http://schemas.microsoft.com/office/drawing/2014/main" id="{AA69C2D1-FF2F-9F6F-6666-0FFA42B57A6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948511" y="1926182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8" name="Entrada de lápiz 87">
                        <a:extLst>
                          <a:ext uri="{FF2B5EF4-FFF2-40B4-BE49-F238E27FC236}">
                            <a16:creationId xmlns:a16="http://schemas.microsoft.com/office/drawing/2014/main" id="{AA69C2D1-FF2F-9F6F-6666-0FFA42B57A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12511" y="1890182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7">
                    <p14:nvContentPartPr>
                      <p14:cNvPr id="89" name="Entrada de lápiz 88">
                        <a:extLst>
                          <a:ext uri="{FF2B5EF4-FFF2-40B4-BE49-F238E27FC236}">
                            <a16:creationId xmlns:a16="http://schemas.microsoft.com/office/drawing/2014/main" id="{A56C2079-14A8-CB26-616D-F1B74C3595A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70137" y="192184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89" name="Entrada de lápiz 88">
                        <a:extLst>
                          <a:ext uri="{FF2B5EF4-FFF2-40B4-BE49-F238E27FC236}">
                            <a16:creationId xmlns:a16="http://schemas.microsoft.com/office/drawing/2014/main" id="{A56C2079-14A8-CB26-616D-F1B74C3595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137" y="188584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90" name="Grupo 89">
                    <a:extLst>
                      <a:ext uri="{FF2B5EF4-FFF2-40B4-BE49-F238E27FC236}">
                        <a16:creationId xmlns:a16="http://schemas.microsoft.com/office/drawing/2014/main" id="{7C313E4C-197C-0EEB-D0C9-2241DB8CC3F1}"/>
                      </a:ext>
                    </a:extLst>
                  </p:cNvPr>
                  <p:cNvGrpSpPr/>
                  <p:nvPr/>
                </p:nvGrpSpPr>
                <p:grpSpPr>
                  <a:xfrm>
                    <a:off x="3128432" y="1811864"/>
                    <a:ext cx="3123448" cy="643213"/>
                    <a:chOff x="3128432" y="1811864"/>
                    <a:chExt cx="3123448" cy="643213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8">
                      <p14:nvContentPartPr>
                        <p14:cNvPr id="136" name="Entrada de lápiz 135">
                          <a:extLst>
                            <a:ext uri="{FF2B5EF4-FFF2-40B4-BE49-F238E27FC236}">
                              <a16:creationId xmlns:a16="http://schemas.microsoft.com/office/drawing/2014/main" id="{EF7CA618-6742-AB21-BB7B-F5CD15C343A9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3128432" y="2454717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6" name="Entrada de lápiz 135">
                          <a:extLst>
                            <a:ext uri="{FF2B5EF4-FFF2-40B4-BE49-F238E27FC236}">
                              <a16:creationId xmlns:a16="http://schemas.microsoft.com/office/drawing/2014/main" id="{EF7CA618-6742-AB21-BB7B-F5CD15C343A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092432" y="2418717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9">
                      <p14:nvContentPartPr>
                        <p14:cNvPr id="137" name="Entrada de lápiz 136">
                          <a:extLst>
                            <a:ext uri="{FF2B5EF4-FFF2-40B4-BE49-F238E27FC236}">
                              <a16:creationId xmlns:a16="http://schemas.microsoft.com/office/drawing/2014/main" id="{7867E2D2-8360-3F21-CC65-72EA11F40176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251520" y="1811864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7" name="Entrada de lápiz 136">
                          <a:extLst>
                            <a:ext uri="{FF2B5EF4-FFF2-40B4-BE49-F238E27FC236}">
                              <a16:creationId xmlns:a16="http://schemas.microsoft.com/office/drawing/2014/main" id="{7867E2D2-8360-3F21-CC65-72EA11F4017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15520" y="1775864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0">
                    <p14:nvContentPartPr>
                      <p14:cNvPr id="91" name="Entrada de lápiz 90">
                        <a:extLst>
                          <a:ext uri="{FF2B5EF4-FFF2-40B4-BE49-F238E27FC236}">
                            <a16:creationId xmlns:a16="http://schemas.microsoft.com/office/drawing/2014/main" id="{29F687B3-AEB8-873B-7957-316B9368721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815801" y="214925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1" name="Entrada de lápiz 90">
                        <a:extLst>
                          <a:ext uri="{FF2B5EF4-FFF2-40B4-BE49-F238E27FC236}">
                            <a16:creationId xmlns:a16="http://schemas.microsoft.com/office/drawing/2014/main" id="{29F687B3-AEB8-873B-7957-316B936872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79801" y="211325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1">
                    <p14:nvContentPartPr>
                      <p14:cNvPr id="92" name="Entrada de lápiz 91">
                        <a:extLst>
                          <a:ext uri="{FF2B5EF4-FFF2-40B4-BE49-F238E27FC236}">
                            <a16:creationId xmlns:a16="http://schemas.microsoft.com/office/drawing/2014/main" id="{CAE550F7-F458-4EFB-A596-F32BB679740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90771" y="215577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2" name="Entrada de lápiz 91">
                        <a:extLst>
                          <a:ext uri="{FF2B5EF4-FFF2-40B4-BE49-F238E27FC236}">
                            <a16:creationId xmlns:a16="http://schemas.microsoft.com/office/drawing/2014/main" id="{CAE550F7-F458-4EFB-A596-F32BB67974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54771" y="211977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2">
                    <p14:nvContentPartPr>
                      <p14:cNvPr id="93" name="Entrada de lápiz 92">
                        <a:extLst>
                          <a:ext uri="{FF2B5EF4-FFF2-40B4-BE49-F238E27FC236}">
                            <a16:creationId xmlns:a16="http://schemas.microsoft.com/office/drawing/2014/main" id="{4909795E-386B-6323-33C3-3CC32405667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312846" y="3163323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3" name="Entrada de lápiz 92">
                        <a:extLst>
                          <a:ext uri="{FF2B5EF4-FFF2-40B4-BE49-F238E27FC236}">
                            <a16:creationId xmlns:a16="http://schemas.microsoft.com/office/drawing/2014/main" id="{4909795E-386B-6323-33C3-3CC3240566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6846" y="3127323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3">
                    <p14:nvContentPartPr>
                      <p14:cNvPr id="94" name="Entrada de lápiz 93">
                        <a:extLst>
                          <a:ext uri="{FF2B5EF4-FFF2-40B4-BE49-F238E27FC236}">
                            <a16:creationId xmlns:a16="http://schemas.microsoft.com/office/drawing/2014/main" id="{E03919FB-BD05-D04B-0A15-F8FC5FDD851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762087" y="357857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4" name="Entrada de lápiz 93">
                        <a:extLst>
                          <a:ext uri="{FF2B5EF4-FFF2-40B4-BE49-F238E27FC236}">
                            <a16:creationId xmlns:a16="http://schemas.microsoft.com/office/drawing/2014/main" id="{E03919FB-BD05-D04B-0A15-F8FC5FDD8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26087" y="354257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95" name="Grupo 94">
                    <a:extLst>
                      <a:ext uri="{FF2B5EF4-FFF2-40B4-BE49-F238E27FC236}">
                        <a16:creationId xmlns:a16="http://schemas.microsoft.com/office/drawing/2014/main" id="{C48B3CAE-ABEC-F5AB-A389-D41BCCAA5832}"/>
                      </a:ext>
                    </a:extLst>
                  </p:cNvPr>
                  <p:cNvGrpSpPr/>
                  <p:nvPr/>
                </p:nvGrpSpPr>
                <p:grpSpPr>
                  <a:xfrm>
                    <a:off x="4121704" y="3165772"/>
                    <a:ext cx="436121" cy="411957"/>
                    <a:chOff x="4121704" y="3165772"/>
                    <a:chExt cx="436121" cy="411957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4">
                      <p14:nvContentPartPr>
                        <p14:cNvPr id="134" name="Entrada de lápiz 133">
                          <a:extLst>
                            <a:ext uri="{FF2B5EF4-FFF2-40B4-BE49-F238E27FC236}">
                              <a16:creationId xmlns:a16="http://schemas.microsoft.com/office/drawing/2014/main" id="{3950E3EF-78BF-48A3-0DA6-8D56D507B2E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4557465" y="3165772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4" name="Entrada de lápiz 133">
                          <a:extLst>
                            <a:ext uri="{FF2B5EF4-FFF2-40B4-BE49-F238E27FC236}">
                              <a16:creationId xmlns:a16="http://schemas.microsoft.com/office/drawing/2014/main" id="{3950E3EF-78BF-48A3-0DA6-8D56D507B2E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1465" y="3129772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5">
                      <p14:nvContentPartPr>
                        <p14:cNvPr id="135" name="Entrada de lápiz 134">
                          <a:extLst>
                            <a:ext uri="{FF2B5EF4-FFF2-40B4-BE49-F238E27FC236}">
                              <a16:creationId xmlns:a16="http://schemas.microsoft.com/office/drawing/2014/main" id="{A1523F3D-24CF-612D-EB78-39F43AB422AC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4121704" y="3577369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5" name="Entrada de lápiz 134">
                          <a:extLst>
                            <a:ext uri="{FF2B5EF4-FFF2-40B4-BE49-F238E27FC236}">
                              <a16:creationId xmlns:a16="http://schemas.microsoft.com/office/drawing/2014/main" id="{A1523F3D-24CF-612D-EB78-39F43AB422A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085704" y="3541369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6">
                    <p14:nvContentPartPr>
                      <p14:cNvPr id="96" name="Entrada de lápiz 95">
                        <a:extLst>
                          <a:ext uri="{FF2B5EF4-FFF2-40B4-BE49-F238E27FC236}">
                            <a16:creationId xmlns:a16="http://schemas.microsoft.com/office/drawing/2014/main" id="{73F2DA8F-0704-0A2B-A777-2D4F6B252DD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755090" y="215241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6" name="Entrada de lápiz 95">
                        <a:extLst>
                          <a:ext uri="{FF2B5EF4-FFF2-40B4-BE49-F238E27FC236}">
                            <a16:creationId xmlns:a16="http://schemas.microsoft.com/office/drawing/2014/main" id="{73F2DA8F-0704-0A2B-A777-2D4F6B252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9090" y="211641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7">
                    <p14:nvContentPartPr>
                      <p14:cNvPr id="97" name="Entrada de lápiz 96">
                        <a:extLst>
                          <a:ext uri="{FF2B5EF4-FFF2-40B4-BE49-F238E27FC236}">
                            <a16:creationId xmlns:a16="http://schemas.microsoft.com/office/drawing/2014/main" id="{538A01B8-ED16-A574-0E26-53098EB5DD4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874397" y="285933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7" name="Entrada de lápiz 96">
                        <a:extLst>
                          <a:ext uri="{FF2B5EF4-FFF2-40B4-BE49-F238E27FC236}">
                            <a16:creationId xmlns:a16="http://schemas.microsoft.com/office/drawing/2014/main" id="{538A01B8-ED16-A574-0E26-53098EB5DD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38397" y="282333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8">
                    <p14:nvContentPartPr>
                      <p14:cNvPr id="98" name="Entrada de lápiz 97">
                        <a:extLst>
                          <a:ext uri="{FF2B5EF4-FFF2-40B4-BE49-F238E27FC236}">
                            <a16:creationId xmlns:a16="http://schemas.microsoft.com/office/drawing/2014/main" id="{A88E8BD6-BD9C-A6A1-810D-1B05CE87F89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26874" y="22795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8" name="Entrada de lápiz 97">
                        <a:extLst>
                          <a:ext uri="{FF2B5EF4-FFF2-40B4-BE49-F238E27FC236}">
                            <a16:creationId xmlns:a16="http://schemas.microsoft.com/office/drawing/2014/main" id="{A88E8BD6-BD9C-A6A1-810D-1B05CE87F8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90874" y="22435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9">
                    <p14:nvContentPartPr>
                      <p14:cNvPr id="99" name="Entrada de lápiz 98">
                        <a:extLst>
                          <a:ext uri="{FF2B5EF4-FFF2-40B4-BE49-F238E27FC236}">
                            <a16:creationId xmlns:a16="http://schemas.microsoft.com/office/drawing/2014/main" id="{04AFE62F-A4B9-EB69-CB50-6EFACB18E2A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998766" y="191461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99" name="Entrada de lápiz 98">
                        <a:extLst>
                          <a:ext uri="{FF2B5EF4-FFF2-40B4-BE49-F238E27FC236}">
                            <a16:creationId xmlns:a16="http://schemas.microsoft.com/office/drawing/2014/main" id="{04AFE62F-A4B9-EB69-CB50-6EFACB18E2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62766" y="187861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100" name="Grupo 99">
                    <a:extLst>
                      <a:ext uri="{FF2B5EF4-FFF2-40B4-BE49-F238E27FC236}">
                        <a16:creationId xmlns:a16="http://schemas.microsoft.com/office/drawing/2014/main" id="{3B34FA13-2FDF-7C4E-EF5A-514BE7A596D5}"/>
                      </a:ext>
                    </a:extLst>
                  </p:cNvPr>
                  <p:cNvGrpSpPr/>
                  <p:nvPr/>
                </p:nvGrpSpPr>
                <p:grpSpPr>
                  <a:xfrm>
                    <a:off x="5301806" y="1925635"/>
                    <a:ext cx="866270" cy="108005"/>
                    <a:chOff x="5301806" y="1925635"/>
                    <a:chExt cx="866270" cy="108005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0">
                      <p14:nvContentPartPr>
                        <p14:cNvPr id="132" name="Entrada de lápiz 131">
                          <a:extLst>
                            <a:ext uri="{FF2B5EF4-FFF2-40B4-BE49-F238E27FC236}">
                              <a16:creationId xmlns:a16="http://schemas.microsoft.com/office/drawing/2014/main" id="{BB6679A8-D0E8-1422-72F9-8356B2077032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167716" y="2033280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2" name="Entrada de lápiz 131">
                          <a:extLst>
                            <a:ext uri="{FF2B5EF4-FFF2-40B4-BE49-F238E27FC236}">
                              <a16:creationId xmlns:a16="http://schemas.microsoft.com/office/drawing/2014/main" id="{BB6679A8-D0E8-1422-72F9-8356B207703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131716" y="1997280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1">
                      <p14:nvContentPartPr>
                        <p14:cNvPr id="133" name="Entrada de lápiz 132">
                          <a:extLst>
                            <a:ext uri="{FF2B5EF4-FFF2-40B4-BE49-F238E27FC236}">
                              <a16:creationId xmlns:a16="http://schemas.microsoft.com/office/drawing/2014/main" id="{5A49FC5A-42B1-44B3-54D2-13F822FF9FEC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5301806" y="192563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3" name="Entrada de lápiz 132">
                          <a:extLst>
                            <a:ext uri="{FF2B5EF4-FFF2-40B4-BE49-F238E27FC236}">
                              <a16:creationId xmlns:a16="http://schemas.microsoft.com/office/drawing/2014/main" id="{5A49FC5A-42B1-44B3-54D2-13F822FF9F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265806" y="1889635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2">
                    <p14:nvContentPartPr>
                      <p14:cNvPr id="101" name="Entrada de lápiz 100">
                        <a:extLst>
                          <a:ext uri="{FF2B5EF4-FFF2-40B4-BE49-F238E27FC236}">
                            <a16:creationId xmlns:a16="http://schemas.microsoft.com/office/drawing/2014/main" id="{61F3D2A0-0FED-5D09-7FA9-0C5F0059233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01302" y="1826814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1" name="Entrada de lápiz 100">
                        <a:extLst>
                          <a:ext uri="{FF2B5EF4-FFF2-40B4-BE49-F238E27FC236}">
                            <a16:creationId xmlns:a16="http://schemas.microsoft.com/office/drawing/2014/main" id="{61F3D2A0-0FED-5D09-7FA9-0C5F005923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65302" y="1790814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102" name="Grupo 101">
                    <a:extLst>
                      <a:ext uri="{FF2B5EF4-FFF2-40B4-BE49-F238E27FC236}">
                        <a16:creationId xmlns:a16="http://schemas.microsoft.com/office/drawing/2014/main" id="{1E4CD614-9306-8DD9-A2C9-B46E04538156}"/>
                      </a:ext>
                    </a:extLst>
                  </p:cNvPr>
                  <p:cNvGrpSpPr/>
                  <p:nvPr/>
                </p:nvGrpSpPr>
                <p:grpSpPr>
                  <a:xfrm>
                    <a:off x="3740792" y="1922688"/>
                    <a:ext cx="2903900" cy="527563"/>
                    <a:chOff x="3740792" y="1922688"/>
                    <a:chExt cx="2903900" cy="527563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3">
                      <p14:nvContentPartPr>
                        <p14:cNvPr id="130" name="Entrada de lápiz 129">
                          <a:extLst>
                            <a:ext uri="{FF2B5EF4-FFF2-40B4-BE49-F238E27FC236}">
                              <a16:creationId xmlns:a16="http://schemas.microsoft.com/office/drawing/2014/main" id="{D1C36F1D-5914-BAB1-6A1D-99ED43461BAD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3740792" y="2449891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0" name="Entrada de lápiz 129">
                          <a:extLst>
                            <a:ext uri="{FF2B5EF4-FFF2-40B4-BE49-F238E27FC236}">
                              <a16:creationId xmlns:a16="http://schemas.microsoft.com/office/drawing/2014/main" id="{D1C36F1D-5914-BAB1-6A1D-99ED43461BA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704792" y="2413891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4">
                      <p14:nvContentPartPr>
                        <p14:cNvPr id="131" name="Entrada de lápiz 130">
                          <a:extLst>
                            <a:ext uri="{FF2B5EF4-FFF2-40B4-BE49-F238E27FC236}">
                              <a16:creationId xmlns:a16="http://schemas.microsoft.com/office/drawing/2014/main" id="{C8B00A9A-6923-6CA7-A403-0A1A00F33D3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644332" y="1922688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31" name="Entrada de lápiz 130">
                          <a:extLst>
                            <a:ext uri="{FF2B5EF4-FFF2-40B4-BE49-F238E27FC236}">
                              <a16:creationId xmlns:a16="http://schemas.microsoft.com/office/drawing/2014/main" id="{C8B00A9A-6923-6CA7-A403-0A1A00F33D3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608332" y="1886688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5">
                    <p14:nvContentPartPr>
                      <p14:cNvPr id="103" name="Entrada de lápiz 102">
                        <a:extLst>
                          <a:ext uri="{FF2B5EF4-FFF2-40B4-BE49-F238E27FC236}">
                            <a16:creationId xmlns:a16="http://schemas.microsoft.com/office/drawing/2014/main" id="{D7F13537-4115-0D8A-559E-D252F9443E7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41568" y="172345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3" name="Entrada de lápiz 102">
                        <a:extLst>
                          <a:ext uri="{FF2B5EF4-FFF2-40B4-BE49-F238E27FC236}">
                            <a16:creationId xmlns:a16="http://schemas.microsoft.com/office/drawing/2014/main" id="{D7F13537-4115-0D8A-559E-D252F9443E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05568" y="168745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6">
                    <p14:nvContentPartPr>
                      <p14:cNvPr id="104" name="Entrada de lápiz 103">
                        <a:extLst>
                          <a:ext uri="{FF2B5EF4-FFF2-40B4-BE49-F238E27FC236}">
                            <a16:creationId xmlns:a16="http://schemas.microsoft.com/office/drawing/2014/main" id="{22FD6C78-1651-520C-82BC-47E42411EAB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746925" y="192554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4" name="Entrada de lápiz 103">
                        <a:extLst>
                          <a:ext uri="{FF2B5EF4-FFF2-40B4-BE49-F238E27FC236}">
                            <a16:creationId xmlns:a16="http://schemas.microsoft.com/office/drawing/2014/main" id="{22FD6C78-1651-520C-82BC-47E42411EA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10925" y="188954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105" name="Grupo 104">
                    <a:extLst>
                      <a:ext uri="{FF2B5EF4-FFF2-40B4-BE49-F238E27FC236}">
                        <a16:creationId xmlns:a16="http://schemas.microsoft.com/office/drawing/2014/main" id="{71B72633-0B89-1507-F7D5-02E6732937B0}"/>
                      </a:ext>
                    </a:extLst>
                  </p:cNvPr>
                  <p:cNvGrpSpPr/>
                  <p:nvPr/>
                </p:nvGrpSpPr>
                <p:grpSpPr>
                  <a:xfrm>
                    <a:off x="5179723" y="1658312"/>
                    <a:ext cx="421214" cy="169222"/>
                    <a:chOff x="5179723" y="1658312"/>
                    <a:chExt cx="421214" cy="169222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7">
                      <p14:nvContentPartPr>
                        <p14:cNvPr id="128" name="Entrada de lápiz 127">
                          <a:extLst>
                            <a:ext uri="{FF2B5EF4-FFF2-40B4-BE49-F238E27FC236}">
                              <a16:creationId xmlns:a16="http://schemas.microsoft.com/office/drawing/2014/main" id="{AC010D74-161C-1117-46D3-376F11471FC2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5600577" y="1658312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28" name="Entrada de lápiz 127">
                          <a:extLst>
                            <a:ext uri="{FF2B5EF4-FFF2-40B4-BE49-F238E27FC236}">
                              <a16:creationId xmlns:a16="http://schemas.microsoft.com/office/drawing/2014/main" id="{AC010D74-161C-1117-46D3-376F11471FC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564577" y="1640312"/>
                          <a:ext cx="72000" cy="3618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8">
                      <p14:nvContentPartPr>
                        <p14:cNvPr id="129" name="Entrada de lápiz 128">
                          <a:extLst>
                            <a:ext uri="{FF2B5EF4-FFF2-40B4-BE49-F238E27FC236}">
                              <a16:creationId xmlns:a16="http://schemas.microsoft.com/office/drawing/2014/main" id="{690EBEF6-C7A8-5E5B-9209-44EFE8AFA75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5179723" y="1827174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29" name="Entrada de lápiz 128">
                          <a:extLst>
                            <a:ext uri="{FF2B5EF4-FFF2-40B4-BE49-F238E27FC236}">
                              <a16:creationId xmlns:a16="http://schemas.microsoft.com/office/drawing/2014/main" id="{690EBEF6-C7A8-5E5B-9209-44EFE8AFA75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43723" y="1791174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9">
                    <p14:nvContentPartPr>
                      <p14:cNvPr id="106" name="Entrada de lápiz 105">
                        <a:extLst>
                          <a:ext uri="{FF2B5EF4-FFF2-40B4-BE49-F238E27FC236}">
                            <a16:creationId xmlns:a16="http://schemas.microsoft.com/office/drawing/2014/main" id="{D0207592-ADF9-F778-B41B-B605BEA8A0E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960872" y="202875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6" name="Entrada de lápiz 105">
                        <a:extLst>
                          <a:ext uri="{FF2B5EF4-FFF2-40B4-BE49-F238E27FC236}">
                            <a16:creationId xmlns:a16="http://schemas.microsoft.com/office/drawing/2014/main" id="{D0207592-ADF9-F778-B41B-B605BEA8A0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24872" y="199275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0">
                    <p14:nvContentPartPr>
                      <p14:cNvPr id="107" name="Entrada de lápiz 106">
                        <a:extLst>
                          <a:ext uri="{FF2B5EF4-FFF2-40B4-BE49-F238E27FC236}">
                            <a16:creationId xmlns:a16="http://schemas.microsoft.com/office/drawing/2014/main" id="{702FEB7F-3491-9972-A114-9507324CFAD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660799" y="1204504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7" name="Entrada de lápiz 106">
                        <a:extLst>
                          <a:ext uri="{FF2B5EF4-FFF2-40B4-BE49-F238E27FC236}">
                            <a16:creationId xmlns:a16="http://schemas.microsoft.com/office/drawing/2014/main" id="{702FEB7F-3491-9972-A114-9507324CFA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24799" y="1168504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1">
                    <p14:nvContentPartPr>
                      <p14:cNvPr id="108" name="Entrada de lápiz 107">
                        <a:extLst>
                          <a:ext uri="{FF2B5EF4-FFF2-40B4-BE49-F238E27FC236}">
                            <a16:creationId xmlns:a16="http://schemas.microsoft.com/office/drawing/2014/main" id="{11587299-1161-C5F4-A3AB-88D95381CE1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960872" y="2149091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8" name="Entrada de lápiz 107">
                        <a:extLst>
                          <a:ext uri="{FF2B5EF4-FFF2-40B4-BE49-F238E27FC236}">
                            <a16:creationId xmlns:a16="http://schemas.microsoft.com/office/drawing/2014/main" id="{11587299-1161-C5F4-A3AB-88D95381CE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24872" y="2113091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2">
                    <p14:nvContentPartPr>
                      <p14:cNvPr id="109" name="Entrada de lápiz 108">
                        <a:extLst>
                          <a:ext uri="{FF2B5EF4-FFF2-40B4-BE49-F238E27FC236}">
                            <a16:creationId xmlns:a16="http://schemas.microsoft.com/office/drawing/2014/main" id="{A3D40A76-7126-6247-517A-402F7DB0C7A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434903" y="1818763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09" name="Entrada de lápiz 108">
                        <a:extLst>
                          <a:ext uri="{FF2B5EF4-FFF2-40B4-BE49-F238E27FC236}">
                            <a16:creationId xmlns:a16="http://schemas.microsoft.com/office/drawing/2014/main" id="{A3D40A76-7126-6247-517A-402F7DB0C7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8903" y="1782763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3">
                    <p14:nvContentPartPr>
                      <p14:cNvPr id="110" name="Entrada de lápiz 109">
                        <a:extLst>
                          <a:ext uri="{FF2B5EF4-FFF2-40B4-BE49-F238E27FC236}">
                            <a16:creationId xmlns:a16="http://schemas.microsoft.com/office/drawing/2014/main" id="{93ED7DB9-4363-8735-9424-F190C36461D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041578" y="228513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0" name="Entrada de lápiz 109">
                        <a:extLst>
                          <a:ext uri="{FF2B5EF4-FFF2-40B4-BE49-F238E27FC236}">
                            <a16:creationId xmlns:a16="http://schemas.microsoft.com/office/drawing/2014/main" id="{93ED7DB9-4363-8735-9424-F190C36461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05578" y="224913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4">
                    <p14:nvContentPartPr>
                      <p14:cNvPr id="111" name="Entrada de lápiz 110">
                        <a:extLst>
                          <a:ext uri="{FF2B5EF4-FFF2-40B4-BE49-F238E27FC236}">
                            <a16:creationId xmlns:a16="http://schemas.microsoft.com/office/drawing/2014/main" id="{54788814-22C8-FC59-AEE9-36EED056DD6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518909" y="263339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1" name="Entrada de lápiz 110">
                        <a:extLst>
                          <a:ext uri="{FF2B5EF4-FFF2-40B4-BE49-F238E27FC236}">
                            <a16:creationId xmlns:a16="http://schemas.microsoft.com/office/drawing/2014/main" id="{54788814-22C8-FC59-AEE9-36EED056DD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82909" y="259739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5">
                    <p14:nvContentPartPr>
                      <p14:cNvPr id="112" name="Entrada de lápiz 111">
                        <a:extLst>
                          <a:ext uri="{FF2B5EF4-FFF2-40B4-BE49-F238E27FC236}">
                            <a16:creationId xmlns:a16="http://schemas.microsoft.com/office/drawing/2014/main" id="{7002B033-2220-BAD7-D826-339C6E207FB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105219" y="263487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2" name="Entrada de lápiz 111">
                        <a:extLst>
                          <a:ext uri="{FF2B5EF4-FFF2-40B4-BE49-F238E27FC236}">
                            <a16:creationId xmlns:a16="http://schemas.microsoft.com/office/drawing/2014/main" id="{7002B033-2220-BAD7-D826-339C6E207F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7087219" y="2598870"/>
                        <a:ext cx="3618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7">
                    <p14:nvContentPartPr>
                      <p14:cNvPr id="113" name="Entrada de lápiz 112">
                        <a:extLst>
                          <a:ext uri="{FF2B5EF4-FFF2-40B4-BE49-F238E27FC236}">
                            <a16:creationId xmlns:a16="http://schemas.microsoft.com/office/drawing/2014/main" id="{8BBC84A8-23B9-BE5D-30C9-CBC0291BAA9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008671" y="215205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3" name="Entrada de lápiz 112">
                        <a:extLst>
                          <a:ext uri="{FF2B5EF4-FFF2-40B4-BE49-F238E27FC236}">
                            <a16:creationId xmlns:a16="http://schemas.microsoft.com/office/drawing/2014/main" id="{8BBC84A8-23B9-BE5D-30C9-CBC0291BAA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72671" y="211605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8">
                    <p14:nvContentPartPr>
                      <p14:cNvPr id="114" name="Entrada de lápiz 113">
                        <a:extLst>
                          <a:ext uri="{FF2B5EF4-FFF2-40B4-BE49-F238E27FC236}">
                            <a16:creationId xmlns:a16="http://schemas.microsoft.com/office/drawing/2014/main" id="{F8673CC5-C48E-142E-026E-B2221676E80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635181" y="203584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4" name="Entrada de lápiz 113">
                        <a:extLst>
                          <a:ext uri="{FF2B5EF4-FFF2-40B4-BE49-F238E27FC236}">
                            <a16:creationId xmlns:a16="http://schemas.microsoft.com/office/drawing/2014/main" id="{F8673CC5-C48E-142E-026E-B2221676E8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9181" y="199984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49">
                    <p14:nvContentPartPr>
                      <p14:cNvPr id="115" name="Entrada de lápiz 114">
                        <a:extLst>
                          <a:ext uri="{FF2B5EF4-FFF2-40B4-BE49-F238E27FC236}">
                            <a16:creationId xmlns:a16="http://schemas.microsoft.com/office/drawing/2014/main" id="{194FAB90-D1CB-8616-AA64-B1A9F5B7557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219071" y="2285686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5" name="Entrada de lápiz 114">
                        <a:extLst>
                          <a:ext uri="{FF2B5EF4-FFF2-40B4-BE49-F238E27FC236}">
                            <a16:creationId xmlns:a16="http://schemas.microsoft.com/office/drawing/2014/main" id="{194FAB90-D1CB-8616-AA64-B1A9F5B755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83071" y="2249686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0">
                    <p14:nvContentPartPr>
                      <p14:cNvPr id="116" name="Entrada de lápiz 115">
                        <a:extLst>
                          <a:ext uri="{FF2B5EF4-FFF2-40B4-BE49-F238E27FC236}">
                            <a16:creationId xmlns:a16="http://schemas.microsoft.com/office/drawing/2014/main" id="{0FD796B1-3350-428D-A277-5A0D916742F0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309466" y="214647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6" name="Entrada de lápiz 115">
                        <a:extLst>
                          <a:ext uri="{FF2B5EF4-FFF2-40B4-BE49-F238E27FC236}">
                            <a16:creationId xmlns:a16="http://schemas.microsoft.com/office/drawing/2014/main" id="{0FD796B1-3350-428D-A277-5A0D916742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73466" y="211047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1">
                    <p14:nvContentPartPr>
                      <p14:cNvPr id="117" name="Entrada de lápiz 116">
                        <a:extLst>
                          <a:ext uri="{FF2B5EF4-FFF2-40B4-BE49-F238E27FC236}">
                            <a16:creationId xmlns:a16="http://schemas.microsoft.com/office/drawing/2014/main" id="{D9662D1A-6047-39B9-B81B-5F71DB697B0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782527" y="2860288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7" name="Entrada de lápiz 116">
                        <a:extLst>
                          <a:ext uri="{FF2B5EF4-FFF2-40B4-BE49-F238E27FC236}">
                            <a16:creationId xmlns:a16="http://schemas.microsoft.com/office/drawing/2014/main" id="{D9662D1A-6047-39B9-B81B-5F71DB697B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46527" y="2824288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2">
                    <p14:nvContentPartPr>
                      <p14:cNvPr id="118" name="Entrada de lápiz 117">
                        <a:extLst>
                          <a:ext uri="{FF2B5EF4-FFF2-40B4-BE49-F238E27FC236}">
                            <a16:creationId xmlns:a16="http://schemas.microsoft.com/office/drawing/2014/main" id="{2217076F-D1AB-DA51-29A7-F595359DF97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005116" y="150362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18" name="Entrada de lápiz 117">
                        <a:extLst>
                          <a:ext uri="{FF2B5EF4-FFF2-40B4-BE49-F238E27FC236}">
                            <a16:creationId xmlns:a16="http://schemas.microsoft.com/office/drawing/2014/main" id="{2217076F-D1AB-DA51-29A7-F595359DF9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69116" y="146762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grpSp>
                <p:nvGrpSpPr>
                  <p:cNvPr id="119" name="Grupo 118">
                    <a:extLst>
                      <a:ext uri="{FF2B5EF4-FFF2-40B4-BE49-F238E27FC236}">
                        <a16:creationId xmlns:a16="http://schemas.microsoft.com/office/drawing/2014/main" id="{3AC9E0C8-7C7A-3064-AE30-A3A623CC36E1}"/>
                      </a:ext>
                    </a:extLst>
                  </p:cNvPr>
                  <p:cNvGrpSpPr/>
                  <p:nvPr/>
                </p:nvGrpSpPr>
                <p:grpSpPr>
                  <a:xfrm>
                    <a:off x="6360635" y="1818763"/>
                    <a:ext cx="103893" cy="212306"/>
                    <a:chOff x="6360635" y="1818763"/>
                    <a:chExt cx="103893" cy="212306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53">
                      <p14:nvContentPartPr>
                        <p14:cNvPr id="126" name="Entrada de lápiz 125">
                          <a:extLst>
                            <a:ext uri="{FF2B5EF4-FFF2-40B4-BE49-F238E27FC236}">
                              <a16:creationId xmlns:a16="http://schemas.microsoft.com/office/drawing/2014/main" id="{8166331C-1F8C-5D03-33C1-BC91674A406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464168" y="2030709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26" name="Entrada de lápiz 125">
                          <a:extLst>
                            <a:ext uri="{FF2B5EF4-FFF2-40B4-BE49-F238E27FC236}">
                              <a16:creationId xmlns:a16="http://schemas.microsoft.com/office/drawing/2014/main" id="{8166331C-1F8C-5D03-33C1-BC91674A406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428168" y="1994709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54">
                      <p14:nvContentPartPr>
                        <p14:cNvPr id="127" name="Entrada de lápiz 126">
                          <a:extLst>
                            <a:ext uri="{FF2B5EF4-FFF2-40B4-BE49-F238E27FC236}">
                              <a16:creationId xmlns:a16="http://schemas.microsoft.com/office/drawing/2014/main" id="{6D786652-DF3A-D3DE-46CA-56C8A5E8F4D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6360635" y="1818763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27" name="Entrada de lápiz 126">
                          <a:extLst>
                            <a:ext uri="{FF2B5EF4-FFF2-40B4-BE49-F238E27FC236}">
                              <a16:creationId xmlns:a16="http://schemas.microsoft.com/office/drawing/2014/main" id="{6D786652-DF3A-D3DE-46CA-56C8A5E8F4D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324635" y="1782763"/>
                          <a:ext cx="72000" cy="72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5">
                    <p14:nvContentPartPr>
                      <p14:cNvPr id="120" name="Entrada de lápiz 119">
                        <a:extLst>
                          <a:ext uri="{FF2B5EF4-FFF2-40B4-BE49-F238E27FC236}">
                            <a16:creationId xmlns:a16="http://schemas.microsoft.com/office/drawing/2014/main" id="{88A4AB41-B14B-9371-CCCC-CB4C0E5E102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164704" y="1725943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20" name="Entrada de lápiz 119">
                        <a:extLst>
                          <a:ext uri="{FF2B5EF4-FFF2-40B4-BE49-F238E27FC236}">
                            <a16:creationId xmlns:a16="http://schemas.microsoft.com/office/drawing/2014/main" id="{88A4AB41-B14B-9371-CCCC-CB4C0E5E10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28704" y="1689943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6">
                    <p14:nvContentPartPr>
                      <p14:cNvPr id="121" name="Entrada de lápiz 120">
                        <a:extLst>
                          <a:ext uri="{FF2B5EF4-FFF2-40B4-BE49-F238E27FC236}">
                            <a16:creationId xmlns:a16="http://schemas.microsoft.com/office/drawing/2014/main" id="{AE1AF0A7-2305-94F0-218A-E4114DF01C3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508932" y="3159280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21" name="Entrada de lápiz 120">
                        <a:extLst>
                          <a:ext uri="{FF2B5EF4-FFF2-40B4-BE49-F238E27FC236}">
                            <a16:creationId xmlns:a16="http://schemas.microsoft.com/office/drawing/2014/main" id="{AE1AF0A7-2305-94F0-218A-E4114DF01C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72932" y="3123280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p:sp>
                <p:nvSpPr>
                  <p:cNvPr id="122" name="Rectángulo 121">
                    <a:extLst>
                      <a:ext uri="{FF2B5EF4-FFF2-40B4-BE49-F238E27FC236}">
                        <a16:creationId xmlns:a16="http://schemas.microsoft.com/office/drawing/2014/main" id="{C1FC95B5-0D17-6515-16F6-1618E78D5FB1}"/>
                      </a:ext>
                    </a:extLst>
                  </p:cNvPr>
                  <p:cNvSpPr/>
                  <p:nvPr/>
                </p:nvSpPr>
                <p:spPr>
                  <a:xfrm>
                    <a:off x="5746925" y="1234010"/>
                    <a:ext cx="84264" cy="5239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 typeface="Arial"/>
                      <a:buNone/>
                      <a:tabLst/>
                      <a:defRPr/>
                    </a:pPr>
                    <a:endParaRPr kumimoji="0" lang="es-ES_trad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  <a:sym typeface="Arial"/>
                    </a:endParaRPr>
                  </a:p>
                </p:txBody>
              </p:sp>
            </p:grpSp>
          </p:grpSp>
          <p:cxnSp>
            <p:nvCxnSpPr>
              <p:cNvPr id="8" name="Conector recto 7">
                <a:extLst>
                  <a:ext uri="{FF2B5EF4-FFF2-40B4-BE49-F238E27FC236}">
                    <a16:creationId xmlns:a16="http://schemas.microsoft.com/office/drawing/2014/main" id="{1303AFC0-B516-A644-E9C9-773CA5BDE2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6516" y="3739347"/>
                <a:ext cx="6732000" cy="0"/>
              </a:xfrm>
              <a:prstGeom prst="line">
                <a:avLst/>
              </a:prstGeom>
              <a:ln w="19050">
                <a:solidFill>
                  <a:srgbClr val="BEBFC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ector recto 8">
                <a:extLst>
                  <a:ext uri="{FF2B5EF4-FFF2-40B4-BE49-F238E27FC236}">
                    <a16:creationId xmlns:a16="http://schemas.microsoft.com/office/drawing/2014/main" id="{FD53DDB4-D36A-D0C7-18BD-D4D43237CE9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005786" y="3765982"/>
                <a:ext cx="53912" cy="0"/>
              </a:xfrm>
              <a:prstGeom prst="line">
                <a:avLst/>
              </a:prstGeom>
              <a:ln w="19050">
                <a:solidFill>
                  <a:srgbClr val="BEBFC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20A75BC1-DDF0-1D24-40F9-CB585808304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793441" y="3769339"/>
                <a:ext cx="53912" cy="0"/>
              </a:xfrm>
              <a:prstGeom prst="line">
                <a:avLst/>
              </a:prstGeom>
              <a:ln w="19050">
                <a:solidFill>
                  <a:srgbClr val="BEBFC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13">
                <a:extLst>
                  <a:ext uri="{FF2B5EF4-FFF2-40B4-BE49-F238E27FC236}">
                    <a16:creationId xmlns:a16="http://schemas.microsoft.com/office/drawing/2014/main" id="{6C546557-EC76-3AD0-15AB-09BDB32D199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577055" y="3766459"/>
                <a:ext cx="53912" cy="0"/>
              </a:xfrm>
              <a:prstGeom prst="line">
                <a:avLst/>
              </a:prstGeom>
              <a:ln w="19050">
                <a:solidFill>
                  <a:srgbClr val="BEBFC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139" name="Entrada de lápiz 138">
                  <a:extLst>
                    <a:ext uri="{FF2B5EF4-FFF2-40B4-BE49-F238E27FC236}">
                      <a16:creationId xmlns:a16="http://schemas.microsoft.com/office/drawing/2014/main" id="{59028749-D523-4C75-24D8-990A31426C8B}"/>
                    </a:ext>
                  </a:extLst>
                </p14:cNvPr>
                <p14:cNvContentPartPr/>
                <p14:nvPr/>
              </p14:nvContentPartPr>
              <p14:xfrm>
                <a:off x="6991175" y="1993685"/>
                <a:ext cx="360" cy="360"/>
              </p14:xfrm>
            </p:contentPart>
          </mc:Choice>
          <mc:Fallback xmlns="">
            <p:pic>
              <p:nvPicPr>
                <p:cNvPr id="139" name="Entrada de lápiz 138">
                  <a:extLst>
                    <a:ext uri="{FF2B5EF4-FFF2-40B4-BE49-F238E27FC236}">
                      <a16:creationId xmlns:a16="http://schemas.microsoft.com/office/drawing/2014/main" id="{59028749-D523-4C75-24D8-990A31426C8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55175" y="195768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40" name="Entrada de lápiz 139">
                  <a:extLst>
                    <a:ext uri="{FF2B5EF4-FFF2-40B4-BE49-F238E27FC236}">
                      <a16:creationId xmlns:a16="http://schemas.microsoft.com/office/drawing/2014/main" id="{3308D912-2CD2-78B1-DFE8-23D708E2C05F}"/>
                    </a:ext>
                  </a:extLst>
                </p14:cNvPr>
                <p14:cNvContentPartPr/>
                <p14:nvPr/>
              </p14:nvContentPartPr>
              <p14:xfrm>
                <a:off x="7426055" y="1996925"/>
                <a:ext cx="360" cy="360"/>
              </p14:xfrm>
            </p:contentPart>
          </mc:Choice>
          <mc:Fallback xmlns="">
            <p:pic>
              <p:nvPicPr>
                <p:cNvPr id="140" name="Entrada de lápiz 139">
                  <a:extLst>
                    <a:ext uri="{FF2B5EF4-FFF2-40B4-BE49-F238E27FC236}">
                      <a16:creationId xmlns:a16="http://schemas.microsoft.com/office/drawing/2014/main" id="{3308D912-2CD2-78B1-DFE8-23D708E2C05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390055" y="196092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141" name="Entrada de lápiz 140">
                  <a:extLst>
                    <a:ext uri="{FF2B5EF4-FFF2-40B4-BE49-F238E27FC236}">
                      <a16:creationId xmlns:a16="http://schemas.microsoft.com/office/drawing/2014/main" id="{B3C6DF3E-09B8-576B-850D-4A9E92F622AB}"/>
                    </a:ext>
                  </a:extLst>
                </p14:cNvPr>
                <p14:cNvContentPartPr/>
                <p14:nvPr/>
              </p14:nvContentPartPr>
              <p14:xfrm>
                <a:off x="7324535" y="1892165"/>
                <a:ext cx="360" cy="360"/>
              </p14:xfrm>
            </p:contentPart>
          </mc:Choice>
          <mc:Fallback xmlns="">
            <p:pic>
              <p:nvPicPr>
                <p:cNvPr id="141" name="Entrada de lápiz 140">
                  <a:extLst>
                    <a:ext uri="{FF2B5EF4-FFF2-40B4-BE49-F238E27FC236}">
                      <a16:creationId xmlns:a16="http://schemas.microsoft.com/office/drawing/2014/main" id="{B3C6DF3E-09B8-576B-850D-4A9E92F622A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288535" y="185616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42" name="Entrada de lápiz 141">
                  <a:extLst>
                    <a:ext uri="{FF2B5EF4-FFF2-40B4-BE49-F238E27FC236}">
                      <a16:creationId xmlns:a16="http://schemas.microsoft.com/office/drawing/2014/main" id="{E0DFE5B3-7909-C6F9-B953-A0DBC859C5A0}"/>
                    </a:ext>
                  </a:extLst>
                </p14:cNvPr>
                <p14:cNvContentPartPr/>
                <p14:nvPr/>
              </p14:nvContentPartPr>
              <p14:xfrm>
                <a:off x="7226255" y="1784165"/>
                <a:ext cx="360" cy="360"/>
              </p14:xfrm>
            </p:contentPart>
          </mc:Choice>
          <mc:Fallback xmlns="">
            <p:pic>
              <p:nvPicPr>
                <p:cNvPr id="142" name="Entrada de lápiz 141">
                  <a:extLst>
                    <a:ext uri="{FF2B5EF4-FFF2-40B4-BE49-F238E27FC236}">
                      <a16:creationId xmlns:a16="http://schemas.microsoft.com/office/drawing/2014/main" id="{E0DFE5B3-7909-C6F9-B953-A0DBC859C5A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90255" y="174816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43" name="Entrada de lápiz 142">
                  <a:extLst>
                    <a:ext uri="{FF2B5EF4-FFF2-40B4-BE49-F238E27FC236}">
                      <a16:creationId xmlns:a16="http://schemas.microsoft.com/office/drawing/2014/main" id="{93AE8E8E-2EA7-8129-241B-B6F6C544DDE9}"/>
                    </a:ext>
                  </a:extLst>
                </p14:cNvPr>
                <p14:cNvContentPartPr/>
                <p14:nvPr/>
              </p14:nvContentPartPr>
              <p14:xfrm>
                <a:off x="7029335" y="1692005"/>
                <a:ext cx="360" cy="360"/>
              </p14:xfrm>
            </p:contentPart>
          </mc:Choice>
          <mc:Fallback xmlns="">
            <p:pic>
              <p:nvPicPr>
                <p:cNvPr id="143" name="Entrada de lápiz 142">
                  <a:extLst>
                    <a:ext uri="{FF2B5EF4-FFF2-40B4-BE49-F238E27FC236}">
                      <a16:creationId xmlns:a16="http://schemas.microsoft.com/office/drawing/2014/main" id="{93AE8E8E-2EA7-8129-241B-B6F6C544DDE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93335" y="165600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46" name="Grupo 145">
              <a:extLst>
                <a:ext uri="{FF2B5EF4-FFF2-40B4-BE49-F238E27FC236}">
                  <a16:creationId xmlns:a16="http://schemas.microsoft.com/office/drawing/2014/main" id="{64CFC530-0ECD-67EC-41AF-092C0D048E76}"/>
                </a:ext>
              </a:extLst>
            </p:cNvPr>
            <p:cNvGrpSpPr/>
            <p:nvPr/>
          </p:nvGrpSpPr>
          <p:grpSpPr>
            <a:xfrm>
              <a:off x="6483215" y="1618925"/>
              <a:ext cx="130680" cy="3600"/>
              <a:chOff x="6483215" y="1618925"/>
              <a:chExt cx="130680" cy="3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144" name="Entrada de lápiz 143">
                    <a:extLst>
                      <a:ext uri="{FF2B5EF4-FFF2-40B4-BE49-F238E27FC236}">
                        <a16:creationId xmlns:a16="http://schemas.microsoft.com/office/drawing/2014/main" id="{27DCE627-0C66-9098-18A4-5BA1BB4A64AF}"/>
                      </a:ext>
                    </a:extLst>
                  </p14:cNvPr>
                  <p14:cNvContentPartPr/>
                  <p14:nvPr/>
                </p14:nvContentPartPr>
                <p14:xfrm>
                  <a:off x="6613535" y="1618925"/>
                  <a:ext cx="360" cy="360"/>
                </p14:xfrm>
              </p:contentPart>
            </mc:Choice>
            <mc:Fallback xmlns="">
              <p:pic>
                <p:nvPicPr>
                  <p:cNvPr id="144" name="Entrada de lápiz 143">
                    <a:extLst>
                      <a:ext uri="{FF2B5EF4-FFF2-40B4-BE49-F238E27FC236}">
                        <a16:creationId xmlns:a16="http://schemas.microsoft.com/office/drawing/2014/main" id="{27DCE627-0C66-9098-18A4-5BA1BB4A64AF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577535" y="158292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145" name="Entrada de lápiz 144">
                    <a:extLst>
                      <a:ext uri="{FF2B5EF4-FFF2-40B4-BE49-F238E27FC236}">
                        <a16:creationId xmlns:a16="http://schemas.microsoft.com/office/drawing/2014/main" id="{971EA756-9C24-B26E-F3ED-505180ADF180}"/>
                      </a:ext>
                    </a:extLst>
                  </p14:cNvPr>
                  <p14:cNvContentPartPr/>
                  <p14:nvPr/>
                </p14:nvContentPartPr>
                <p14:xfrm>
                  <a:off x="6483215" y="1622165"/>
                  <a:ext cx="360" cy="360"/>
                </p14:xfrm>
              </p:contentPart>
            </mc:Choice>
            <mc:Fallback xmlns="">
              <p:pic>
                <p:nvPicPr>
                  <p:cNvPr id="145" name="Entrada de lápiz 144">
                    <a:extLst>
                      <a:ext uri="{FF2B5EF4-FFF2-40B4-BE49-F238E27FC236}">
                        <a16:creationId xmlns:a16="http://schemas.microsoft.com/office/drawing/2014/main" id="{971EA756-9C24-B26E-F3ED-505180ADF180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447215" y="158616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49" name="Grupo 148">
              <a:extLst>
                <a:ext uri="{FF2B5EF4-FFF2-40B4-BE49-F238E27FC236}">
                  <a16:creationId xmlns:a16="http://schemas.microsoft.com/office/drawing/2014/main" id="{D10829D0-34B5-E134-38C6-142AB3A4F99E}"/>
                </a:ext>
              </a:extLst>
            </p:cNvPr>
            <p:cNvGrpSpPr/>
            <p:nvPr/>
          </p:nvGrpSpPr>
          <p:grpSpPr>
            <a:xfrm>
              <a:off x="6314735" y="1542965"/>
              <a:ext cx="54360" cy="6840"/>
              <a:chOff x="6314735" y="1542965"/>
              <a:chExt cx="54360" cy="6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147" name="Entrada de lápiz 146">
                    <a:extLst>
                      <a:ext uri="{FF2B5EF4-FFF2-40B4-BE49-F238E27FC236}">
                        <a16:creationId xmlns:a16="http://schemas.microsoft.com/office/drawing/2014/main" id="{721B0FE1-340B-35DB-4F7F-51B7F5F2DE01}"/>
                      </a:ext>
                    </a:extLst>
                  </p14:cNvPr>
                  <p14:cNvContentPartPr/>
                  <p14:nvPr/>
                </p14:nvContentPartPr>
                <p14:xfrm>
                  <a:off x="6368735" y="1549445"/>
                  <a:ext cx="360" cy="360"/>
                </p14:xfrm>
              </p:contentPart>
            </mc:Choice>
            <mc:Fallback xmlns="">
              <p:pic>
                <p:nvPicPr>
                  <p:cNvPr id="147" name="Entrada de lápiz 146">
                    <a:extLst>
                      <a:ext uri="{FF2B5EF4-FFF2-40B4-BE49-F238E27FC236}">
                        <a16:creationId xmlns:a16="http://schemas.microsoft.com/office/drawing/2014/main" id="{721B0FE1-340B-35DB-4F7F-51B7F5F2DE01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332735" y="151344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148" name="Entrada de lápiz 147">
                    <a:extLst>
                      <a:ext uri="{FF2B5EF4-FFF2-40B4-BE49-F238E27FC236}">
                        <a16:creationId xmlns:a16="http://schemas.microsoft.com/office/drawing/2014/main" id="{A52A6950-8129-32F5-1C85-AA0F242911FC}"/>
                      </a:ext>
                    </a:extLst>
                  </p14:cNvPr>
                  <p14:cNvContentPartPr/>
                  <p14:nvPr/>
                </p14:nvContentPartPr>
                <p14:xfrm>
                  <a:off x="6314735" y="1542965"/>
                  <a:ext cx="360" cy="360"/>
                </p14:xfrm>
              </p:contentPart>
            </mc:Choice>
            <mc:Fallback xmlns="">
              <p:pic>
                <p:nvPicPr>
                  <p:cNvPr id="148" name="Entrada de lápiz 147">
                    <a:extLst>
                      <a:ext uri="{FF2B5EF4-FFF2-40B4-BE49-F238E27FC236}">
                        <a16:creationId xmlns:a16="http://schemas.microsoft.com/office/drawing/2014/main" id="{A52A6950-8129-32F5-1C85-AA0F242911FC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278735" y="150696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2033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89EE73A5-16AB-EE60-630C-0AD521861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235" name="Rounded Rectangle 851">
            <a:extLst>
              <a:ext uri="{FF2B5EF4-FFF2-40B4-BE49-F238E27FC236}">
                <a16:creationId xmlns:a16="http://schemas.microsoft.com/office/drawing/2014/main" id="{2FB46AA1-BFF3-EF9D-9489-85F77FD39B0F}"/>
              </a:ext>
            </a:extLst>
          </p:cNvPr>
          <p:cNvSpPr/>
          <p:nvPr/>
        </p:nvSpPr>
        <p:spPr>
          <a:xfrm>
            <a:off x="226229" y="589426"/>
            <a:ext cx="8648559" cy="418985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94178E-DB1E-1BAD-D795-ABE020AEA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120" y="140455"/>
            <a:ext cx="8479692" cy="275567"/>
          </a:xfrm>
        </p:spPr>
        <p:txBody>
          <a:bodyPr/>
          <a:lstStyle/>
          <a:p>
            <a:r>
              <a:rPr lang="es-MX" sz="2400"/>
              <a:t>…lo que nos cuesta</a:t>
            </a:r>
            <a:endParaRPr lang="es-ES_tradnl" sz="240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1319D47-414B-5E13-B24D-D34458AF5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188" y="629599"/>
            <a:ext cx="7569840" cy="259667"/>
          </a:xfrm>
        </p:spPr>
        <p:txBody>
          <a:bodyPr/>
          <a:lstStyle/>
          <a:p>
            <a:pPr algn="ctr"/>
            <a:r>
              <a:rPr lang="es-MX"/>
              <a:t>Confianza interpersonal y contribución de la productividad total de los factores al crecimiento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38A878-E24F-5733-0B4D-A428107349E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ES_tradnl"/>
              <a:t>Fuente: </a:t>
            </a:r>
            <a:r>
              <a:rPr lang="es-ES_tradnl" err="1"/>
              <a:t>Keefer</a:t>
            </a:r>
            <a:r>
              <a:rPr lang="es-ES_tradnl"/>
              <a:t> y </a:t>
            </a:r>
            <a:r>
              <a:rPr lang="es-ES_tradnl" err="1"/>
              <a:t>Scartascini</a:t>
            </a:r>
            <a:r>
              <a:rPr lang="es-ES_tradnl"/>
              <a:t>, 2022.</a:t>
            </a:r>
          </a:p>
        </p:txBody>
      </p:sp>
      <p:grpSp>
        <p:nvGrpSpPr>
          <p:cNvPr id="232" name="Grupo 231">
            <a:extLst>
              <a:ext uri="{FF2B5EF4-FFF2-40B4-BE49-F238E27FC236}">
                <a16:creationId xmlns:a16="http://schemas.microsoft.com/office/drawing/2014/main" id="{568FF2A6-F245-EB03-B33F-710B0EC1BDD7}"/>
              </a:ext>
            </a:extLst>
          </p:cNvPr>
          <p:cNvGrpSpPr/>
          <p:nvPr/>
        </p:nvGrpSpPr>
        <p:grpSpPr>
          <a:xfrm>
            <a:off x="340103" y="1087542"/>
            <a:ext cx="8242428" cy="3457521"/>
            <a:chOff x="340103" y="1087542"/>
            <a:chExt cx="8242428" cy="3457521"/>
          </a:xfrm>
        </p:grpSpPr>
        <p:grpSp>
          <p:nvGrpSpPr>
            <p:cNvPr id="222" name="Grupo 221">
              <a:extLst>
                <a:ext uri="{FF2B5EF4-FFF2-40B4-BE49-F238E27FC236}">
                  <a16:creationId xmlns:a16="http://schemas.microsoft.com/office/drawing/2014/main" id="{F2990BB6-3703-13DA-FA8F-A60BBC668414}"/>
                </a:ext>
              </a:extLst>
            </p:cNvPr>
            <p:cNvGrpSpPr/>
            <p:nvPr/>
          </p:nvGrpSpPr>
          <p:grpSpPr>
            <a:xfrm>
              <a:off x="340103" y="1087542"/>
              <a:ext cx="8242428" cy="3457521"/>
              <a:chOff x="547927" y="1120015"/>
              <a:chExt cx="8242428" cy="3457521"/>
            </a:xfrm>
          </p:grpSpPr>
          <p:cxnSp>
            <p:nvCxnSpPr>
              <p:cNvPr id="133" name="Conector recto 132">
                <a:extLst>
                  <a:ext uri="{FF2B5EF4-FFF2-40B4-BE49-F238E27FC236}">
                    <a16:creationId xmlns:a16="http://schemas.microsoft.com/office/drawing/2014/main" id="{8E85B0D9-BB23-28A1-9F05-93E9E75AC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0689" y="1215820"/>
                <a:ext cx="0" cy="2628000"/>
              </a:xfrm>
              <a:prstGeom prst="line">
                <a:avLst/>
              </a:prstGeom>
              <a:ln w="19050">
                <a:solidFill>
                  <a:srgbClr val="BEBFC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1" name="Grupo 220">
                <a:extLst>
                  <a:ext uri="{FF2B5EF4-FFF2-40B4-BE49-F238E27FC236}">
                    <a16:creationId xmlns:a16="http://schemas.microsoft.com/office/drawing/2014/main" id="{6E1EBA20-706A-749C-A67B-295D062E9555}"/>
                  </a:ext>
                </a:extLst>
              </p:cNvPr>
              <p:cNvGrpSpPr/>
              <p:nvPr/>
            </p:nvGrpSpPr>
            <p:grpSpPr>
              <a:xfrm>
                <a:off x="547927" y="1120015"/>
                <a:ext cx="8242428" cy="3457521"/>
                <a:chOff x="547927" y="1120015"/>
                <a:chExt cx="8242428" cy="3457521"/>
              </a:xfrm>
            </p:grpSpPr>
            <p:cxnSp>
              <p:nvCxnSpPr>
                <p:cNvPr id="51" name="Conector recto 50">
                  <a:extLst>
                    <a:ext uri="{FF2B5EF4-FFF2-40B4-BE49-F238E27FC236}">
                      <a16:creationId xmlns:a16="http://schemas.microsoft.com/office/drawing/2014/main" id="{4F2ED9B6-FAEB-A9C3-5F98-30D6199A2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91402" y="1223072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ector recto 51">
                  <a:extLst>
                    <a:ext uri="{FF2B5EF4-FFF2-40B4-BE49-F238E27FC236}">
                      <a16:creationId xmlns:a16="http://schemas.microsoft.com/office/drawing/2014/main" id="{5CE7415A-477C-ED40-586D-ED1318BF95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9497" y="1503622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ector recto 52">
                  <a:extLst>
                    <a:ext uri="{FF2B5EF4-FFF2-40B4-BE49-F238E27FC236}">
                      <a16:creationId xmlns:a16="http://schemas.microsoft.com/office/drawing/2014/main" id="{369D69CA-4224-A36B-4FCE-F46F3D9097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8884" y="1787447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cto 53">
                  <a:extLst>
                    <a:ext uri="{FF2B5EF4-FFF2-40B4-BE49-F238E27FC236}">
                      <a16:creationId xmlns:a16="http://schemas.microsoft.com/office/drawing/2014/main" id="{9A4BAA08-F916-7C06-7117-DA3DD363BB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127" y="2067997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cto 54">
                  <a:extLst>
                    <a:ext uri="{FF2B5EF4-FFF2-40B4-BE49-F238E27FC236}">
                      <a16:creationId xmlns:a16="http://schemas.microsoft.com/office/drawing/2014/main" id="{465DDD4D-5348-908F-D1AE-4E5A329C8A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127" y="2348547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cto 55">
                  <a:extLst>
                    <a:ext uri="{FF2B5EF4-FFF2-40B4-BE49-F238E27FC236}">
                      <a16:creationId xmlns:a16="http://schemas.microsoft.com/office/drawing/2014/main" id="{685CCEA3-AC78-AB07-4759-8CC90AD89C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127" y="2627608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cto 56">
                  <a:extLst>
                    <a:ext uri="{FF2B5EF4-FFF2-40B4-BE49-F238E27FC236}">
                      <a16:creationId xmlns:a16="http://schemas.microsoft.com/office/drawing/2014/main" id="{78CA2D28-13F2-BD7D-5B0D-F6D19F68A0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433" y="2911830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cto 57">
                  <a:extLst>
                    <a:ext uri="{FF2B5EF4-FFF2-40B4-BE49-F238E27FC236}">
                      <a16:creationId xmlns:a16="http://schemas.microsoft.com/office/drawing/2014/main" id="{A695B3C9-6ACF-A03D-A8C7-CF69E7FF3E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127" y="3191289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cto 58">
                  <a:extLst>
                    <a:ext uri="{FF2B5EF4-FFF2-40B4-BE49-F238E27FC236}">
                      <a16:creationId xmlns:a16="http://schemas.microsoft.com/office/drawing/2014/main" id="{6CE5318C-BE87-EBCC-0D43-B89E6E2671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6127" y="3471839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ector recto 66">
                  <a:extLst>
                    <a:ext uri="{FF2B5EF4-FFF2-40B4-BE49-F238E27FC236}">
                      <a16:creationId xmlns:a16="http://schemas.microsoft.com/office/drawing/2014/main" id="{E709A042-6A10-4B74-ADFC-B92C18F8EC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38764" y="1879508"/>
                  <a:ext cx="6694088" cy="573472"/>
                </a:xfrm>
                <a:prstGeom prst="line">
                  <a:avLst/>
                </a:prstGeom>
                <a:ln w="19050">
                  <a:solidFill>
                    <a:srgbClr val="92D050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onector recto 109">
                  <a:extLst>
                    <a:ext uri="{FF2B5EF4-FFF2-40B4-BE49-F238E27FC236}">
                      <a16:creationId xmlns:a16="http://schemas.microsoft.com/office/drawing/2014/main" id="{057E4566-31E3-E7C3-296C-95CED4CA33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40039" y="2348547"/>
                  <a:ext cx="7173681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ector recto 110">
                  <a:extLst>
                    <a:ext uri="{FF2B5EF4-FFF2-40B4-BE49-F238E27FC236}">
                      <a16:creationId xmlns:a16="http://schemas.microsoft.com/office/drawing/2014/main" id="{312ABA1A-425F-9B0B-92D1-EB55D38DFBD9}"/>
                    </a:ext>
                  </a:extLst>
                </p:cNvPr>
                <p:cNvCxnSpPr/>
                <p:nvPr/>
              </p:nvCxnSpPr>
              <p:spPr>
                <a:xfrm>
                  <a:off x="4306063" y="1220452"/>
                  <a:ext cx="0" cy="2532155"/>
                </a:xfrm>
                <a:prstGeom prst="line">
                  <a:avLst/>
                </a:prstGeom>
                <a:ln>
                  <a:solidFill>
                    <a:srgbClr val="BEBFC1"/>
                  </a:solidFill>
                  <a:prstDash val="lg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Rectángulo 111">
                  <a:extLst>
                    <a:ext uri="{FF2B5EF4-FFF2-40B4-BE49-F238E27FC236}">
                      <a16:creationId xmlns:a16="http://schemas.microsoft.com/office/drawing/2014/main" id="{71A988AD-ECA9-B0E1-2A99-16657144536D}"/>
                    </a:ext>
                  </a:extLst>
                </p:cNvPr>
                <p:cNvSpPr/>
                <p:nvPr/>
              </p:nvSpPr>
              <p:spPr>
                <a:xfrm>
                  <a:off x="3648724" y="2153213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3" name="Rectángulo 112">
                  <a:extLst>
                    <a:ext uri="{FF2B5EF4-FFF2-40B4-BE49-F238E27FC236}">
                      <a16:creationId xmlns:a16="http://schemas.microsoft.com/office/drawing/2014/main" id="{93A1E2A3-F935-C617-EEF8-1094B7BCC58C}"/>
                    </a:ext>
                  </a:extLst>
                </p:cNvPr>
                <p:cNvSpPr/>
                <p:nvPr/>
              </p:nvSpPr>
              <p:spPr>
                <a:xfrm>
                  <a:off x="3229933" y="2437537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4" name="Rectángulo 113">
                  <a:extLst>
                    <a:ext uri="{FF2B5EF4-FFF2-40B4-BE49-F238E27FC236}">
                      <a16:creationId xmlns:a16="http://schemas.microsoft.com/office/drawing/2014/main" id="{C01DA4D8-DF60-6CED-0742-897646462E07}"/>
                    </a:ext>
                  </a:extLst>
                </p:cNvPr>
                <p:cNvSpPr/>
                <p:nvPr/>
              </p:nvSpPr>
              <p:spPr>
                <a:xfrm>
                  <a:off x="3518768" y="2543311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5" name="Rectángulo 114">
                  <a:extLst>
                    <a:ext uri="{FF2B5EF4-FFF2-40B4-BE49-F238E27FC236}">
                      <a16:creationId xmlns:a16="http://schemas.microsoft.com/office/drawing/2014/main" id="{BD5274DD-0F2C-D8C4-C38E-2A54D80D3383}"/>
                    </a:ext>
                  </a:extLst>
                </p:cNvPr>
                <p:cNvSpPr/>
                <p:nvPr/>
              </p:nvSpPr>
              <p:spPr>
                <a:xfrm>
                  <a:off x="3459113" y="2674671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6" name="Rectángulo 115">
                  <a:extLst>
                    <a:ext uri="{FF2B5EF4-FFF2-40B4-BE49-F238E27FC236}">
                      <a16:creationId xmlns:a16="http://schemas.microsoft.com/office/drawing/2014/main" id="{3D5F806C-5E0D-5028-F645-FB38BD05A79D}"/>
                    </a:ext>
                  </a:extLst>
                </p:cNvPr>
                <p:cNvSpPr/>
                <p:nvPr/>
              </p:nvSpPr>
              <p:spPr>
                <a:xfrm>
                  <a:off x="2305137" y="2381428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7" name="Rectángulo 116">
                  <a:extLst>
                    <a:ext uri="{FF2B5EF4-FFF2-40B4-BE49-F238E27FC236}">
                      <a16:creationId xmlns:a16="http://schemas.microsoft.com/office/drawing/2014/main" id="{C4397122-B819-F04F-1599-534F722AEC0C}"/>
                    </a:ext>
                  </a:extLst>
                </p:cNvPr>
                <p:cNvSpPr/>
                <p:nvPr/>
              </p:nvSpPr>
              <p:spPr>
                <a:xfrm>
                  <a:off x="2077091" y="2473767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8" name="Rectángulo 117">
                  <a:extLst>
                    <a:ext uri="{FF2B5EF4-FFF2-40B4-BE49-F238E27FC236}">
                      <a16:creationId xmlns:a16="http://schemas.microsoft.com/office/drawing/2014/main" id="{B475C10D-1482-4F01-C16F-542A9174FD99}"/>
                    </a:ext>
                  </a:extLst>
                </p:cNvPr>
                <p:cNvSpPr/>
                <p:nvPr/>
              </p:nvSpPr>
              <p:spPr>
                <a:xfrm>
                  <a:off x="2341649" y="2355228"/>
                  <a:ext cx="84264" cy="60623"/>
                </a:xfrm>
                <a:prstGeom prst="rect">
                  <a:avLst/>
                </a:prstGeom>
                <a:solidFill>
                  <a:srgbClr val="FFC000"/>
                </a:solidFill>
                <a:ln w="31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19" name="Rectángulo 118">
                  <a:extLst>
                    <a:ext uri="{FF2B5EF4-FFF2-40B4-BE49-F238E27FC236}">
                      <a16:creationId xmlns:a16="http://schemas.microsoft.com/office/drawing/2014/main" id="{F46C619C-593C-61B2-674A-511FD445DABA}"/>
                    </a:ext>
                  </a:extLst>
                </p:cNvPr>
                <p:cNvSpPr/>
                <p:nvPr/>
              </p:nvSpPr>
              <p:spPr>
                <a:xfrm>
                  <a:off x="2161356" y="2744240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20" name="Rectángulo 119">
                  <a:extLst>
                    <a:ext uri="{FF2B5EF4-FFF2-40B4-BE49-F238E27FC236}">
                      <a16:creationId xmlns:a16="http://schemas.microsoft.com/office/drawing/2014/main" id="{31A8A235-0B1A-2573-E51C-3B41861798E1}"/>
                    </a:ext>
                  </a:extLst>
                </p:cNvPr>
                <p:cNvSpPr/>
                <p:nvPr/>
              </p:nvSpPr>
              <p:spPr>
                <a:xfrm>
                  <a:off x="1788033" y="2717496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21" name="Rectángulo 120">
                  <a:extLst>
                    <a:ext uri="{FF2B5EF4-FFF2-40B4-BE49-F238E27FC236}">
                      <a16:creationId xmlns:a16="http://schemas.microsoft.com/office/drawing/2014/main" id="{5FFA198E-D298-95F1-15EA-F214B03D9C39}"/>
                    </a:ext>
                  </a:extLst>
                </p:cNvPr>
                <p:cNvSpPr/>
                <p:nvPr/>
              </p:nvSpPr>
              <p:spPr>
                <a:xfrm>
                  <a:off x="2092175" y="2192196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23" name="Rectángulo 122">
                  <a:extLst>
                    <a:ext uri="{FF2B5EF4-FFF2-40B4-BE49-F238E27FC236}">
                      <a16:creationId xmlns:a16="http://schemas.microsoft.com/office/drawing/2014/main" id="{2D8A8087-BBB9-39AB-AB37-C4B38F9B551F}"/>
                    </a:ext>
                  </a:extLst>
                </p:cNvPr>
                <p:cNvSpPr/>
                <p:nvPr/>
              </p:nvSpPr>
              <p:spPr>
                <a:xfrm>
                  <a:off x="4125292" y="2083396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38" name="CuadroTexto 37">
                  <a:extLst>
                    <a:ext uri="{FF2B5EF4-FFF2-40B4-BE49-F238E27FC236}">
                      <a16:creationId xmlns:a16="http://schemas.microsoft.com/office/drawing/2014/main" id="{6A0C51FB-A231-BC13-56CA-A14CAAD52D5B}"/>
                    </a:ext>
                  </a:extLst>
                </p:cNvPr>
                <p:cNvSpPr txBox="1"/>
                <p:nvPr/>
              </p:nvSpPr>
              <p:spPr>
                <a:xfrm>
                  <a:off x="2744844" y="1845360"/>
                  <a:ext cx="146226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República Dominicana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" name="CuadroTexto 38">
                  <a:extLst>
                    <a:ext uri="{FF2B5EF4-FFF2-40B4-BE49-F238E27FC236}">
                      <a16:creationId xmlns:a16="http://schemas.microsoft.com/office/drawing/2014/main" id="{AC5130A8-891A-D618-F5C3-ED9C3CE2F713}"/>
                    </a:ext>
                  </a:extLst>
                </p:cNvPr>
                <p:cNvSpPr txBox="1"/>
                <p:nvPr/>
              </p:nvSpPr>
              <p:spPr>
                <a:xfrm>
                  <a:off x="3457736" y="1963209"/>
                  <a:ext cx="9276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Uruguay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CuadroTexto 39">
                  <a:extLst>
                    <a:ext uri="{FF2B5EF4-FFF2-40B4-BE49-F238E27FC236}">
                      <a16:creationId xmlns:a16="http://schemas.microsoft.com/office/drawing/2014/main" id="{B07B52D0-8412-A6B9-0C37-ECFDA509A6C8}"/>
                    </a:ext>
                  </a:extLst>
                </p:cNvPr>
                <p:cNvSpPr txBox="1"/>
                <p:nvPr/>
              </p:nvSpPr>
              <p:spPr>
                <a:xfrm>
                  <a:off x="3264564" y="2316860"/>
                  <a:ext cx="9276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Chile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CuadroTexto 40">
                  <a:extLst>
                    <a:ext uri="{FF2B5EF4-FFF2-40B4-BE49-F238E27FC236}">
                      <a16:creationId xmlns:a16="http://schemas.microsoft.com/office/drawing/2014/main" id="{75E00D5B-4095-165D-98F8-5259796D29D0}"/>
                    </a:ext>
                  </a:extLst>
                </p:cNvPr>
                <p:cNvSpPr txBox="1"/>
                <p:nvPr/>
              </p:nvSpPr>
              <p:spPr>
                <a:xfrm>
                  <a:off x="3577502" y="2401210"/>
                  <a:ext cx="9276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Argentina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CuadroTexto 41">
                  <a:extLst>
                    <a:ext uri="{FF2B5EF4-FFF2-40B4-BE49-F238E27FC236}">
                      <a16:creationId xmlns:a16="http://schemas.microsoft.com/office/drawing/2014/main" id="{1C0FA0F0-527B-A0F2-D5EA-ABF42EEC6993}"/>
                    </a:ext>
                  </a:extLst>
                </p:cNvPr>
                <p:cNvSpPr txBox="1"/>
                <p:nvPr/>
              </p:nvSpPr>
              <p:spPr>
                <a:xfrm>
                  <a:off x="3244047" y="2671729"/>
                  <a:ext cx="9276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México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CuadroTexto 42">
                  <a:extLst>
                    <a:ext uri="{FF2B5EF4-FFF2-40B4-BE49-F238E27FC236}">
                      <a16:creationId xmlns:a16="http://schemas.microsoft.com/office/drawing/2014/main" id="{49A3B3EF-86EC-0AAE-A5F5-BFD609592A70}"/>
                    </a:ext>
                  </a:extLst>
                </p:cNvPr>
                <p:cNvSpPr txBox="1"/>
                <p:nvPr/>
              </p:nvSpPr>
              <p:spPr>
                <a:xfrm>
                  <a:off x="2421730" y="2457322"/>
                  <a:ext cx="9276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Guatemala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CuadroTexto 43">
                  <a:extLst>
                    <a:ext uri="{FF2B5EF4-FFF2-40B4-BE49-F238E27FC236}">
                      <a16:creationId xmlns:a16="http://schemas.microsoft.com/office/drawing/2014/main" id="{101B5045-4B5C-1B57-ABCD-CDF9DECBC0BF}"/>
                    </a:ext>
                  </a:extLst>
                </p:cNvPr>
                <p:cNvSpPr txBox="1"/>
                <p:nvPr/>
              </p:nvSpPr>
              <p:spPr>
                <a:xfrm>
                  <a:off x="2213118" y="2651613"/>
                  <a:ext cx="52409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Perú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CuadroTexto 44">
                  <a:extLst>
                    <a:ext uri="{FF2B5EF4-FFF2-40B4-BE49-F238E27FC236}">
                      <a16:creationId xmlns:a16="http://schemas.microsoft.com/office/drawing/2014/main" id="{29EA97AF-ADDB-7CF2-5449-7B5622FA336E}"/>
                    </a:ext>
                  </a:extLst>
                </p:cNvPr>
                <p:cNvSpPr txBox="1"/>
                <p:nvPr/>
              </p:nvSpPr>
              <p:spPr>
                <a:xfrm>
                  <a:off x="1515417" y="2720705"/>
                  <a:ext cx="88774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Trinidad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Y Tobago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CuadroTexto 45">
                  <a:extLst>
                    <a:ext uri="{FF2B5EF4-FFF2-40B4-BE49-F238E27FC236}">
                      <a16:creationId xmlns:a16="http://schemas.microsoft.com/office/drawing/2014/main" id="{DA7EA4FB-A016-A7BE-09BA-37447110C0B4}"/>
                    </a:ext>
                  </a:extLst>
                </p:cNvPr>
                <p:cNvSpPr txBox="1"/>
                <p:nvPr/>
              </p:nvSpPr>
              <p:spPr>
                <a:xfrm>
                  <a:off x="1844639" y="2475286"/>
                  <a:ext cx="57956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Brasil</a:t>
                  </a:r>
                </a:p>
              </p:txBody>
            </p:sp>
            <p:sp>
              <p:nvSpPr>
                <p:cNvPr id="47" name="CuadroTexto 46">
                  <a:extLst>
                    <a:ext uri="{FF2B5EF4-FFF2-40B4-BE49-F238E27FC236}">
                      <a16:creationId xmlns:a16="http://schemas.microsoft.com/office/drawing/2014/main" id="{5C31A8C2-EDF5-859E-1688-09792B89F197}"/>
                    </a:ext>
                  </a:extLst>
                </p:cNvPr>
                <p:cNvSpPr txBox="1"/>
                <p:nvPr/>
              </p:nvSpPr>
              <p:spPr>
                <a:xfrm>
                  <a:off x="1756412" y="2175749"/>
                  <a:ext cx="57956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Bolivia</a:t>
                  </a:r>
                </a:p>
              </p:txBody>
            </p:sp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89F25513-3842-BD64-D6BA-E0E99244E6ED}"/>
                    </a:ext>
                  </a:extLst>
                </p:cNvPr>
                <p:cNvSpPr txBox="1"/>
                <p:nvPr/>
              </p:nvSpPr>
              <p:spPr>
                <a:xfrm>
                  <a:off x="1450585" y="2047707"/>
                  <a:ext cx="7962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Ecuador</a:t>
                  </a:r>
                </a:p>
              </p:txBody>
            </p:sp>
            <p:sp>
              <p:nvSpPr>
                <p:cNvPr id="49" name="CuadroTexto 48">
                  <a:extLst>
                    <a:ext uri="{FF2B5EF4-FFF2-40B4-BE49-F238E27FC236}">
                      <a16:creationId xmlns:a16="http://schemas.microsoft.com/office/drawing/2014/main" id="{DEEEC8CB-947B-0D13-D310-5CABBF2F45F9}"/>
                    </a:ext>
                  </a:extLst>
                </p:cNvPr>
                <p:cNvSpPr txBox="1"/>
                <p:nvPr/>
              </p:nvSpPr>
              <p:spPr>
                <a:xfrm>
                  <a:off x="2266513" y="2038954"/>
                  <a:ext cx="7962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Colombia </a:t>
                  </a:r>
                </a:p>
              </p:txBody>
            </p:sp>
            <p:sp>
              <p:nvSpPr>
                <p:cNvPr id="26" name="CuadroTexto 25">
                  <a:extLst>
                    <a:ext uri="{FF2B5EF4-FFF2-40B4-BE49-F238E27FC236}">
                      <a16:creationId xmlns:a16="http://schemas.microsoft.com/office/drawing/2014/main" id="{4B674DB6-D4F6-2502-17B8-B502C04A7392}"/>
                    </a:ext>
                  </a:extLst>
                </p:cNvPr>
                <p:cNvSpPr txBox="1"/>
                <p:nvPr/>
              </p:nvSpPr>
              <p:spPr>
                <a:xfrm>
                  <a:off x="7212240" y="1174386"/>
                  <a:ext cx="131426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R-cuadrado= 0,2</a:t>
                  </a:r>
                </a:p>
              </p:txBody>
            </p:sp>
            <p:sp>
              <p:nvSpPr>
                <p:cNvPr id="27" name="CuadroTexto 26">
                  <a:extLst>
                    <a:ext uri="{FF2B5EF4-FFF2-40B4-BE49-F238E27FC236}">
                      <a16:creationId xmlns:a16="http://schemas.microsoft.com/office/drawing/2014/main" id="{B33068A6-525B-857F-7C17-9D34E512E6C6}"/>
                    </a:ext>
                  </a:extLst>
                </p:cNvPr>
                <p:cNvSpPr txBox="1"/>
                <p:nvPr/>
              </p:nvSpPr>
              <p:spPr>
                <a:xfrm>
                  <a:off x="1041522" y="1120015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0,8</a:t>
                  </a:r>
                </a:p>
              </p:txBody>
            </p:sp>
            <p:sp>
              <p:nvSpPr>
                <p:cNvPr id="28" name="CuadroTexto 27">
                  <a:extLst>
                    <a:ext uri="{FF2B5EF4-FFF2-40B4-BE49-F238E27FC236}">
                      <a16:creationId xmlns:a16="http://schemas.microsoft.com/office/drawing/2014/main" id="{BEBBAC1B-40FD-2947-5ECD-6BE4199B2A35}"/>
                    </a:ext>
                  </a:extLst>
                </p:cNvPr>
                <p:cNvSpPr txBox="1"/>
                <p:nvPr/>
              </p:nvSpPr>
              <p:spPr>
                <a:xfrm>
                  <a:off x="1040259" y="1421109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0,6</a:t>
                  </a:r>
                </a:p>
              </p:txBody>
            </p:sp>
            <p:sp>
              <p:nvSpPr>
                <p:cNvPr id="29" name="CuadroTexto 28">
                  <a:extLst>
                    <a:ext uri="{FF2B5EF4-FFF2-40B4-BE49-F238E27FC236}">
                      <a16:creationId xmlns:a16="http://schemas.microsoft.com/office/drawing/2014/main" id="{6F95A0FF-1461-0B94-DCD5-7CC46A67CAE5}"/>
                    </a:ext>
                  </a:extLst>
                </p:cNvPr>
                <p:cNvSpPr txBox="1"/>
                <p:nvPr/>
              </p:nvSpPr>
              <p:spPr>
                <a:xfrm>
                  <a:off x="1035694" y="1705331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0,4</a:t>
                  </a:r>
                </a:p>
              </p:txBody>
            </p:sp>
            <p:sp>
              <p:nvSpPr>
                <p:cNvPr id="30" name="CuadroTexto 29">
                  <a:extLst>
                    <a:ext uri="{FF2B5EF4-FFF2-40B4-BE49-F238E27FC236}">
                      <a16:creationId xmlns:a16="http://schemas.microsoft.com/office/drawing/2014/main" id="{B75FCFC0-6B14-0FED-DF3C-E99663EBEDD5}"/>
                    </a:ext>
                  </a:extLst>
                </p:cNvPr>
                <p:cNvSpPr txBox="1"/>
                <p:nvPr/>
              </p:nvSpPr>
              <p:spPr>
                <a:xfrm>
                  <a:off x="1030034" y="1983265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0,2</a:t>
                  </a:r>
                </a:p>
              </p:txBody>
            </p:sp>
            <p:sp>
              <p:nvSpPr>
                <p:cNvPr id="31" name="CuadroTexto 30">
                  <a:extLst>
                    <a:ext uri="{FF2B5EF4-FFF2-40B4-BE49-F238E27FC236}">
                      <a16:creationId xmlns:a16="http://schemas.microsoft.com/office/drawing/2014/main" id="{8016BF07-5E45-D475-581E-6D155C03B120}"/>
                    </a:ext>
                  </a:extLst>
                </p:cNvPr>
                <p:cNvSpPr txBox="1"/>
                <p:nvPr/>
              </p:nvSpPr>
              <p:spPr>
                <a:xfrm>
                  <a:off x="1030271" y="2258095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0,0</a:t>
                  </a:r>
                </a:p>
              </p:txBody>
            </p:sp>
            <p:sp>
              <p:nvSpPr>
                <p:cNvPr id="32" name="CuadroTexto 31">
                  <a:extLst>
                    <a:ext uri="{FF2B5EF4-FFF2-40B4-BE49-F238E27FC236}">
                      <a16:creationId xmlns:a16="http://schemas.microsoft.com/office/drawing/2014/main" id="{37869530-BAA0-5F7D-C84F-9CAF23EC8140}"/>
                    </a:ext>
                  </a:extLst>
                </p:cNvPr>
                <p:cNvSpPr txBox="1"/>
                <p:nvPr/>
              </p:nvSpPr>
              <p:spPr>
                <a:xfrm>
                  <a:off x="954141" y="2549956"/>
                  <a:ext cx="4615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-0,2</a:t>
                  </a:r>
                </a:p>
              </p:txBody>
            </p:sp>
            <p:sp>
              <p:nvSpPr>
                <p:cNvPr id="33" name="CuadroTexto 32">
                  <a:extLst>
                    <a:ext uri="{FF2B5EF4-FFF2-40B4-BE49-F238E27FC236}">
                      <a16:creationId xmlns:a16="http://schemas.microsoft.com/office/drawing/2014/main" id="{0EBC0A44-7E76-7A9B-7CFB-9A19F41BAFD9}"/>
                    </a:ext>
                  </a:extLst>
                </p:cNvPr>
                <p:cNvSpPr txBox="1"/>
                <p:nvPr/>
              </p:nvSpPr>
              <p:spPr>
                <a:xfrm>
                  <a:off x="952916" y="2825959"/>
                  <a:ext cx="4615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-0,4</a:t>
                  </a:r>
                </a:p>
              </p:txBody>
            </p:sp>
            <p:sp>
              <p:nvSpPr>
                <p:cNvPr id="34" name="CuadroTexto 33">
                  <a:extLst>
                    <a:ext uri="{FF2B5EF4-FFF2-40B4-BE49-F238E27FC236}">
                      <a16:creationId xmlns:a16="http://schemas.microsoft.com/office/drawing/2014/main" id="{0971D08E-35D8-89EA-833C-49E6C337433E}"/>
                    </a:ext>
                  </a:extLst>
                </p:cNvPr>
                <p:cNvSpPr txBox="1"/>
                <p:nvPr/>
              </p:nvSpPr>
              <p:spPr>
                <a:xfrm>
                  <a:off x="952916" y="3101033"/>
                  <a:ext cx="4615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-0,6</a:t>
                  </a:r>
                </a:p>
              </p:txBody>
            </p:sp>
            <p:sp>
              <p:nvSpPr>
                <p:cNvPr id="35" name="CuadroTexto 34">
                  <a:extLst>
                    <a:ext uri="{FF2B5EF4-FFF2-40B4-BE49-F238E27FC236}">
                      <a16:creationId xmlns:a16="http://schemas.microsoft.com/office/drawing/2014/main" id="{EB688BAD-B50F-8DBF-36CD-17BD31E6EE72}"/>
                    </a:ext>
                  </a:extLst>
                </p:cNvPr>
                <p:cNvSpPr txBox="1"/>
                <p:nvPr/>
              </p:nvSpPr>
              <p:spPr>
                <a:xfrm>
                  <a:off x="958784" y="3380492"/>
                  <a:ext cx="4615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-0,8</a:t>
                  </a:r>
                </a:p>
              </p:txBody>
            </p:sp>
            <p:sp>
              <p:nvSpPr>
                <p:cNvPr id="36" name="CuadroTexto 35">
                  <a:extLst>
                    <a:ext uri="{FF2B5EF4-FFF2-40B4-BE49-F238E27FC236}">
                      <a16:creationId xmlns:a16="http://schemas.microsoft.com/office/drawing/2014/main" id="{546FD202-4BAD-C769-DA9C-52B7D93191E0}"/>
                    </a:ext>
                  </a:extLst>
                </p:cNvPr>
                <p:cNvSpPr txBox="1"/>
                <p:nvPr/>
              </p:nvSpPr>
              <p:spPr>
                <a:xfrm>
                  <a:off x="945269" y="3651545"/>
                  <a:ext cx="46156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-1,0</a:t>
                  </a:r>
                </a:p>
              </p:txBody>
            </p:sp>
            <p:sp>
              <p:nvSpPr>
                <p:cNvPr id="17" name="CuadroTexto 16">
                  <a:extLst>
                    <a:ext uri="{FF2B5EF4-FFF2-40B4-BE49-F238E27FC236}">
                      <a16:creationId xmlns:a16="http://schemas.microsoft.com/office/drawing/2014/main" id="{2B39188A-7DF3-78FD-55AC-426AA91EE6A4}"/>
                    </a:ext>
                  </a:extLst>
                </p:cNvPr>
                <p:cNvSpPr txBox="1"/>
                <p:nvPr/>
              </p:nvSpPr>
              <p:spPr>
                <a:xfrm>
                  <a:off x="1260519" y="3803852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0,0</a:t>
                  </a:r>
                </a:p>
              </p:txBody>
            </p:sp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49EFD09E-1BBD-288D-6F7A-0422F9FDC619}"/>
                    </a:ext>
                  </a:extLst>
                </p:cNvPr>
                <p:cNvSpPr txBox="1"/>
                <p:nvPr/>
              </p:nvSpPr>
              <p:spPr>
                <a:xfrm>
                  <a:off x="2285154" y="3803852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0,1</a:t>
                  </a:r>
                </a:p>
              </p:txBody>
            </p:sp>
            <p:sp>
              <p:nvSpPr>
                <p:cNvPr id="19" name="CuadroTexto 18">
                  <a:extLst>
                    <a:ext uri="{FF2B5EF4-FFF2-40B4-BE49-F238E27FC236}">
                      <a16:creationId xmlns:a16="http://schemas.microsoft.com/office/drawing/2014/main" id="{C07755F5-0D27-C291-2B5F-97FD69EBC7E0}"/>
                    </a:ext>
                  </a:extLst>
                </p:cNvPr>
                <p:cNvSpPr txBox="1"/>
                <p:nvPr/>
              </p:nvSpPr>
              <p:spPr>
                <a:xfrm>
                  <a:off x="3264564" y="3803852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0,2</a:t>
                  </a:r>
                </a:p>
              </p:txBody>
            </p:sp>
            <p:sp>
              <p:nvSpPr>
                <p:cNvPr id="20" name="CuadroTexto 19">
                  <a:extLst>
                    <a:ext uri="{FF2B5EF4-FFF2-40B4-BE49-F238E27FC236}">
                      <a16:creationId xmlns:a16="http://schemas.microsoft.com/office/drawing/2014/main" id="{3C723DCF-29DD-FC1C-AEEB-A71D96689640}"/>
                    </a:ext>
                  </a:extLst>
                </p:cNvPr>
                <p:cNvSpPr txBox="1"/>
                <p:nvPr/>
              </p:nvSpPr>
              <p:spPr>
                <a:xfrm>
                  <a:off x="4319545" y="3804382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0,3</a:t>
                  </a:r>
                </a:p>
              </p:txBody>
            </p:sp>
            <p:sp>
              <p:nvSpPr>
                <p:cNvPr id="21" name="CuadroTexto 20">
                  <a:extLst>
                    <a:ext uri="{FF2B5EF4-FFF2-40B4-BE49-F238E27FC236}">
                      <a16:creationId xmlns:a16="http://schemas.microsoft.com/office/drawing/2014/main" id="{AB12131C-A457-FE97-7D05-65ED502F891D}"/>
                    </a:ext>
                  </a:extLst>
                </p:cNvPr>
                <p:cNvSpPr txBox="1"/>
                <p:nvPr/>
              </p:nvSpPr>
              <p:spPr>
                <a:xfrm>
                  <a:off x="5363125" y="3804381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0,4</a:t>
                  </a:r>
                </a:p>
              </p:txBody>
            </p:sp>
            <p:sp>
              <p:nvSpPr>
                <p:cNvPr id="22" name="CuadroTexto 21">
                  <a:extLst>
                    <a:ext uri="{FF2B5EF4-FFF2-40B4-BE49-F238E27FC236}">
                      <a16:creationId xmlns:a16="http://schemas.microsoft.com/office/drawing/2014/main" id="{B2A32FFC-5F6B-77A8-C159-5A66AB0B08DA}"/>
                    </a:ext>
                  </a:extLst>
                </p:cNvPr>
                <p:cNvSpPr txBox="1"/>
                <p:nvPr/>
              </p:nvSpPr>
              <p:spPr>
                <a:xfrm>
                  <a:off x="6392543" y="3804381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0,5</a:t>
                  </a:r>
                </a:p>
              </p:txBody>
            </p:sp>
            <p:sp>
              <p:nvSpPr>
                <p:cNvPr id="23" name="CuadroTexto 22">
                  <a:extLst>
                    <a:ext uri="{FF2B5EF4-FFF2-40B4-BE49-F238E27FC236}">
                      <a16:creationId xmlns:a16="http://schemas.microsoft.com/office/drawing/2014/main" id="{198DEBDF-2969-F4B1-63C2-5B908A14D5CF}"/>
                    </a:ext>
                  </a:extLst>
                </p:cNvPr>
                <p:cNvSpPr txBox="1"/>
                <p:nvPr/>
              </p:nvSpPr>
              <p:spPr>
                <a:xfrm>
                  <a:off x="7378572" y="3804381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0,6</a:t>
                  </a:r>
                </a:p>
              </p:txBody>
            </p:sp>
            <p:sp>
              <p:nvSpPr>
                <p:cNvPr id="24" name="CuadroTexto 23">
                  <a:extLst>
                    <a:ext uri="{FF2B5EF4-FFF2-40B4-BE49-F238E27FC236}">
                      <a16:creationId xmlns:a16="http://schemas.microsoft.com/office/drawing/2014/main" id="{B08A332A-D6C4-6545-CAAB-52E395EA454E}"/>
                    </a:ext>
                  </a:extLst>
                </p:cNvPr>
                <p:cNvSpPr txBox="1"/>
                <p:nvPr/>
              </p:nvSpPr>
              <p:spPr>
                <a:xfrm>
                  <a:off x="8406195" y="3791033"/>
                  <a:ext cx="38416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0,7</a:t>
                  </a:r>
                </a:p>
              </p:txBody>
            </p:sp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5F359D27-E6FA-67AE-A377-3DAA43828646}"/>
                    </a:ext>
                  </a:extLst>
                </p:cNvPr>
                <p:cNvSpPr txBox="1"/>
                <p:nvPr/>
              </p:nvSpPr>
              <p:spPr>
                <a:xfrm rot="16200000">
                  <a:off x="-214112" y="2295798"/>
                  <a:ext cx="19241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PTF contribución a largo plazo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(1970-2017)</a:t>
                  </a: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" name="CuadroTexto 14">
                  <a:extLst>
                    <a:ext uri="{FF2B5EF4-FFF2-40B4-BE49-F238E27FC236}">
                      <a16:creationId xmlns:a16="http://schemas.microsoft.com/office/drawing/2014/main" id="{F93F7C34-964F-050F-2C9F-62C96C163C7D}"/>
                    </a:ext>
                  </a:extLst>
                </p:cNvPr>
                <p:cNvSpPr txBox="1"/>
                <p:nvPr/>
              </p:nvSpPr>
              <p:spPr>
                <a:xfrm>
                  <a:off x="3603032" y="4038742"/>
                  <a:ext cx="269969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Confianza interpersonal</a:t>
                  </a:r>
                </a:p>
              </p:txBody>
            </p:sp>
            <p:sp>
              <p:nvSpPr>
                <p:cNvPr id="9" name="Rectángulo 8">
                  <a:extLst>
                    <a:ext uri="{FF2B5EF4-FFF2-40B4-BE49-F238E27FC236}">
                      <a16:creationId xmlns:a16="http://schemas.microsoft.com/office/drawing/2014/main" id="{2684488C-A319-AA2D-ADAD-FDC701FFE5E6}"/>
                    </a:ext>
                  </a:extLst>
                </p:cNvPr>
                <p:cNvSpPr/>
                <p:nvPr/>
              </p:nvSpPr>
              <p:spPr>
                <a:xfrm>
                  <a:off x="4358275" y="4402116"/>
                  <a:ext cx="101204" cy="6799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3">
                  <p14:nvContentPartPr>
                    <p14:cNvPr id="10" name="Entrada de lápiz 9">
                      <a:extLst>
                        <a:ext uri="{FF2B5EF4-FFF2-40B4-BE49-F238E27FC236}">
                          <a16:creationId xmlns:a16="http://schemas.microsoft.com/office/drawing/2014/main" id="{3C4AE6E1-43FB-0066-9660-3A23FE5A58F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96577" y="4424354"/>
                    <a:ext cx="289" cy="206"/>
                  </p14:xfrm>
                </p:contentPart>
              </mc:Choice>
              <mc:Fallback xmlns="">
                <p:pic>
                  <p:nvPicPr>
                    <p:cNvPr id="10" name="Entrada de lápiz 9">
                      <a:extLst>
                        <a:ext uri="{FF2B5EF4-FFF2-40B4-BE49-F238E27FC236}">
                          <a16:creationId xmlns:a16="http://schemas.microsoft.com/office/drawing/2014/main" id="{3C4AE6E1-43FB-0066-9660-3A23FE5A58F6}"/>
                        </a:ext>
                      </a:extLst>
                    </p:cNvPr>
                    <p:cNvPicPr/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3546002" y="4388304"/>
                      <a:ext cx="101150" cy="721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8740D1FB-81C6-CC2E-CD25-6F44FCE58C5D}"/>
                    </a:ext>
                  </a:extLst>
                </p:cNvPr>
                <p:cNvSpPr txBox="1"/>
                <p:nvPr/>
              </p:nvSpPr>
              <p:spPr>
                <a:xfrm>
                  <a:off x="3596633" y="4321785"/>
                  <a:ext cx="722912" cy="246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Mundo</a:t>
                  </a:r>
                </a:p>
              </p:txBody>
            </p:sp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87079317-D6C1-F172-AFA4-CEE75FEC5A73}"/>
                    </a:ext>
                  </a:extLst>
                </p:cNvPr>
                <p:cNvSpPr txBox="1"/>
                <p:nvPr/>
              </p:nvSpPr>
              <p:spPr>
                <a:xfrm>
                  <a:off x="4427206" y="4331316"/>
                  <a:ext cx="2588394" cy="246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MX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América Latina y el Caribe</a:t>
                  </a:r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5">
                  <p14:nvContentPartPr>
                    <p14:cNvPr id="141" name="Entrada de lápiz 140">
                      <a:extLst>
                        <a:ext uri="{FF2B5EF4-FFF2-40B4-BE49-F238E27FC236}">
                          <a16:creationId xmlns:a16="http://schemas.microsoft.com/office/drawing/2014/main" id="{A62F1439-0FAA-A8A5-EAA3-F221B05E4B9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169570" y="2150595"/>
                    <a:ext cx="360" cy="360"/>
                  </p14:xfrm>
                </p:contentPart>
              </mc:Choice>
              <mc:Fallback xmlns="">
                <p:pic>
                  <p:nvPicPr>
                    <p:cNvPr id="141" name="Entrada de lápiz 140">
                      <a:extLst>
                        <a:ext uri="{FF2B5EF4-FFF2-40B4-BE49-F238E27FC236}">
                          <a16:creationId xmlns:a16="http://schemas.microsoft.com/office/drawing/2014/main" id="{A62F1439-0FAA-A8A5-EAA3-F221B05E4B9D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133570" y="21145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">
                  <p14:nvContentPartPr>
                    <p14:cNvPr id="142" name="Entrada de lápiz 141">
                      <a:extLst>
                        <a:ext uri="{FF2B5EF4-FFF2-40B4-BE49-F238E27FC236}">
                          <a16:creationId xmlns:a16="http://schemas.microsoft.com/office/drawing/2014/main" id="{6B240428-B7B4-4E96-3657-87E44B2E815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466930" y="1933515"/>
                    <a:ext cx="360" cy="360"/>
                  </p14:xfrm>
                </p:contentPart>
              </mc:Choice>
              <mc:Fallback xmlns="">
                <p:pic>
                  <p:nvPicPr>
                    <p:cNvPr id="142" name="Entrada de lápiz 141">
                      <a:extLst>
                        <a:ext uri="{FF2B5EF4-FFF2-40B4-BE49-F238E27FC236}">
                          <a16:creationId xmlns:a16="http://schemas.microsoft.com/office/drawing/2014/main" id="{6B240428-B7B4-4E96-3657-87E44B2E815A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430930" y="18975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">
                  <p14:nvContentPartPr>
                    <p14:cNvPr id="143" name="Entrada de lápiz 142">
                      <a:extLst>
                        <a:ext uri="{FF2B5EF4-FFF2-40B4-BE49-F238E27FC236}">
                          <a16:creationId xmlns:a16="http://schemas.microsoft.com/office/drawing/2014/main" id="{3B3EAB68-1800-9820-DF38-78A44B30F75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302770" y="2280195"/>
                    <a:ext cx="360" cy="360"/>
                  </p14:xfrm>
                </p:contentPart>
              </mc:Choice>
              <mc:Fallback xmlns="">
                <p:pic>
                  <p:nvPicPr>
                    <p:cNvPr id="143" name="Entrada de lápiz 142">
                      <a:extLst>
                        <a:ext uri="{FF2B5EF4-FFF2-40B4-BE49-F238E27FC236}">
                          <a16:creationId xmlns:a16="http://schemas.microsoft.com/office/drawing/2014/main" id="{3B3EAB68-1800-9820-DF38-78A44B30F750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266770" y="22441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144" name="Entrada de lápiz 143">
                      <a:extLst>
                        <a:ext uri="{FF2B5EF4-FFF2-40B4-BE49-F238E27FC236}">
                          <a16:creationId xmlns:a16="http://schemas.microsoft.com/office/drawing/2014/main" id="{0622DD54-939B-29B8-26C0-E65E1DA7B25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640090" y="1996155"/>
                    <a:ext cx="360" cy="360"/>
                  </p14:xfrm>
                </p:contentPart>
              </mc:Choice>
              <mc:Fallback xmlns="">
                <p:pic>
                  <p:nvPicPr>
                    <p:cNvPr id="144" name="Entrada de lápiz 143">
                      <a:extLst>
                        <a:ext uri="{FF2B5EF4-FFF2-40B4-BE49-F238E27FC236}">
                          <a16:creationId xmlns:a16="http://schemas.microsoft.com/office/drawing/2014/main" id="{0622DD54-939B-29B8-26C0-E65E1DA7B251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604090" y="19601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">
                  <p14:nvContentPartPr>
                    <p14:cNvPr id="145" name="Entrada de lápiz 144">
                      <a:extLst>
                        <a:ext uri="{FF2B5EF4-FFF2-40B4-BE49-F238E27FC236}">
                          <a16:creationId xmlns:a16="http://schemas.microsoft.com/office/drawing/2014/main" id="{83113BB1-01F2-B5CD-1BFD-D01AC8ECD10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75290" y="2274435"/>
                    <a:ext cx="360" cy="360"/>
                  </p14:xfrm>
                </p:contentPart>
              </mc:Choice>
              <mc:Fallback xmlns="">
                <p:pic>
                  <p:nvPicPr>
                    <p:cNvPr id="145" name="Entrada de lápiz 144">
                      <a:extLst>
                        <a:ext uri="{FF2B5EF4-FFF2-40B4-BE49-F238E27FC236}">
                          <a16:creationId xmlns:a16="http://schemas.microsoft.com/office/drawing/2014/main" id="{83113BB1-01F2-B5CD-1BFD-D01AC8ECD10E}"/>
                        </a:ext>
                      </a:extLst>
                    </p:cNvPr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2539290" y="2256435"/>
                      <a:ext cx="72000" cy="361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">
                  <p14:nvContentPartPr>
                    <p14:cNvPr id="146" name="Entrada de lápiz 145">
                      <a:extLst>
                        <a:ext uri="{FF2B5EF4-FFF2-40B4-BE49-F238E27FC236}">
                          <a16:creationId xmlns:a16="http://schemas.microsoft.com/office/drawing/2014/main" id="{F2E45566-2D07-6D36-5C4E-EA570CE4785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034210" y="2453355"/>
                    <a:ext cx="360" cy="360"/>
                  </p14:xfrm>
                </p:contentPart>
              </mc:Choice>
              <mc:Fallback xmlns="">
                <p:pic>
                  <p:nvPicPr>
                    <p:cNvPr id="146" name="Entrada de lápiz 145">
                      <a:extLst>
                        <a:ext uri="{FF2B5EF4-FFF2-40B4-BE49-F238E27FC236}">
                          <a16:creationId xmlns:a16="http://schemas.microsoft.com/office/drawing/2014/main" id="{F2E45566-2D07-6D36-5C4E-EA570CE4785E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1998210" y="24173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3">
                  <p14:nvContentPartPr>
                    <p14:cNvPr id="147" name="Entrada de lápiz 146">
                      <a:extLst>
                        <a:ext uri="{FF2B5EF4-FFF2-40B4-BE49-F238E27FC236}">
                          <a16:creationId xmlns:a16="http://schemas.microsoft.com/office/drawing/2014/main" id="{C791DFFC-ECE0-7D6F-2AF3-BB54FCAC0C6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495370" y="2510595"/>
                    <a:ext cx="360" cy="360"/>
                  </p14:xfrm>
                </p:contentPart>
              </mc:Choice>
              <mc:Fallback xmlns="">
                <p:pic>
                  <p:nvPicPr>
                    <p:cNvPr id="147" name="Entrada de lápiz 146">
                      <a:extLst>
                        <a:ext uri="{FF2B5EF4-FFF2-40B4-BE49-F238E27FC236}">
                          <a16:creationId xmlns:a16="http://schemas.microsoft.com/office/drawing/2014/main" id="{C791DFFC-ECE0-7D6F-2AF3-BB54FCAC0C61}"/>
                        </a:ext>
                      </a:extLst>
                    </p:cNvPr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2459370" y="2492595"/>
                      <a:ext cx="72000" cy="361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4">
                  <p14:nvContentPartPr>
                    <p14:cNvPr id="148" name="Entrada de lápiz 147">
                      <a:extLst>
                        <a:ext uri="{FF2B5EF4-FFF2-40B4-BE49-F238E27FC236}">
                          <a16:creationId xmlns:a16="http://schemas.microsoft.com/office/drawing/2014/main" id="{66B5EBE7-51A5-CCBC-69E0-0AF49BB1FA8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731530" y="2432475"/>
                    <a:ext cx="360" cy="360"/>
                  </p14:xfrm>
                </p:contentPart>
              </mc:Choice>
              <mc:Fallback xmlns="">
                <p:pic>
                  <p:nvPicPr>
                    <p:cNvPr id="148" name="Entrada de lápiz 147">
                      <a:extLst>
                        <a:ext uri="{FF2B5EF4-FFF2-40B4-BE49-F238E27FC236}">
                          <a16:creationId xmlns:a16="http://schemas.microsoft.com/office/drawing/2014/main" id="{66B5EBE7-51A5-CCBC-69E0-0AF49BB1FA88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695530" y="239647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5">
                  <p14:nvContentPartPr>
                    <p14:cNvPr id="149" name="Entrada de lápiz 148">
                      <a:extLst>
                        <a:ext uri="{FF2B5EF4-FFF2-40B4-BE49-F238E27FC236}">
                          <a16:creationId xmlns:a16="http://schemas.microsoft.com/office/drawing/2014/main" id="{3D24FCF9-93A7-A44D-BC80-186D63CA121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71650" y="2122155"/>
                    <a:ext cx="360" cy="360"/>
                  </p14:xfrm>
                </p:contentPart>
              </mc:Choice>
              <mc:Fallback xmlns="">
                <p:pic>
                  <p:nvPicPr>
                    <p:cNvPr id="149" name="Entrada de lápiz 148">
                      <a:extLst>
                        <a:ext uri="{FF2B5EF4-FFF2-40B4-BE49-F238E27FC236}">
                          <a16:creationId xmlns:a16="http://schemas.microsoft.com/office/drawing/2014/main" id="{3D24FCF9-93A7-A44D-BC80-186D63CA1214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935650" y="20861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6">
                  <p14:nvContentPartPr>
                    <p14:cNvPr id="150" name="Entrada de lápiz 149">
                      <a:extLst>
                        <a:ext uri="{FF2B5EF4-FFF2-40B4-BE49-F238E27FC236}">
                          <a16:creationId xmlns:a16="http://schemas.microsoft.com/office/drawing/2014/main" id="{CF16E0CC-49FC-5A56-2122-FE913A1F265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023130" y="2209635"/>
                    <a:ext cx="360" cy="360"/>
                  </p14:xfrm>
                </p:contentPart>
              </mc:Choice>
              <mc:Fallback xmlns="">
                <p:pic>
                  <p:nvPicPr>
                    <p:cNvPr id="150" name="Entrada de lápiz 149">
                      <a:extLst>
                        <a:ext uri="{FF2B5EF4-FFF2-40B4-BE49-F238E27FC236}">
                          <a16:creationId xmlns:a16="http://schemas.microsoft.com/office/drawing/2014/main" id="{CF16E0CC-49FC-5A56-2122-FE913A1F2654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987130" y="217363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7">
                  <p14:nvContentPartPr>
                    <p14:cNvPr id="151" name="Entrada de lápiz 150">
                      <a:extLst>
                        <a:ext uri="{FF2B5EF4-FFF2-40B4-BE49-F238E27FC236}">
                          <a16:creationId xmlns:a16="http://schemas.microsoft.com/office/drawing/2014/main" id="{FD55C797-E0DB-8E74-E717-F523EDF4860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58330" y="2341035"/>
                    <a:ext cx="360" cy="360"/>
                  </p14:xfrm>
                </p:contentPart>
              </mc:Choice>
              <mc:Fallback xmlns="">
                <p:pic>
                  <p:nvPicPr>
                    <p:cNvPr id="151" name="Entrada de lápiz 150">
                      <a:extLst>
                        <a:ext uri="{FF2B5EF4-FFF2-40B4-BE49-F238E27FC236}">
                          <a16:creationId xmlns:a16="http://schemas.microsoft.com/office/drawing/2014/main" id="{FD55C797-E0DB-8E74-E717-F523EDF48604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922330" y="230503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54" name="Grupo 153">
                  <a:extLst>
                    <a:ext uri="{FF2B5EF4-FFF2-40B4-BE49-F238E27FC236}">
                      <a16:creationId xmlns:a16="http://schemas.microsoft.com/office/drawing/2014/main" id="{9C9E6C11-00D2-E7D7-EF7E-5830E6E89060}"/>
                    </a:ext>
                  </a:extLst>
                </p:cNvPr>
                <p:cNvGrpSpPr/>
                <p:nvPr/>
              </p:nvGrpSpPr>
              <p:grpSpPr>
                <a:xfrm>
                  <a:off x="3108810" y="2428875"/>
                  <a:ext cx="118440" cy="17280"/>
                  <a:chOff x="3108810" y="2428875"/>
                  <a:chExt cx="118440" cy="1728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8">
                    <p14:nvContentPartPr>
                      <p14:cNvPr id="152" name="Entrada de lápiz 151">
                        <a:extLst>
                          <a:ext uri="{FF2B5EF4-FFF2-40B4-BE49-F238E27FC236}">
                            <a16:creationId xmlns:a16="http://schemas.microsoft.com/office/drawing/2014/main" id="{CDC39155-F542-85B7-D24D-093F4B87481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108810" y="242887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52" name="Entrada de lápiz 151">
                        <a:extLst>
                          <a:ext uri="{FF2B5EF4-FFF2-40B4-BE49-F238E27FC236}">
                            <a16:creationId xmlns:a16="http://schemas.microsoft.com/office/drawing/2014/main" id="{CDC39155-F542-85B7-D24D-093F4B8748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72810" y="239287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9">
                    <p14:nvContentPartPr>
                      <p14:cNvPr id="153" name="Entrada de lápiz 152">
                        <a:extLst>
                          <a:ext uri="{FF2B5EF4-FFF2-40B4-BE49-F238E27FC236}">
                            <a16:creationId xmlns:a16="http://schemas.microsoft.com/office/drawing/2014/main" id="{7E991761-5C87-3331-B070-6CA3F76AF2C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226890" y="24457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53" name="Entrada de lápiz 152">
                        <a:extLst>
                          <a:ext uri="{FF2B5EF4-FFF2-40B4-BE49-F238E27FC236}">
                            <a16:creationId xmlns:a16="http://schemas.microsoft.com/office/drawing/2014/main" id="{7E991761-5C87-3331-B070-6CA3F76AF2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90890" y="24097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20">
                  <p14:nvContentPartPr>
                    <p14:cNvPr id="155" name="Entrada de lápiz 154">
                      <a:extLst>
                        <a:ext uri="{FF2B5EF4-FFF2-40B4-BE49-F238E27FC236}">
                          <a16:creationId xmlns:a16="http://schemas.microsoft.com/office/drawing/2014/main" id="{1A910CCF-D456-78A4-74E5-275BCF956B9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83130" y="2162115"/>
                    <a:ext cx="360" cy="360"/>
                  </p14:xfrm>
                </p:contentPart>
              </mc:Choice>
              <mc:Fallback xmlns="">
                <p:pic>
                  <p:nvPicPr>
                    <p:cNvPr id="155" name="Entrada de lápiz 154">
                      <a:extLst>
                        <a:ext uri="{FF2B5EF4-FFF2-40B4-BE49-F238E27FC236}">
                          <a16:creationId xmlns:a16="http://schemas.microsoft.com/office/drawing/2014/main" id="{1A910CCF-D456-78A4-74E5-275BCF956B9D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347130" y="21261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">
                  <p14:nvContentPartPr>
                    <p14:cNvPr id="156" name="Entrada de lápiz 155">
                      <a:extLst>
                        <a:ext uri="{FF2B5EF4-FFF2-40B4-BE49-F238E27FC236}">
                          <a16:creationId xmlns:a16="http://schemas.microsoft.com/office/drawing/2014/main" id="{7A8C0989-FD30-B5CE-30A4-0F483C38F10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428850" y="2028555"/>
                    <a:ext cx="360" cy="360"/>
                  </p14:xfrm>
                </p:contentPart>
              </mc:Choice>
              <mc:Fallback xmlns="">
                <p:pic>
                  <p:nvPicPr>
                    <p:cNvPr id="156" name="Entrada de lápiz 155">
                      <a:extLst>
                        <a:ext uri="{FF2B5EF4-FFF2-40B4-BE49-F238E27FC236}">
                          <a16:creationId xmlns:a16="http://schemas.microsoft.com/office/drawing/2014/main" id="{7A8C0989-FD30-B5CE-30A4-0F483C38F106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392850" y="19925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2">
                  <p14:nvContentPartPr>
                    <p14:cNvPr id="157" name="Entrada de lápiz 156">
                      <a:extLst>
                        <a:ext uri="{FF2B5EF4-FFF2-40B4-BE49-F238E27FC236}">
                          <a16:creationId xmlns:a16="http://schemas.microsoft.com/office/drawing/2014/main" id="{3470BEE0-E0E2-4035-3FA2-2296DB55A7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278370" y="2805795"/>
                    <a:ext cx="360" cy="360"/>
                  </p14:xfrm>
                </p:contentPart>
              </mc:Choice>
              <mc:Fallback xmlns="">
                <p:pic>
                  <p:nvPicPr>
                    <p:cNvPr id="157" name="Entrada de lápiz 156">
                      <a:extLst>
                        <a:ext uri="{FF2B5EF4-FFF2-40B4-BE49-F238E27FC236}">
                          <a16:creationId xmlns:a16="http://schemas.microsoft.com/office/drawing/2014/main" id="{3470BEE0-E0E2-4035-3FA2-2296DB55A7BF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242370" y="27697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3">
                  <p14:nvContentPartPr>
                    <p14:cNvPr id="158" name="Entrada de lápiz 157">
                      <a:extLst>
                        <a:ext uri="{FF2B5EF4-FFF2-40B4-BE49-F238E27FC236}">
                          <a16:creationId xmlns:a16="http://schemas.microsoft.com/office/drawing/2014/main" id="{B4305C82-F7B4-26A7-B146-AB510465ACE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722250" y="2893455"/>
                    <a:ext cx="360" cy="360"/>
                  </p14:xfrm>
                </p:contentPart>
              </mc:Choice>
              <mc:Fallback xmlns="">
                <p:pic>
                  <p:nvPicPr>
                    <p:cNvPr id="158" name="Entrada de lápiz 157">
                      <a:extLst>
                        <a:ext uri="{FF2B5EF4-FFF2-40B4-BE49-F238E27FC236}">
                          <a16:creationId xmlns:a16="http://schemas.microsoft.com/office/drawing/2014/main" id="{B4305C82-F7B4-26A7-B146-AB510465ACED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686250" y="28574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61" name="Grupo 160">
                  <a:extLst>
                    <a:ext uri="{FF2B5EF4-FFF2-40B4-BE49-F238E27FC236}">
                      <a16:creationId xmlns:a16="http://schemas.microsoft.com/office/drawing/2014/main" id="{981BD324-F946-CCF0-F429-28FB44771BA9}"/>
                    </a:ext>
                  </a:extLst>
                </p:cNvPr>
                <p:cNvGrpSpPr/>
                <p:nvPr/>
              </p:nvGrpSpPr>
              <p:grpSpPr>
                <a:xfrm>
                  <a:off x="3623250" y="2611575"/>
                  <a:ext cx="106920" cy="15480"/>
                  <a:chOff x="3623250" y="2611575"/>
                  <a:chExt cx="106920" cy="1548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4">
                    <p14:nvContentPartPr>
                      <p14:cNvPr id="159" name="Entrada de lápiz 158">
                        <a:extLst>
                          <a:ext uri="{FF2B5EF4-FFF2-40B4-BE49-F238E27FC236}">
                            <a16:creationId xmlns:a16="http://schemas.microsoft.com/office/drawing/2014/main" id="{18133BF0-1922-D913-4328-250E4FCEC38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729810" y="26266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59" name="Entrada de lápiz 158">
                        <a:extLst>
                          <a:ext uri="{FF2B5EF4-FFF2-40B4-BE49-F238E27FC236}">
                            <a16:creationId xmlns:a16="http://schemas.microsoft.com/office/drawing/2014/main" id="{18133BF0-1922-D913-4328-250E4FCEC3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93810" y="25906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5">
                    <p14:nvContentPartPr>
                      <p14:cNvPr id="160" name="Entrada de lápiz 159">
                        <a:extLst>
                          <a:ext uri="{FF2B5EF4-FFF2-40B4-BE49-F238E27FC236}">
                            <a16:creationId xmlns:a16="http://schemas.microsoft.com/office/drawing/2014/main" id="{B5F6AE84-E58A-89B8-E9CB-B8A5F0DEAA4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23250" y="261157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60" name="Entrada de lápiz 159">
                        <a:extLst>
                          <a:ext uri="{FF2B5EF4-FFF2-40B4-BE49-F238E27FC236}">
                            <a16:creationId xmlns:a16="http://schemas.microsoft.com/office/drawing/2014/main" id="{B5F6AE84-E58A-89B8-E9CB-B8A5F0DEAA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7250" y="257557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26">
                  <p14:nvContentPartPr>
                    <p14:cNvPr id="162" name="Entrada de lápiz 161">
                      <a:extLst>
                        <a:ext uri="{FF2B5EF4-FFF2-40B4-BE49-F238E27FC236}">
                          <a16:creationId xmlns:a16="http://schemas.microsoft.com/office/drawing/2014/main" id="{0782C565-F1E3-00BD-70DF-3F4BA355720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59410" y="2200095"/>
                    <a:ext cx="360" cy="360"/>
                  </p14:xfrm>
                </p:contentPart>
              </mc:Choice>
              <mc:Fallback xmlns="">
                <p:pic>
                  <p:nvPicPr>
                    <p:cNvPr id="162" name="Entrada de lápiz 161">
                      <a:extLst>
                        <a:ext uri="{FF2B5EF4-FFF2-40B4-BE49-F238E27FC236}">
                          <a16:creationId xmlns:a16="http://schemas.microsoft.com/office/drawing/2014/main" id="{0782C565-F1E3-00BD-70DF-3F4BA355720F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823410" y="21640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">
                  <p14:nvContentPartPr>
                    <p14:cNvPr id="163" name="Entrada de lápiz 162">
                      <a:extLst>
                        <a:ext uri="{FF2B5EF4-FFF2-40B4-BE49-F238E27FC236}">
                          <a16:creationId xmlns:a16="http://schemas.microsoft.com/office/drawing/2014/main" id="{FCD860FF-E332-1DD2-93C5-9D13007D20E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187010" y="2406015"/>
                    <a:ext cx="360" cy="360"/>
                  </p14:xfrm>
                </p:contentPart>
              </mc:Choice>
              <mc:Fallback xmlns="">
                <p:pic>
                  <p:nvPicPr>
                    <p:cNvPr id="163" name="Entrada de lápiz 162">
                      <a:extLst>
                        <a:ext uri="{FF2B5EF4-FFF2-40B4-BE49-F238E27FC236}">
                          <a16:creationId xmlns:a16="http://schemas.microsoft.com/office/drawing/2014/main" id="{FCD860FF-E332-1DD2-93C5-9D13007D20E4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151010" y="23700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8">
                  <p14:nvContentPartPr>
                    <p14:cNvPr id="164" name="Entrada de lápiz 163">
                      <a:extLst>
                        <a:ext uri="{FF2B5EF4-FFF2-40B4-BE49-F238E27FC236}">
                          <a16:creationId xmlns:a16="http://schemas.microsoft.com/office/drawing/2014/main" id="{BC488638-7752-4679-57C9-091D1E5B262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7570" y="1902915"/>
                    <a:ext cx="360" cy="360"/>
                  </p14:xfrm>
                </p:contentPart>
              </mc:Choice>
              <mc:Fallback xmlns="">
                <p:pic>
                  <p:nvPicPr>
                    <p:cNvPr id="164" name="Entrada de lápiz 163">
                      <a:extLst>
                        <a:ext uri="{FF2B5EF4-FFF2-40B4-BE49-F238E27FC236}">
                          <a16:creationId xmlns:a16="http://schemas.microsoft.com/office/drawing/2014/main" id="{BC488638-7752-4679-57C9-091D1E5B2627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861570" y="18669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9">
                  <p14:nvContentPartPr>
                    <p14:cNvPr id="165" name="Entrada de lápiz 164">
                      <a:extLst>
                        <a:ext uri="{FF2B5EF4-FFF2-40B4-BE49-F238E27FC236}">
                          <a16:creationId xmlns:a16="http://schemas.microsoft.com/office/drawing/2014/main" id="{B77813F3-70CA-176D-E369-4E2740F8C4A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316610" y="2141235"/>
                    <a:ext cx="360" cy="360"/>
                  </p14:xfrm>
                </p:contentPart>
              </mc:Choice>
              <mc:Fallback xmlns="">
                <p:pic>
                  <p:nvPicPr>
                    <p:cNvPr id="165" name="Entrada de lápiz 164">
                      <a:extLst>
                        <a:ext uri="{FF2B5EF4-FFF2-40B4-BE49-F238E27FC236}">
                          <a16:creationId xmlns:a16="http://schemas.microsoft.com/office/drawing/2014/main" id="{B77813F3-70CA-176D-E369-4E2740F8C4A5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280610" y="210523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70" name="Grupo 169">
                  <a:extLst>
                    <a:ext uri="{FF2B5EF4-FFF2-40B4-BE49-F238E27FC236}">
                      <a16:creationId xmlns:a16="http://schemas.microsoft.com/office/drawing/2014/main" id="{1B374069-24B4-9485-E706-E7E45848FB8F}"/>
                    </a:ext>
                  </a:extLst>
                </p:cNvPr>
                <p:cNvGrpSpPr/>
                <p:nvPr/>
              </p:nvGrpSpPr>
              <p:grpSpPr>
                <a:xfrm>
                  <a:off x="4627200" y="1906875"/>
                  <a:ext cx="86040" cy="27000"/>
                  <a:chOff x="4627200" y="1906875"/>
                  <a:chExt cx="86040" cy="2700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0">
                    <p14:nvContentPartPr>
                      <p14:cNvPr id="166" name="Entrada de lápiz 165">
                        <a:extLst>
                          <a:ext uri="{FF2B5EF4-FFF2-40B4-BE49-F238E27FC236}">
                            <a16:creationId xmlns:a16="http://schemas.microsoft.com/office/drawing/2014/main" id="{7525ACE0-7CF6-2EE7-ECF8-0954D9C8C41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627200" y="193351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66" name="Entrada de lápiz 165">
                        <a:extLst>
                          <a:ext uri="{FF2B5EF4-FFF2-40B4-BE49-F238E27FC236}">
                            <a16:creationId xmlns:a16="http://schemas.microsoft.com/office/drawing/2014/main" id="{7525ACE0-7CF6-2EE7-ECF8-0954D9C8C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91200" y="189751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1">
                    <p14:nvContentPartPr>
                      <p14:cNvPr id="167" name="Entrada de lápiz 166">
                        <a:extLst>
                          <a:ext uri="{FF2B5EF4-FFF2-40B4-BE49-F238E27FC236}">
                            <a16:creationId xmlns:a16="http://schemas.microsoft.com/office/drawing/2014/main" id="{B10FE4F7-DCFE-2D99-983A-AD439758A1B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712880" y="190687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67" name="Entrada de lápiz 166">
                        <a:extLst>
                          <a:ext uri="{FF2B5EF4-FFF2-40B4-BE49-F238E27FC236}">
                            <a16:creationId xmlns:a16="http://schemas.microsoft.com/office/drawing/2014/main" id="{B10FE4F7-DCFE-2D99-983A-AD439758A1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6880" y="187087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32">
                  <p14:nvContentPartPr>
                    <p14:cNvPr id="168" name="Entrada de lápiz 167">
                      <a:extLst>
                        <a:ext uri="{FF2B5EF4-FFF2-40B4-BE49-F238E27FC236}">
                          <a16:creationId xmlns:a16="http://schemas.microsoft.com/office/drawing/2014/main" id="{D8CC4FBE-0FE0-F084-96C0-60F5B80D4E9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708920" y="2032515"/>
                    <a:ext cx="360" cy="360"/>
                  </p14:xfrm>
                </p:contentPart>
              </mc:Choice>
              <mc:Fallback xmlns="">
                <p:pic>
                  <p:nvPicPr>
                    <p:cNvPr id="168" name="Entrada de lápiz 167">
                      <a:extLst>
                        <a:ext uri="{FF2B5EF4-FFF2-40B4-BE49-F238E27FC236}">
                          <a16:creationId xmlns:a16="http://schemas.microsoft.com/office/drawing/2014/main" id="{D8CC4FBE-0FE0-F084-96C0-60F5B80D4E9D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672920" y="19965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75" name="Grupo 174">
                  <a:extLst>
                    <a:ext uri="{FF2B5EF4-FFF2-40B4-BE49-F238E27FC236}">
                      <a16:creationId xmlns:a16="http://schemas.microsoft.com/office/drawing/2014/main" id="{2C94A59C-69CF-5376-05CB-FEE29B1CEA52}"/>
                    </a:ext>
                  </a:extLst>
                </p:cNvPr>
                <p:cNvGrpSpPr/>
                <p:nvPr/>
              </p:nvGrpSpPr>
              <p:grpSpPr>
                <a:xfrm>
                  <a:off x="4619640" y="2150595"/>
                  <a:ext cx="93600" cy="21240"/>
                  <a:chOff x="4619640" y="2150595"/>
                  <a:chExt cx="93600" cy="2124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3">
                    <p14:nvContentPartPr>
                      <p14:cNvPr id="169" name="Entrada de lápiz 168">
                        <a:extLst>
                          <a:ext uri="{FF2B5EF4-FFF2-40B4-BE49-F238E27FC236}">
                            <a16:creationId xmlns:a16="http://schemas.microsoft.com/office/drawing/2014/main" id="{FFFC6A74-B620-7A95-B028-B74288CA9FE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712880" y="21505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69" name="Entrada de lápiz 168">
                        <a:extLst>
                          <a:ext uri="{FF2B5EF4-FFF2-40B4-BE49-F238E27FC236}">
                            <a16:creationId xmlns:a16="http://schemas.microsoft.com/office/drawing/2014/main" id="{FFFC6A74-B620-7A95-B028-B74288CA9F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6880" y="21145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4">
                    <p14:nvContentPartPr>
                      <p14:cNvPr id="171" name="Entrada de lápiz 170">
                        <a:extLst>
                          <a:ext uri="{FF2B5EF4-FFF2-40B4-BE49-F238E27FC236}">
                            <a16:creationId xmlns:a16="http://schemas.microsoft.com/office/drawing/2014/main" id="{7E68E2BA-31F6-1784-5FA5-2DD5C87CD7B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619640" y="217147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71" name="Entrada de lápiz 170">
                        <a:extLst>
                          <a:ext uri="{FF2B5EF4-FFF2-40B4-BE49-F238E27FC236}">
                            <a16:creationId xmlns:a16="http://schemas.microsoft.com/office/drawing/2014/main" id="{7E68E2BA-31F6-1784-5FA5-2DD5C87CD7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3640" y="213547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35">
                  <p14:nvContentPartPr>
                    <p14:cNvPr id="172" name="Entrada de lápiz 171">
                      <a:extLst>
                        <a:ext uri="{FF2B5EF4-FFF2-40B4-BE49-F238E27FC236}">
                          <a16:creationId xmlns:a16="http://schemas.microsoft.com/office/drawing/2014/main" id="{4D1579DC-7A17-E11D-3D3E-1133B4C17C2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850040" y="2314395"/>
                    <a:ext cx="360" cy="360"/>
                  </p14:xfrm>
                </p:contentPart>
              </mc:Choice>
              <mc:Fallback xmlns="">
                <p:pic>
                  <p:nvPicPr>
                    <p:cNvPr id="172" name="Entrada de lápiz 171">
                      <a:extLst>
                        <a:ext uri="{FF2B5EF4-FFF2-40B4-BE49-F238E27FC236}">
                          <a16:creationId xmlns:a16="http://schemas.microsoft.com/office/drawing/2014/main" id="{4D1579DC-7A17-E11D-3D3E-1133B4C17C23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814040" y="22783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6">
                  <p14:nvContentPartPr>
                    <p14:cNvPr id="173" name="Entrada de lápiz 172">
                      <a:extLst>
                        <a:ext uri="{FF2B5EF4-FFF2-40B4-BE49-F238E27FC236}">
                          <a16:creationId xmlns:a16="http://schemas.microsoft.com/office/drawing/2014/main" id="{C1271300-E657-E826-0BAA-8387A1F955B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055600" y="2044035"/>
                    <a:ext cx="360" cy="360"/>
                  </p14:xfrm>
                </p:contentPart>
              </mc:Choice>
              <mc:Fallback xmlns="">
                <p:pic>
                  <p:nvPicPr>
                    <p:cNvPr id="173" name="Entrada de lápiz 172">
                      <a:extLst>
                        <a:ext uri="{FF2B5EF4-FFF2-40B4-BE49-F238E27FC236}">
                          <a16:creationId xmlns:a16="http://schemas.microsoft.com/office/drawing/2014/main" id="{C1271300-E657-E826-0BAA-8387A1F955BE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019600" y="200803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78" name="Grupo 177">
                  <a:extLst>
                    <a:ext uri="{FF2B5EF4-FFF2-40B4-BE49-F238E27FC236}">
                      <a16:creationId xmlns:a16="http://schemas.microsoft.com/office/drawing/2014/main" id="{EEF78AA2-F265-3C0F-68E3-BC9F33CDE351}"/>
                    </a:ext>
                  </a:extLst>
                </p:cNvPr>
                <p:cNvGrpSpPr/>
                <p:nvPr/>
              </p:nvGrpSpPr>
              <p:grpSpPr>
                <a:xfrm>
                  <a:off x="5211840" y="2000115"/>
                  <a:ext cx="109080" cy="25200"/>
                  <a:chOff x="5211840" y="2000115"/>
                  <a:chExt cx="109080" cy="2520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7">
                    <p14:nvContentPartPr>
                      <p14:cNvPr id="174" name="Entrada de lápiz 173">
                        <a:extLst>
                          <a:ext uri="{FF2B5EF4-FFF2-40B4-BE49-F238E27FC236}">
                            <a16:creationId xmlns:a16="http://schemas.microsoft.com/office/drawing/2014/main" id="{16AC7C6F-34FE-B4CA-3723-0A2F034E609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211840" y="200011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74" name="Entrada de lápiz 173">
                        <a:extLst>
                          <a:ext uri="{FF2B5EF4-FFF2-40B4-BE49-F238E27FC236}">
                            <a16:creationId xmlns:a16="http://schemas.microsoft.com/office/drawing/2014/main" id="{16AC7C6F-34FE-B4CA-3723-0A2F034E60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75840" y="1982115"/>
                        <a:ext cx="72000" cy="361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38">
                    <p14:nvContentPartPr>
                      <p14:cNvPr id="176" name="Entrada de lápiz 175">
                        <a:extLst>
                          <a:ext uri="{FF2B5EF4-FFF2-40B4-BE49-F238E27FC236}">
                            <a16:creationId xmlns:a16="http://schemas.microsoft.com/office/drawing/2014/main" id="{F3496726-AAC0-0EA8-A142-0ED04C002B1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5320560" y="202495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76" name="Entrada de lápiz 175">
                        <a:extLst>
                          <a:ext uri="{FF2B5EF4-FFF2-40B4-BE49-F238E27FC236}">
                            <a16:creationId xmlns:a16="http://schemas.microsoft.com/office/drawing/2014/main" id="{F3496726-AAC0-0EA8-A142-0ED04C002B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84560" y="198895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39">
                  <p14:nvContentPartPr>
                    <p14:cNvPr id="177" name="Entrada de lápiz 176">
                      <a:extLst>
                        <a:ext uri="{FF2B5EF4-FFF2-40B4-BE49-F238E27FC236}">
                          <a16:creationId xmlns:a16="http://schemas.microsoft.com/office/drawing/2014/main" id="{1F4E9218-3400-5524-A84B-7A94D50A54A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368080" y="1592595"/>
                    <a:ext cx="360" cy="360"/>
                  </p14:xfrm>
                </p:contentPart>
              </mc:Choice>
              <mc:Fallback xmlns="">
                <p:pic>
                  <p:nvPicPr>
                    <p:cNvPr id="177" name="Entrada de lápiz 176">
                      <a:extLst>
                        <a:ext uri="{FF2B5EF4-FFF2-40B4-BE49-F238E27FC236}">
                          <a16:creationId xmlns:a16="http://schemas.microsoft.com/office/drawing/2014/main" id="{1F4E9218-3400-5524-A84B-7A94D50A54A2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332080" y="15565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0">
                  <p14:nvContentPartPr>
                    <p14:cNvPr id="179" name="Entrada de lápiz 178">
                      <a:extLst>
                        <a:ext uri="{FF2B5EF4-FFF2-40B4-BE49-F238E27FC236}">
                          <a16:creationId xmlns:a16="http://schemas.microsoft.com/office/drawing/2014/main" id="{1DC0A607-F5E8-C7A9-7304-2BADB691397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564280" y="2080035"/>
                    <a:ext cx="360" cy="360"/>
                  </p14:xfrm>
                </p:contentPart>
              </mc:Choice>
              <mc:Fallback xmlns="">
                <p:pic>
                  <p:nvPicPr>
                    <p:cNvPr id="179" name="Entrada de lápiz 178">
                      <a:extLst>
                        <a:ext uri="{FF2B5EF4-FFF2-40B4-BE49-F238E27FC236}">
                          <a16:creationId xmlns:a16="http://schemas.microsoft.com/office/drawing/2014/main" id="{1DC0A607-F5E8-C7A9-7304-2BADB6913974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528280" y="204403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1">
                  <p14:nvContentPartPr>
                    <p14:cNvPr id="180" name="Entrada de lápiz 179">
                      <a:extLst>
                        <a:ext uri="{FF2B5EF4-FFF2-40B4-BE49-F238E27FC236}">
                          <a16:creationId xmlns:a16="http://schemas.microsoft.com/office/drawing/2014/main" id="{2C145EB4-63AA-97C9-9108-85D9D842F99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636640" y="1876275"/>
                    <a:ext cx="360" cy="360"/>
                  </p14:xfrm>
                </p:contentPart>
              </mc:Choice>
              <mc:Fallback xmlns="">
                <p:pic>
                  <p:nvPicPr>
                    <p:cNvPr id="180" name="Entrada de lápiz 179">
                      <a:extLst>
                        <a:ext uri="{FF2B5EF4-FFF2-40B4-BE49-F238E27FC236}">
                          <a16:creationId xmlns:a16="http://schemas.microsoft.com/office/drawing/2014/main" id="{2C145EB4-63AA-97C9-9108-85D9D842F991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600640" y="184027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2">
                  <p14:nvContentPartPr>
                    <p14:cNvPr id="181" name="Entrada de lápiz 180">
                      <a:extLst>
                        <a:ext uri="{FF2B5EF4-FFF2-40B4-BE49-F238E27FC236}">
                          <a16:creationId xmlns:a16="http://schemas.microsoft.com/office/drawing/2014/main" id="{1268464F-373B-88F5-7703-A98CADA8F1B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855880" y="2066715"/>
                    <a:ext cx="360" cy="360"/>
                  </p14:xfrm>
                </p:contentPart>
              </mc:Choice>
              <mc:Fallback xmlns="">
                <p:pic>
                  <p:nvPicPr>
                    <p:cNvPr id="181" name="Entrada de lápiz 180">
                      <a:extLst>
                        <a:ext uri="{FF2B5EF4-FFF2-40B4-BE49-F238E27FC236}">
                          <a16:creationId xmlns:a16="http://schemas.microsoft.com/office/drawing/2014/main" id="{1268464F-373B-88F5-7703-A98CADA8F1B0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819880" y="20307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3">
                  <p14:nvContentPartPr>
                    <p14:cNvPr id="182" name="Entrada de lápiz 181">
                      <a:extLst>
                        <a:ext uri="{FF2B5EF4-FFF2-40B4-BE49-F238E27FC236}">
                          <a16:creationId xmlns:a16="http://schemas.microsoft.com/office/drawing/2014/main" id="{88FAA7B5-595B-3C2F-B6D4-BE02402A241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394800" y="1960155"/>
                    <a:ext cx="360" cy="360"/>
                  </p14:xfrm>
                </p:contentPart>
              </mc:Choice>
              <mc:Fallback xmlns="">
                <p:pic>
                  <p:nvPicPr>
                    <p:cNvPr id="182" name="Entrada de lápiz 181">
                      <a:extLst>
                        <a:ext uri="{FF2B5EF4-FFF2-40B4-BE49-F238E27FC236}">
                          <a16:creationId xmlns:a16="http://schemas.microsoft.com/office/drawing/2014/main" id="{88FAA7B5-595B-3C2F-B6D4-BE02402A241D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6358800" y="19241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4">
                  <p14:nvContentPartPr>
                    <p14:cNvPr id="183" name="Entrada de lápiz 182">
                      <a:extLst>
                        <a:ext uri="{FF2B5EF4-FFF2-40B4-BE49-F238E27FC236}">
                          <a16:creationId xmlns:a16="http://schemas.microsoft.com/office/drawing/2014/main" id="{E5575EBE-42E8-7505-FF60-7D6849F4BA4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515040" y="2118195"/>
                    <a:ext cx="360" cy="360"/>
                  </p14:xfrm>
                </p:contentPart>
              </mc:Choice>
              <mc:Fallback xmlns="">
                <p:pic>
                  <p:nvPicPr>
                    <p:cNvPr id="183" name="Entrada de lápiz 182">
                      <a:extLst>
                        <a:ext uri="{FF2B5EF4-FFF2-40B4-BE49-F238E27FC236}">
                          <a16:creationId xmlns:a16="http://schemas.microsoft.com/office/drawing/2014/main" id="{E5575EBE-42E8-7505-FF60-7D6849F4BA42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6479040" y="20821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5">
                  <p14:nvContentPartPr>
                    <p14:cNvPr id="184" name="Entrada de lápiz 183">
                      <a:extLst>
                        <a:ext uri="{FF2B5EF4-FFF2-40B4-BE49-F238E27FC236}">
                          <a16:creationId xmlns:a16="http://schemas.microsoft.com/office/drawing/2014/main" id="{DBD86A2F-8849-8DB5-FBD6-D5DF8EF7FC9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465360" y="2200275"/>
                    <a:ext cx="360" cy="360"/>
                  </p14:xfrm>
                </p:contentPart>
              </mc:Choice>
              <mc:Fallback xmlns="">
                <p:pic>
                  <p:nvPicPr>
                    <p:cNvPr id="184" name="Entrada de lápiz 183">
                      <a:extLst>
                        <a:ext uri="{FF2B5EF4-FFF2-40B4-BE49-F238E27FC236}">
                          <a16:creationId xmlns:a16="http://schemas.microsoft.com/office/drawing/2014/main" id="{DBD86A2F-8849-8DB5-FBD6-D5DF8EF7FC97}"/>
                        </a:ext>
                      </a:extLst>
                    </p:cNvPr>
                    <p:cNvPicPr/>
                    <p:nvPr/>
                  </p:nvPicPr>
                  <p:blipFill>
                    <a:blip r:embed="rId46"/>
                    <a:stretch>
                      <a:fillRect/>
                    </a:stretch>
                  </p:blipFill>
                  <p:spPr>
                    <a:xfrm>
                      <a:off x="6447360" y="2164275"/>
                      <a:ext cx="3618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7">
                  <p14:nvContentPartPr>
                    <p14:cNvPr id="185" name="Entrada de lápiz 184">
                      <a:extLst>
                        <a:ext uri="{FF2B5EF4-FFF2-40B4-BE49-F238E27FC236}">
                          <a16:creationId xmlns:a16="http://schemas.microsoft.com/office/drawing/2014/main" id="{6F95B327-EE65-8665-87B0-9DD7903C5F6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076560" y="2310795"/>
                    <a:ext cx="360" cy="360"/>
                  </p14:xfrm>
                </p:contentPart>
              </mc:Choice>
              <mc:Fallback xmlns="">
                <p:pic>
                  <p:nvPicPr>
                    <p:cNvPr id="185" name="Entrada de lápiz 184">
                      <a:extLst>
                        <a:ext uri="{FF2B5EF4-FFF2-40B4-BE49-F238E27FC236}">
                          <a16:creationId xmlns:a16="http://schemas.microsoft.com/office/drawing/2014/main" id="{6F95B327-EE65-8665-87B0-9DD7903C5F6C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6040560" y="227479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8">
                  <p14:nvContentPartPr>
                    <p14:cNvPr id="186" name="Entrada de lápiz 185">
                      <a:extLst>
                        <a:ext uri="{FF2B5EF4-FFF2-40B4-BE49-F238E27FC236}">
                          <a16:creationId xmlns:a16="http://schemas.microsoft.com/office/drawing/2014/main" id="{4FEDD211-9AF9-5377-32B3-D7229F2D352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589040" y="2455245"/>
                    <a:ext cx="360" cy="360"/>
                  </p14:xfrm>
                </p:contentPart>
              </mc:Choice>
              <mc:Fallback xmlns="">
                <p:pic>
                  <p:nvPicPr>
                    <p:cNvPr id="186" name="Entrada de lápiz 185">
                      <a:extLst>
                        <a:ext uri="{FF2B5EF4-FFF2-40B4-BE49-F238E27FC236}">
                          <a16:creationId xmlns:a16="http://schemas.microsoft.com/office/drawing/2014/main" id="{4FEDD211-9AF9-5377-32B3-D7229F2D352B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553040" y="241924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9">
                  <p14:nvContentPartPr>
                    <p14:cNvPr id="187" name="Entrada de lápiz 186">
                      <a:extLst>
                        <a:ext uri="{FF2B5EF4-FFF2-40B4-BE49-F238E27FC236}">
                          <a16:creationId xmlns:a16="http://schemas.microsoft.com/office/drawing/2014/main" id="{1CF91542-CBEF-9963-B0CB-2A4FBA19277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989400" y="2310675"/>
                    <a:ext cx="360" cy="360"/>
                  </p14:xfrm>
                </p:contentPart>
              </mc:Choice>
              <mc:Fallback xmlns="">
                <p:pic>
                  <p:nvPicPr>
                    <p:cNvPr id="187" name="Entrada de lápiz 186">
                      <a:extLst>
                        <a:ext uri="{FF2B5EF4-FFF2-40B4-BE49-F238E27FC236}">
                          <a16:creationId xmlns:a16="http://schemas.microsoft.com/office/drawing/2014/main" id="{1CF91542-CBEF-9963-B0CB-2A4FBA192772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6953400" y="227467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0">
                  <p14:nvContentPartPr>
                    <p14:cNvPr id="188" name="Entrada de lápiz 187">
                      <a:extLst>
                        <a:ext uri="{FF2B5EF4-FFF2-40B4-BE49-F238E27FC236}">
                          <a16:creationId xmlns:a16="http://schemas.microsoft.com/office/drawing/2014/main" id="{F44A6523-9F02-A412-FF87-FD9797D1FED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408440" y="2101155"/>
                    <a:ext cx="360" cy="360"/>
                  </p14:xfrm>
                </p:contentPart>
              </mc:Choice>
              <mc:Fallback xmlns="">
                <p:pic>
                  <p:nvPicPr>
                    <p:cNvPr id="188" name="Entrada de lápiz 187">
                      <a:extLst>
                        <a:ext uri="{FF2B5EF4-FFF2-40B4-BE49-F238E27FC236}">
                          <a16:creationId xmlns:a16="http://schemas.microsoft.com/office/drawing/2014/main" id="{F44A6523-9F02-A412-FF87-FD9797D1FED2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7372440" y="20651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1">
                  <p14:nvContentPartPr>
                    <p14:cNvPr id="189" name="Entrada de lápiz 188">
                      <a:extLst>
                        <a:ext uri="{FF2B5EF4-FFF2-40B4-BE49-F238E27FC236}">
                          <a16:creationId xmlns:a16="http://schemas.microsoft.com/office/drawing/2014/main" id="{5653CFCF-17B2-C75C-4C79-EAE5EDF0C88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212240" y="1925655"/>
                    <a:ext cx="360" cy="360"/>
                  </p14:xfrm>
                </p:contentPart>
              </mc:Choice>
              <mc:Fallback xmlns="">
                <p:pic>
                  <p:nvPicPr>
                    <p:cNvPr id="189" name="Entrada de lápiz 188">
                      <a:extLst>
                        <a:ext uri="{FF2B5EF4-FFF2-40B4-BE49-F238E27FC236}">
                          <a16:creationId xmlns:a16="http://schemas.microsoft.com/office/drawing/2014/main" id="{5653CFCF-17B2-C75C-4C79-EAE5EDF0C88C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7176240" y="18896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2">
                  <p14:nvContentPartPr>
                    <p14:cNvPr id="190" name="Entrada de lápiz 189">
                      <a:extLst>
                        <a:ext uri="{FF2B5EF4-FFF2-40B4-BE49-F238E27FC236}">
                          <a16:creationId xmlns:a16="http://schemas.microsoft.com/office/drawing/2014/main" id="{2F8191E0-47FA-7835-3182-28652B6CA66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23720" y="1761855"/>
                    <a:ext cx="360" cy="360"/>
                  </p14:xfrm>
                </p:contentPart>
              </mc:Choice>
              <mc:Fallback xmlns="">
                <p:pic>
                  <p:nvPicPr>
                    <p:cNvPr id="190" name="Entrada de lápiz 189">
                      <a:extLst>
                        <a:ext uri="{FF2B5EF4-FFF2-40B4-BE49-F238E27FC236}">
                          <a16:creationId xmlns:a16="http://schemas.microsoft.com/office/drawing/2014/main" id="{2F8191E0-47FA-7835-3182-28652B6CA66B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7587720" y="172585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93" name="Grupo 192">
                  <a:extLst>
                    <a:ext uri="{FF2B5EF4-FFF2-40B4-BE49-F238E27FC236}">
                      <a16:creationId xmlns:a16="http://schemas.microsoft.com/office/drawing/2014/main" id="{2D132C17-6307-C012-2B5F-5ED2430D64BA}"/>
                    </a:ext>
                  </a:extLst>
                </p:cNvPr>
                <p:cNvGrpSpPr/>
                <p:nvPr/>
              </p:nvGrpSpPr>
              <p:grpSpPr>
                <a:xfrm>
                  <a:off x="8090280" y="1916295"/>
                  <a:ext cx="118440" cy="2160"/>
                  <a:chOff x="8090280" y="1916295"/>
                  <a:chExt cx="118440" cy="216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3">
                    <p14:nvContentPartPr>
                      <p14:cNvPr id="191" name="Entrada de lápiz 190">
                        <a:extLst>
                          <a:ext uri="{FF2B5EF4-FFF2-40B4-BE49-F238E27FC236}">
                            <a16:creationId xmlns:a16="http://schemas.microsoft.com/office/drawing/2014/main" id="{6196CF83-9A5F-EFCC-AF4F-C592A2927EF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090280" y="19162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91" name="Entrada de lápiz 190">
                        <a:extLst>
                          <a:ext uri="{FF2B5EF4-FFF2-40B4-BE49-F238E27FC236}">
                            <a16:creationId xmlns:a16="http://schemas.microsoft.com/office/drawing/2014/main" id="{6196CF83-9A5F-EFCC-AF4F-C592A2927E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54280" y="18802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4">
                    <p14:nvContentPartPr>
                      <p14:cNvPr id="192" name="Entrada de lápiz 191">
                        <a:extLst>
                          <a:ext uri="{FF2B5EF4-FFF2-40B4-BE49-F238E27FC236}">
                            <a16:creationId xmlns:a16="http://schemas.microsoft.com/office/drawing/2014/main" id="{0CE4A8D2-E753-F394-1A3F-0F42A016FA3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208360" y="1918095"/>
                      <a:ext cx="360" cy="360"/>
                    </p14:xfrm>
                  </p:contentPart>
                </mc:Choice>
                <mc:Fallback xmlns="">
                  <p:pic>
                    <p:nvPicPr>
                      <p:cNvPr id="192" name="Entrada de lápiz 191">
                        <a:extLst>
                          <a:ext uri="{FF2B5EF4-FFF2-40B4-BE49-F238E27FC236}">
                            <a16:creationId xmlns:a16="http://schemas.microsoft.com/office/drawing/2014/main" id="{0CE4A8D2-E753-F394-1A3F-0F42A016FA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72360" y="1882095"/>
                        <a:ext cx="72000" cy="72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55">
                  <p14:nvContentPartPr>
                    <p14:cNvPr id="194" name="Entrada de lápiz 193">
                      <a:extLst>
                        <a:ext uri="{FF2B5EF4-FFF2-40B4-BE49-F238E27FC236}">
                          <a16:creationId xmlns:a16="http://schemas.microsoft.com/office/drawing/2014/main" id="{6F63516F-D090-0790-896F-10CCD53040F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28490" y="1931415"/>
                    <a:ext cx="360" cy="360"/>
                  </p14:xfrm>
                </p:contentPart>
              </mc:Choice>
              <mc:Fallback xmlns="">
                <p:pic>
                  <p:nvPicPr>
                    <p:cNvPr id="194" name="Entrada de lápiz 193">
                      <a:extLst>
                        <a:ext uri="{FF2B5EF4-FFF2-40B4-BE49-F238E27FC236}">
                          <a16:creationId xmlns:a16="http://schemas.microsoft.com/office/drawing/2014/main" id="{6F63516F-D090-0790-896F-10CCD53040F5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8492490" y="1895415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6">
                  <p14:nvContentPartPr>
                    <p14:cNvPr id="195" name="Entrada de lápiz 194">
                      <a:extLst>
                        <a:ext uri="{FF2B5EF4-FFF2-40B4-BE49-F238E27FC236}">
                          <a16:creationId xmlns:a16="http://schemas.microsoft.com/office/drawing/2014/main" id="{FDD4DD8D-B72B-2E8C-F7B1-FB885025AE9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545240" y="3482070"/>
                    <a:ext cx="360" cy="360"/>
                  </p14:xfrm>
                </p:contentPart>
              </mc:Choice>
              <mc:Fallback xmlns="">
                <p:pic>
                  <p:nvPicPr>
                    <p:cNvPr id="195" name="Entrada de lápiz 194">
                      <a:extLst>
                        <a:ext uri="{FF2B5EF4-FFF2-40B4-BE49-F238E27FC236}">
                          <a16:creationId xmlns:a16="http://schemas.microsoft.com/office/drawing/2014/main" id="{FDD4DD8D-B72B-2E8C-F7B1-FB885025AE91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4509240" y="3446070"/>
                      <a:ext cx="72000" cy="7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sp>
              <p:nvSpPr>
                <p:cNvPr id="202" name="Rectángulo 201">
                  <a:extLst>
                    <a:ext uri="{FF2B5EF4-FFF2-40B4-BE49-F238E27FC236}">
                      <a16:creationId xmlns:a16="http://schemas.microsoft.com/office/drawing/2014/main" id="{9D3616DF-E161-F74A-D7EF-7436D77E0920}"/>
                    </a:ext>
                  </a:extLst>
                </p:cNvPr>
                <p:cNvSpPr/>
                <p:nvPr/>
              </p:nvSpPr>
              <p:spPr>
                <a:xfrm>
                  <a:off x="3150897" y="2402676"/>
                  <a:ext cx="84264" cy="5239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cxnSp>
              <p:nvCxnSpPr>
                <p:cNvPr id="203" name="Conector recto 202">
                  <a:extLst>
                    <a:ext uri="{FF2B5EF4-FFF2-40B4-BE49-F238E27FC236}">
                      <a16:creationId xmlns:a16="http://schemas.microsoft.com/office/drawing/2014/main" id="{9AB93DBB-60D7-3C96-5FF6-EC18E6D866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70101" y="2435383"/>
                  <a:ext cx="209783" cy="104110"/>
                </a:xfrm>
                <a:prstGeom prst="line">
                  <a:avLst/>
                </a:prstGeom>
                <a:ln w="6350">
                  <a:solidFill>
                    <a:srgbClr val="BEBFC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Conector recto 205">
                  <a:extLst>
                    <a:ext uri="{FF2B5EF4-FFF2-40B4-BE49-F238E27FC236}">
                      <a16:creationId xmlns:a16="http://schemas.microsoft.com/office/drawing/2014/main" id="{3DACEE4E-8796-FCD6-8006-302B13668C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84110" y="2261587"/>
                  <a:ext cx="105725" cy="105650"/>
                </a:xfrm>
                <a:prstGeom prst="line">
                  <a:avLst/>
                </a:prstGeom>
                <a:ln w="6350">
                  <a:solidFill>
                    <a:srgbClr val="BEBFC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Conector recto 213">
                  <a:extLst>
                    <a:ext uri="{FF2B5EF4-FFF2-40B4-BE49-F238E27FC236}">
                      <a16:creationId xmlns:a16="http://schemas.microsoft.com/office/drawing/2014/main" id="{D61D4558-F483-24D5-300D-5BA827DA91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438894" y="3798456"/>
                  <a:ext cx="53912" cy="0"/>
                </a:xfrm>
                <a:prstGeom prst="line">
                  <a:avLst/>
                </a:prstGeom>
                <a:ln w="19050">
                  <a:solidFill>
                    <a:srgbClr val="BEBFC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24" name="Conector recto 223">
              <a:extLst>
                <a:ext uri="{FF2B5EF4-FFF2-40B4-BE49-F238E27FC236}">
                  <a16:creationId xmlns:a16="http://schemas.microsoft.com/office/drawing/2014/main" id="{6321F97C-F0FB-11DA-658E-C3BAF0E56754}"/>
                </a:ext>
              </a:extLst>
            </p:cNvPr>
            <p:cNvCxnSpPr>
              <a:cxnSpLocks/>
            </p:cNvCxnSpPr>
            <p:nvPr/>
          </p:nvCxnSpPr>
          <p:spPr>
            <a:xfrm>
              <a:off x="1186516" y="3739347"/>
              <a:ext cx="7200000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ector recto 224">
              <a:extLst>
                <a:ext uri="{FF2B5EF4-FFF2-40B4-BE49-F238E27FC236}">
                  <a16:creationId xmlns:a16="http://schemas.microsoft.com/office/drawing/2014/main" id="{E367D5F6-A161-4504-1FD8-2DC76FA29C8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215336" y="3771379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ector recto 225">
              <a:extLst>
                <a:ext uri="{FF2B5EF4-FFF2-40B4-BE49-F238E27FC236}">
                  <a16:creationId xmlns:a16="http://schemas.microsoft.com/office/drawing/2014/main" id="{57705759-4E42-1A5D-E3C1-6D43C4D2ADF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266573" y="3770858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ector recto 226">
              <a:extLst>
                <a:ext uri="{FF2B5EF4-FFF2-40B4-BE49-F238E27FC236}">
                  <a16:creationId xmlns:a16="http://schemas.microsoft.com/office/drawing/2014/main" id="{819C17E2-938C-EB52-9D12-0D64C104D9B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306703" y="3772242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ector recto 228">
              <a:extLst>
                <a:ext uri="{FF2B5EF4-FFF2-40B4-BE49-F238E27FC236}">
                  <a16:creationId xmlns:a16="http://schemas.microsoft.com/office/drawing/2014/main" id="{D51B3B58-B32A-EF18-9EAB-09F1ED8C706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337308" y="3771721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ector recto 229">
              <a:extLst>
                <a:ext uri="{FF2B5EF4-FFF2-40B4-BE49-F238E27FC236}">
                  <a16:creationId xmlns:a16="http://schemas.microsoft.com/office/drawing/2014/main" id="{6E4279A2-68C2-2F71-B141-F06465FAC38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322193" y="3765983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ector recto 230">
              <a:extLst>
                <a:ext uri="{FF2B5EF4-FFF2-40B4-BE49-F238E27FC236}">
                  <a16:creationId xmlns:a16="http://schemas.microsoft.com/office/drawing/2014/main" id="{FA215FDA-8679-6CBF-B480-E714064F984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353504" y="3764078"/>
              <a:ext cx="53912" cy="0"/>
            </a:xfrm>
            <a:prstGeom prst="line">
              <a:avLst/>
            </a:prstGeom>
            <a:ln w="19050">
              <a:solidFill>
                <a:srgbClr val="BEBFC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04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animBg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ángulo 18">
            <a:extLst>
              <a:ext uri="{FF2B5EF4-FFF2-40B4-BE49-F238E27FC236}">
                <a16:creationId xmlns:a16="http://schemas.microsoft.com/office/drawing/2014/main" id="{B0E83F05-235D-D300-FA88-032404E48533}"/>
              </a:ext>
            </a:extLst>
          </p:cNvPr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15" name="Imagen 14" descr="Comida de colores encima de mesa&#10;&#10;Descripción generada automáticamente con confianza media">
            <a:extLst>
              <a:ext uri="{FF2B5EF4-FFF2-40B4-BE49-F238E27FC236}">
                <a16:creationId xmlns:a16="http://schemas.microsoft.com/office/drawing/2014/main" id="{EEE5263F-EB11-CBFD-E0AF-072A63C3B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sp>
        <p:nvSpPr>
          <p:cNvPr id="103" name="Rectángulo 16">
            <a:extLst>
              <a:ext uri="{FF2B5EF4-FFF2-40B4-BE49-F238E27FC236}">
                <a16:creationId xmlns:a16="http://schemas.microsoft.com/office/drawing/2014/main" id="{58AABA89-47DB-7A8D-6B8E-2C75F50CBC47}"/>
              </a:ext>
            </a:extLst>
          </p:cNvPr>
          <p:cNvSpPr/>
          <p:nvPr/>
        </p:nvSpPr>
        <p:spPr>
          <a:xfrm>
            <a:off x="6999" y="0"/>
            <a:ext cx="9144000" cy="5145088"/>
          </a:xfrm>
          <a:prstGeom prst="rect">
            <a:avLst/>
          </a:prstGeom>
          <a:gradFill flip="none" rotWithShape="1">
            <a:gsLst>
              <a:gs pos="0">
                <a:srgbClr val="459B74"/>
              </a:gs>
              <a:gs pos="100000">
                <a:schemeClr val="tx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Rectángulo 15">
            <a:extLst>
              <a:ext uri="{FF2B5EF4-FFF2-40B4-BE49-F238E27FC236}">
                <a16:creationId xmlns:a16="http://schemas.microsoft.com/office/drawing/2014/main" id="{8C319F9A-A8E1-8D58-1BCB-5D9CE2FD8CDA}"/>
              </a:ext>
            </a:extLst>
          </p:cNvPr>
          <p:cNvSpPr/>
          <p:nvPr/>
        </p:nvSpPr>
        <p:spPr>
          <a:xfrm>
            <a:off x="6121400" y="9793289"/>
            <a:ext cx="3022600" cy="51450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Rectángulo 16">
            <a:extLst>
              <a:ext uri="{FF2B5EF4-FFF2-40B4-BE49-F238E27FC236}">
                <a16:creationId xmlns:a16="http://schemas.microsoft.com/office/drawing/2014/main" id="{B2717EFA-FDAB-56CC-60A4-324BEFD93FB3}"/>
              </a:ext>
            </a:extLst>
          </p:cNvPr>
          <p:cNvSpPr/>
          <p:nvPr/>
        </p:nvSpPr>
        <p:spPr>
          <a:xfrm>
            <a:off x="3020214" y="5437189"/>
            <a:ext cx="3101186" cy="51450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B16E5-DDA9-9582-4B25-17AB331168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17061" t="1" r="38272" b="206"/>
          <a:stretch/>
        </p:blipFill>
        <p:spPr>
          <a:xfrm>
            <a:off x="3023856" y="5437188"/>
            <a:ext cx="3097841" cy="51450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64E9DA-5365-0976-1743-0063AC7C8EF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</a:blip>
          <a:srcRect l="30979" t="295" r="29994"/>
          <a:stretch/>
        </p:blipFill>
        <p:spPr>
          <a:xfrm>
            <a:off x="6120000" y="9793289"/>
            <a:ext cx="3024000" cy="5145088"/>
          </a:xfrm>
          <a:prstGeom prst="rect">
            <a:avLst/>
          </a:prstGeom>
        </p:spPr>
      </p:pic>
      <p:sp>
        <p:nvSpPr>
          <p:cNvPr id="9" name="Rectángulo 15">
            <a:extLst>
              <a:ext uri="{FF2B5EF4-FFF2-40B4-BE49-F238E27FC236}">
                <a16:creationId xmlns:a16="http://schemas.microsoft.com/office/drawing/2014/main" id="{5F4534D7-C253-3CE8-C61B-2CFD7C0A2016}"/>
              </a:ext>
            </a:extLst>
          </p:cNvPr>
          <p:cNvSpPr/>
          <p:nvPr/>
        </p:nvSpPr>
        <p:spPr>
          <a:xfrm>
            <a:off x="6121400" y="13057189"/>
            <a:ext cx="3022600" cy="18811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Rectángulo 16">
            <a:extLst>
              <a:ext uri="{FF2B5EF4-FFF2-40B4-BE49-F238E27FC236}">
                <a16:creationId xmlns:a16="http://schemas.microsoft.com/office/drawing/2014/main" id="{39E4A190-28A8-966C-487B-D1EB1A6BD986}"/>
              </a:ext>
            </a:extLst>
          </p:cNvPr>
          <p:cNvSpPr/>
          <p:nvPr/>
        </p:nvSpPr>
        <p:spPr>
          <a:xfrm>
            <a:off x="3020214" y="8701089"/>
            <a:ext cx="3101186" cy="18811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CB91B2-D92C-84B3-A14B-11D781830D92}"/>
              </a:ext>
            </a:extLst>
          </p:cNvPr>
          <p:cNvSpPr txBox="1"/>
          <p:nvPr/>
        </p:nvSpPr>
        <p:spPr>
          <a:xfrm>
            <a:off x="3035300" y="9069380"/>
            <a:ext cx="30861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Enfoque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sistémico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todos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 la mesa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3CB342-EE64-B108-C995-ADDFA0FA0D0D}"/>
              </a:ext>
            </a:extLst>
          </p:cNvPr>
          <p:cNvSpPr txBox="1"/>
          <p:nvPr/>
        </p:nvSpPr>
        <p:spPr>
          <a:xfrm>
            <a:off x="6113674" y="13425480"/>
            <a:ext cx="30303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Levantar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cabeza: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mirando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al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futuro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60" name="Google Shape;206;p59">
            <a:extLst>
              <a:ext uri="{FF2B5EF4-FFF2-40B4-BE49-F238E27FC236}">
                <a16:creationId xmlns:a16="http://schemas.microsoft.com/office/drawing/2014/main" id="{B445E39C-CEA4-3159-4A30-23480CFB7AF0}"/>
              </a:ext>
            </a:extLst>
          </p:cNvPr>
          <p:cNvGrpSpPr/>
          <p:nvPr/>
        </p:nvGrpSpPr>
        <p:grpSpPr>
          <a:xfrm>
            <a:off x="2851045" y="1197660"/>
            <a:ext cx="3384655" cy="751301"/>
            <a:chOff x="3333750" y="2299494"/>
            <a:chExt cx="2474601" cy="549293"/>
          </a:xfr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1" name="Google Shape;207;p59">
              <a:extLst>
                <a:ext uri="{FF2B5EF4-FFF2-40B4-BE49-F238E27FC236}">
                  <a16:creationId xmlns:a16="http://schemas.microsoft.com/office/drawing/2014/main" id="{88EEFB30-8655-F321-E1E7-A019E0C68D87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208;p59">
              <a:extLst>
                <a:ext uri="{FF2B5EF4-FFF2-40B4-BE49-F238E27FC236}">
                  <a16:creationId xmlns:a16="http://schemas.microsoft.com/office/drawing/2014/main" id="{C827219C-40CE-92E5-7F74-519CB13ADADF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209;p59">
              <a:extLst>
                <a:ext uri="{FF2B5EF4-FFF2-40B4-BE49-F238E27FC236}">
                  <a16:creationId xmlns:a16="http://schemas.microsoft.com/office/drawing/2014/main" id="{35FB8ED9-7996-06BA-AD90-4868030A63BA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210;p59">
              <a:extLst>
                <a:ext uri="{FF2B5EF4-FFF2-40B4-BE49-F238E27FC236}">
                  <a16:creationId xmlns:a16="http://schemas.microsoft.com/office/drawing/2014/main" id="{3529D566-B561-1A77-CC18-5BFC28462424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211;p59">
              <a:extLst>
                <a:ext uri="{FF2B5EF4-FFF2-40B4-BE49-F238E27FC236}">
                  <a16:creationId xmlns:a16="http://schemas.microsoft.com/office/drawing/2014/main" id="{617A8955-43AF-763D-D898-C865DA35E071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212;p59">
              <a:extLst>
                <a:ext uri="{FF2B5EF4-FFF2-40B4-BE49-F238E27FC236}">
                  <a16:creationId xmlns:a16="http://schemas.microsoft.com/office/drawing/2014/main" id="{CEE3BAF6-4000-A860-5773-D721885E693D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213;p59">
              <a:extLst>
                <a:ext uri="{FF2B5EF4-FFF2-40B4-BE49-F238E27FC236}">
                  <a16:creationId xmlns:a16="http://schemas.microsoft.com/office/drawing/2014/main" id="{CB449BE0-AE08-591D-FC51-1BFF5876B21C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214;p59">
              <a:extLst>
                <a:ext uri="{FF2B5EF4-FFF2-40B4-BE49-F238E27FC236}">
                  <a16:creationId xmlns:a16="http://schemas.microsoft.com/office/drawing/2014/main" id="{405355FE-39E7-AA31-0194-8E1E4D1705E4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215;p59">
              <a:extLst>
                <a:ext uri="{FF2B5EF4-FFF2-40B4-BE49-F238E27FC236}">
                  <a16:creationId xmlns:a16="http://schemas.microsoft.com/office/drawing/2014/main" id="{D74A1763-DAE3-65B8-E821-7AF58A80F23D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216;p59">
              <a:extLst>
                <a:ext uri="{FF2B5EF4-FFF2-40B4-BE49-F238E27FC236}">
                  <a16:creationId xmlns:a16="http://schemas.microsoft.com/office/drawing/2014/main" id="{0DD82536-3D88-CBC7-66F4-78B6AF811ADE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217;p59">
              <a:extLst>
                <a:ext uri="{FF2B5EF4-FFF2-40B4-BE49-F238E27FC236}">
                  <a16:creationId xmlns:a16="http://schemas.microsoft.com/office/drawing/2014/main" id="{5D05F7E3-95A0-965C-6EBB-13919991A9D5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218;p59">
              <a:extLst>
                <a:ext uri="{FF2B5EF4-FFF2-40B4-BE49-F238E27FC236}">
                  <a16:creationId xmlns:a16="http://schemas.microsoft.com/office/drawing/2014/main" id="{3701C5AD-1925-6905-D040-3655CB423369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219;p59">
              <a:extLst>
                <a:ext uri="{FF2B5EF4-FFF2-40B4-BE49-F238E27FC236}">
                  <a16:creationId xmlns:a16="http://schemas.microsoft.com/office/drawing/2014/main" id="{AFFA6451-A2B1-D919-0B1F-160621C76AFF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220;p59">
              <a:extLst>
                <a:ext uri="{FF2B5EF4-FFF2-40B4-BE49-F238E27FC236}">
                  <a16:creationId xmlns:a16="http://schemas.microsoft.com/office/drawing/2014/main" id="{C26C2AF7-3625-CB1C-29C8-0DA56C56DDE2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221;p59">
              <a:extLst>
                <a:ext uri="{FF2B5EF4-FFF2-40B4-BE49-F238E27FC236}">
                  <a16:creationId xmlns:a16="http://schemas.microsoft.com/office/drawing/2014/main" id="{485120AD-7596-2644-F12D-AF57E1AB98A1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222;p59">
              <a:extLst>
                <a:ext uri="{FF2B5EF4-FFF2-40B4-BE49-F238E27FC236}">
                  <a16:creationId xmlns:a16="http://schemas.microsoft.com/office/drawing/2014/main" id="{C189A75E-07A9-282A-CD87-6DE99CEFB70D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223;p59">
              <a:extLst>
                <a:ext uri="{FF2B5EF4-FFF2-40B4-BE49-F238E27FC236}">
                  <a16:creationId xmlns:a16="http://schemas.microsoft.com/office/drawing/2014/main" id="{A9C64E41-B90B-D220-C83E-4D83E0B9DBCC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224;p59">
              <a:extLst>
                <a:ext uri="{FF2B5EF4-FFF2-40B4-BE49-F238E27FC236}">
                  <a16:creationId xmlns:a16="http://schemas.microsoft.com/office/drawing/2014/main" id="{6A1B886D-E5B0-189C-14E1-94A5AE577648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225;p59">
              <a:extLst>
                <a:ext uri="{FF2B5EF4-FFF2-40B4-BE49-F238E27FC236}">
                  <a16:creationId xmlns:a16="http://schemas.microsoft.com/office/drawing/2014/main" id="{BAAE887F-910A-ADD4-DE0E-B63E850E57BB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226;p59">
              <a:extLst>
                <a:ext uri="{FF2B5EF4-FFF2-40B4-BE49-F238E27FC236}">
                  <a16:creationId xmlns:a16="http://schemas.microsoft.com/office/drawing/2014/main" id="{834A58DF-1964-BD9E-E46E-62C835C2C0C1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227;p59">
              <a:extLst>
                <a:ext uri="{FF2B5EF4-FFF2-40B4-BE49-F238E27FC236}">
                  <a16:creationId xmlns:a16="http://schemas.microsoft.com/office/drawing/2014/main" id="{5380B57B-CD2E-757B-3D6E-BD92777DB14C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228;p59">
              <a:extLst>
                <a:ext uri="{FF2B5EF4-FFF2-40B4-BE49-F238E27FC236}">
                  <a16:creationId xmlns:a16="http://schemas.microsoft.com/office/drawing/2014/main" id="{7CD53010-2D1B-4AF0-D882-DDEB346889B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229;p59">
              <a:extLst>
                <a:ext uri="{FF2B5EF4-FFF2-40B4-BE49-F238E27FC236}">
                  <a16:creationId xmlns:a16="http://schemas.microsoft.com/office/drawing/2014/main" id="{AE6516B4-E10A-5A1A-5426-8D8844A03236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230;p59">
              <a:extLst>
                <a:ext uri="{FF2B5EF4-FFF2-40B4-BE49-F238E27FC236}">
                  <a16:creationId xmlns:a16="http://schemas.microsoft.com/office/drawing/2014/main" id="{164E0C3D-274F-1CDD-160F-1293582DA21A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231;p59">
              <a:extLst>
                <a:ext uri="{FF2B5EF4-FFF2-40B4-BE49-F238E27FC236}">
                  <a16:creationId xmlns:a16="http://schemas.microsoft.com/office/drawing/2014/main" id="{DA57FCBC-CF3D-F0AF-CD9F-9F65F2EABDD2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232;p59">
              <a:extLst>
                <a:ext uri="{FF2B5EF4-FFF2-40B4-BE49-F238E27FC236}">
                  <a16:creationId xmlns:a16="http://schemas.microsoft.com/office/drawing/2014/main" id="{F324340F-5755-C47C-3CFF-A8D7884BE50F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233;p59">
              <a:extLst>
                <a:ext uri="{FF2B5EF4-FFF2-40B4-BE49-F238E27FC236}">
                  <a16:creationId xmlns:a16="http://schemas.microsoft.com/office/drawing/2014/main" id="{C3B7DB58-7A19-B241-2125-A6E1024DC31D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234;p59">
              <a:extLst>
                <a:ext uri="{FF2B5EF4-FFF2-40B4-BE49-F238E27FC236}">
                  <a16:creationId xmlns:a16="http://schemas.microsoft.com/office/drawing/2014/main" id="{B6A1F1F8-2D92-D30B-A992-7D99860B1815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235;p59">
              <a:extLst>
                <a:ext uri="{FF2B5EF4-FFF2-40B4-BE49-F238E27FC236}">
                  <a16:creationId xmlns:a16="http://schemas.microsoft.com/office/drawing/2014/main" id="{BC252A2B-7C0A-DBE2-AEA4-6EA24A8619DA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236;p59">
              <a:extLst>
                <a:ext uri="{FF2B5EF4-FFF2-40B4-BE49-F238E27FC236}">
                  <a16:creationId xmlns:a16="http://schemas.microsoft.com/office/drawing/2014/main" id="{E0597BE3-ECC8-D14C-4400-1754FB88DCD8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237;p59">
              <a:extLst>
                <a:ext uri="{FF2B5EF4-FFF2-40B4-BE49-F238E27FC236}">
                  <a16:creationId xmlns:a16="http://schemas.microsoft.com/office/drawing/2014/main" id="{483544D9-7B19-7A2E-5209-71E77B15F18C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238;p59">
              <a:extLst>
                <a:ext uri="{FF2B5EF4-FFF2-40B4-BE49-F238E27FC236}">
                  <a16:creationId xmlns:a16="http://schemas.microsoft.com/office/drawing/2014/main" id="{149112B3-CAE6-B189-12D7-6CF4409C1DDD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239;p59">
              <a:extLst>
                <a:ext uri="{FF2B5EF4-FFF2-40B4-BE49-F238E27FC236}">
                  <a16:creationId xmlns:a16="http://schemas.microsoft.com/office/drawing/2014/main" id="{B33EF3DB-F454-40D5-D221-0E9335CAAF53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240;p59">
              <a:extLst>
                <a:ext uri="{FF2B5EF4-FFF2-40B4-BE49-F238E27FC236}">
                  <a16:creationId xmlns:a16="http://schemas.microsoft.com/office/drawing/2014/main" id="{19C755AE-DC59-E62E-8EED-E299652C56B5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241;p59">
              <a:extLst>
                <a:ext uri="{FF2B5EF4-FFF2-40B4-BE49-F238E27FC236}">
                  <a16:creationId xmlns:a16="http://schemas.microsoft.com/office/drawing/2014/main" id="{8160E3A2-1055-7B81-AADC-29574B27F538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242;p59">
              <a:extLst>
                <a:ext uri="{FF2B5EF4-FFF2-40B4-BE49-F238E27FC236}">
                  <a16:creationId xmlns:a16="http://schemas.microsoft.com/office/drawing/2014/main" id="{5A683929-0D45-F15E-1385-20BE7B27A363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243;p59">
              <a:extLst>
                <a:ext uri="{FF2B5EF4-FFF2-40B4-BE49-F238E27FC236}">
                  <a16:creationId xmlns:a16="http://schemas.microsoft.com/office/drawing/2014/main" id="{71600D66-FD37-DB2F-9C1D-A5A34F4B7DAE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244;p59">
              <a:extLst>
                <a:ext uri="{FF2B5EF4-FFF2-40B4-BE49-F238E27FC236}">
                  <a16:creationId xmlns:a16="http://schemas.microsoft.com/office/drawing/2014/main" id="{4371165A-C4CD-87B5-6F6B-AD7D2FB0D2C5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245;p59">
              <a:extLst>
                <a:ext uri="{FF2B5EF4-FFF2-40B4-BE49-F238E27FC236}">
                  <a16:creationId xmlns:a16="http://schemas.microsoft.com/office/drawing/2014/main" id="{3C549C2F-28D9-F385-DB92-C0E9CC4D1E16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246;p59">
              <a:extLst>
                <a:ext uri="{FF2B5EF4-FFF2-40B4-BE49-F238E27FC236}">
                  <a16:creationId xmlns:a16="http://schemas.microsoft.com/office/drawing/2014/main" id="{AFF071BF-C2E5-C664-5D2E-15A338C1DF87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247;p59">
              <a:extLst>
                <a:ext uri="{FF2B5EF4-FFF2-40B4-BE49-F238E27FC236}">
                  <a16:creationId xmlns:a16="http://schemas.microsoft.com/office/drawing/2014/main" id="{916F184C-D50A-B4BF-A7F8-A98326810D14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248;p59">
              <a:extLst>
                <a:ext uri="{FF2B5EF4-FFF2-40B4-BE49-F238E27FC236}">
                  <a16:creationId xmlns:a16="http://schemas.microsoft.com/office/drawing/2014/main" id="{FDF8E5EA-B88A-0540-61CC-052DC712AB05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Rectángulo 15">
            <a:extLst>
              <a:ext uri="{FF2B5EF4-FFF2-40B4-BE49-F238E27FC236}">
                <a16:creationId xmlns:a16="http://schemas.microsoft.com/office/drawing/2014/main" id="{66F7165C-6547-DE38-C55B-F8616FB484E2}"/>
              </a:ext>
            </a:extLst>
          </p:cNvPr>
          <p:cNvSpPr/>
          <p:nvPr/>
        </p:nvSpPr>
        <p:spPr>
          <a:xfrm>
            <a:off x="6121400" y="5080794"/>
            <a:ext cx="3022600" cy="1285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5" name="Rectángulo 16">
            <a:extLst>
              <a:ext uri="{FF2B5EF4-FFF2-40B4-BE49-F238E27FC236}">
                <a16:creationId xmlns:a16="http://schemas.microsoft.com/office/drawing/2014/main" id="{DCC45D6E-A85A-0208-3491-F1ABF75B9452}"/>
              </a:ext>
            </a:extLst>
          </p:cNvPr>
          <p:cNvSpPr/>
          <p:nvPr/>
        </p:nvSpPr>
        <p:spPr>
          <a:xfrm>
            <a:off x="3020214" y="5080794"/>
            <a:ext cx="3101186" cy="1285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6" name="Rectángulo 18">
            <a:extLst>
              <a:ext uri="{FF2B5EF4-FFF2-40B4-BE49-F238E27FC236}">
                <a16:creationId xmlns:a16="http://schemas.microsoft.com/office/drawing/2014/main" id="{6050BA0A-D744-C45B-D384-624DFCB45723}"/>
              </a:ext>
            </a:extLst>
          </p:cNvPr>
          <p:cNvSpPr/>
          <p:nvPr/>
        </p:nvSpPr>
        <p:spPr>
          <a:xfrm>
            <a:off x="0" y="5080794"/>
            <a:ext cx="3022600" cy="1285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2C012A49-513C-2835-D940-3CB6B9CD9FC8}"/>
              </a:ext>
            </a:extLst>
          </p:cNvPr>
          <p:cNvSpPr txBox="1"/>
          <p:nvPr/>
        </p:nvSpPr>
        <p:spPr>
          <a:xfrm>
            <a:off x="786341" y="2477813"/>
            <a:ext cx="7584018" cy="101566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 err="1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Recetas</a:t>
            </a:r>
            <a:r>
              <a:rPr kumimoji="0" lang="en-US" sz="6000" b="1" i="0" u="none" strike="noStrike" kern="0" cap="none" spc="0" normalizeH="0" baseline="0" noProof="0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6000" b="1" i="0" u="none" strike="noStrike" kern="0" cap="none" spc="0" normalizeH="0" baseline="0" noProof="0" err="1">
                <a:ln>
                  <a:noFill/>
                </a:ln>
                <a:solidFill>
                  <a:srgbClr val="FBFAF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posibles</a:t>
            </a:r>
            <a:endParaRPr kumimoji="0" lang="es-ES_tradnl" sz="6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0452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18">
            <a:extLst>
              <a:ext uri="{FF2B5EF4-FFF2-40B4-BE49-F238E27FC236}">
                <a16:creationId xmlns:a16="http://schemas.microsoft.com/office/drawing/2014/main" id="{A7006B0E-9D0E-E7C2-5DF4-D8A3D15059F9}"/>
              </a:ext>
            </a:extLst>
          </p:cNvPr>
          <p:cNvSpPr/>
          <p:nvPr/>
        </p:nvSpPr>
        <p:spPr>
          <a:xfrm>
            <a:off x="0" y="0"/>
            <a:ext cx="3022600" cy="51450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4" name="Imagen 3" descr="Imagen que contiene persona, edificio, interior, hombre&#10;&#10;Descripción generada automáticamente">
            <a:extLst>
              <a:ext uri="{FF2B5EF4-FFF2-40B4-BE49-F238E27FC236}">
                <a16:creationId xmlns:a16="http://schemas.microsoft.com/office/drawing/2014/main" id="{DDF22268-F313-59BF-C43E-47BFA41E88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27338" r="20920"/>
          <a:stretch/>
        </p:blipFill>
        <p:spPr>
          <a:xfrm>
            <a:off x="4437" y="-1"/>
            <a:ext cx="3015479" cy="3260036"/>
          </a:xfrm>
          <a:prstGeom prst="rect">
            <a:avLst/>
          </a:prstGeom>
        </p:spPr>
      </p:pic>
      <p:sp>
        <p:nvSpPr>
          <p:cNvPr id="7" name="Rectángulo 15">
            <a:extLst>
              <a:ext uri="{FF2B5EF4-FFF2-40B4-BE49-F238E27FC236}">
                <a16:creationId xmlns:a16="http://schemas.microsoft.com/office/drawing/2014/main" id="{F0091852-2CB2-E0A2-4EDA-8B706E6FC83F}"/>
              </a:ext>
            </a:extLst>
          </p:cNvPr>
          <p:cNvSpPr/>
          <p:nvPr/>
        </p:nvSpPr>
        <p:spPr>
          <a:xfrm>
            <a:off x="6121400" y="0"/>
            <a:ext cx="3022600" cy="51450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Rectángulo 16">
            <a:extLst>
              <a:ext uri="{FF2B5EF4-FFF2-40B4-BE49-F238E27FC236}">
                <a16:creationId xmlns:a16="http://schemas.microsoft.com/office/drawing/2014/main" id="{25235763-323F-4565-57ED-3A282720ECA3}"/>
              </a:ext>
            </a:extLst>
          </p:cNvPr>
          <p:cNvSpPr/>
          <p:nvPr/>
        </p:nvSpPr>
        <p:spPr>
          <a:xfrm>
            <a:off x="3020214" y="0"/>
            <a:ext cx="3101186" cy="51450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785" name="Picture 784">
            <a:extLst>
              <a:ext uri="{FF2B5EF4-FFF2-40B4-BE49-F238E27FC236}">
                <a16:creationId xmlns:a16="http://schemas.microsoft.com/office/drawing/2014/main" id="{8CA6434A-050B-BF60-5CED-A8FE52C94D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17061" t="1" r="38272" b="206"/>
          <a:stretch/>
        </p:blipFill>
        <p:spPr>
          <a:xfrm>
            <a:off x="3023856" y="-1"/>
            <a:ext cx="3097841" cy="5145089"/>
          </a:xfrm>
          <a:prstGeom prst="rect">
            <a:avLst/>
          </a:prstGeom>
        </p:spPr>
      </p:pic>
      <p:pic>
        <p:nvPicPr>
          <p:cNvPr id="790" name="Picture 789">
            <a:extLst>
              <a:ext uri="{FF2B5EF4-FFF2-40B4-BE49-F238E27FC236}">
                <a16:creationId xmlns:a16="http://schemas.microsoft.com/office/drawing/2014/main" id="{DF6B725F-FCF3-F42C-CCD7-2E8DD78071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</a:blip>
          <a:srcRect l="30979" t="295" r="29994"/>
          <a:stretch/>
        </p:blipFill>
        <p:spPr>
          <a:xfrm>
            <a:off x="6120000" y="0"/>
            <a:ext cx="3024000" cy="5145088"/>
          </a:xfrm>
          <a:prstGeom prst="rect">
            <a:avLst/>
          </a:prstGeom>
        </p:spPr>
      </p:pic>
      <p:sp>
        <p:nvSpPr>
          <p:cNvPr id="10" name="Rectángulo 15">
            <a:extLst>
              <a:ext uri="{FF2B5EF4-FFF2-40B4-BE49-F238E27FC236}">
                <a16:creationId xmlns:a16="http://schemas.microsoft.com/office/drawing/2014/main" id="{235E4D68-7127-E3F3-717D-FE18B731441B}"/>
              </a:ext>
            </a:extLst>
          </p:cNvPr>
          <p:cNvSpPr/>
          <p:nvPr/>
        </p:nvSpPr>
        <p:spPr>
          <a:xfrm>
            <a:off x="6121400" y="3263900"/>
            <a:ext cx="3022600" cy="18811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Rectángulo 16">
            <a:extLst>
              <a:ext uri="{FF2B5EF4-FFF2-40B4-BE49-F238E27FC236}">
                <a16:creationId xmlns:a16="http://schemas.microsoft.com/office/drawing/2014/main" id="{C3E49FBA-269E-2A04-92BC-C2CBF34ACD13}"/>
              </a:ext>
            </a:extLst>
          </p:cNvPr>
          <p:cNvSpPr/>
          <p:nvPr/>
        </p:nvSpPr>
        <p:spPr>
          <a:xfrm>
            <a:off x="3020214" y="3263900"/>
            <a:ext cx="3101186" cy="18811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83" name="TextBox 782">
            <a:extLst>
              <a:ext uri="{FF2B5EF4-FFF2-40B4-BE49-F238E27FC236}">
                <a16:creationId xmlns:a16="http://schemas.microsoft.com/office/drawing/2014/main" id="{D5D6B88F-D491-D6D2-9004-403B6183A425}"/>
              </a:ext>
            </a:extLst>
          </p:cNvPr>
          <p:cNvSpPr txBox="1"/>
          <p:nvPr/>
        </p:nvSpPr>
        <p:spPr>
          <a:xfrm>
            <a:off x="3035300" y="3632191"/>
            <a:ext cx="30861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Enfoque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sistémico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todos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 la mesa</a:t>
            </a:r>
          </a:p>
        </p:txBody>
      </p:sp>
      <p:sp>
        <p:nvSpPr>
          <p:cNvPr id="788" name="TextBox 787">
            <a:extLst>
              <a:ext uri="{FF2B5EF4-FFF2-40B4-BE49-F238E27FC236}">
                <a16:creationId xmlns:a16="http://schemas.microsoft.com/office/drawing/2014/main" id="{02348472-9804-C468-26CC-BDA1B1906558}"/>
              </a:ext>
            </a:extLst>
          </p:cNvPr>
          <p:cNvSpPr txBox="1"/>
          <p:nvPr/>
        </p:nvSpPr>
        <p:spPr>
          <a:xfrm>
            <a:off x="6113674" y="3632191"/>
            <a:ext cx="30303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Levantar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cabeza: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mirando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al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futuro</a:t>
            </a:r>
            <a:endParaRPr kumimoji="0" lang="en-US" sz="1800" b="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791" name="Google Shape;206;p59">
            <a:extLst>
              <a:ext uri="{FF2B5EF4-FFF2-40B4-BE49-F238E27FC236}">
                <a16:creationId xmlns:a16="http://schemas.microsoft.com/office/drawing/2014/main" id="{33AF5993-0F7D-2C7A-F5FD-A17EA092A9D1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792" name="Google Shape;207;p59">
              <a:extLst>
                <a:ext uri="{FF2B5EF4-FFF2-40B4-BE49-F238E27FC236}">
                  <a16:creationId xmlns:a16="http://schemas.microsoft.com/office/drawing/2014/main" id="{A5353C29-275F-A054-A8A9-D2AD904992F3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208;p59">
              <a:extLst>
                <a:ext uri="{FF2B5EF4-FFF2-40B4-BE49-F238E27FC236}">
                  <a16:creationId xmlns:a16="http://schemas.microsoft.com/office/drawing/2014/main" id="{7E8D30C7-5B3E-1338-D4CA-0B2F7849008D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209;p59">
              <a:extLst>
                <a:ext uri="{FF2B5EF4-FFF2-40B4-BE49-F238E27FC236}">
                  <a16:creationId xmlns:a16="http://schemas.microsoft.com/office/drawing/2014/main" id="{1F074865-D653-6921-FDCE-8A28FB263399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210;p59">
              <a:extLst>
                <a:ext uri="{FF2B5EF4-FFF2-40B4-BE49-F238E27FC236}">
                  <a16:creationId xmlns:a16="http://schemas.microsoft.com/office/drawing/2014/main" id="{252F88F5-B112-51DC-9AE5-729F683C8C27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211;p59">
              <a:extLst>
                <a:ext uri="{FF2B5EF4-FFF2-40B4-BE49-F238E27FC236}">
                  <a16:creationId xmlns:a16="http://schemas.microsoft.com/office/drawing/2014/main" id="{B105057B-DF5E-3EDD-5380-21895EFB3C46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212;p59">
              <a:extLst>
                <a:ext uri="{FF2B5EF4-FFF2-40B4-BE49-F238E27FC236}">
                  <a16:creationId xmlns:a16="http://schemas.microsoft.com/office/drawing/2014/main" id="{22849A46-6767-FCFF-90F0-62FE0804A515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213;p59">
              <a:extLst>
                <a:ext uri="{FF2B5EF4-FFF2-40B4-BE49-F238E27FC236}">
                  <a16:creationId xmlns:a16="http://schemas.microsoft.com/office/drawing/2014/main" id="{118364C1-EC23-A972-465D-C333ABD2A1D5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214;p59">
              <a:extLst>
                <a:ext uri="{FF2B5EF4-FFF2-40B4-BE49-F238E27FC236}">
                  <a16:creationId xmlns:a16="http://schemas.microsoft.com/office/drawing/2014/main" id="{875D3CD9-2F3B-9F71-37C3-277E99A2DF02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215;p59">
              <a:extLst>
                <a:ext uri="{FF2B5EF4-FFF2-40B4-BE49-F238E27FC236}">
                  <a16:creationId xmlns:a16="http://schemas.microsoft.com/office/drawing/2014/main" id="{301DCCB2-5FA3-4C0F-DE5F-027963D2B81D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216;p59">
              <a:extLst>
                <a:ext uri="{FF2B5EF4-FFF2-40B4-BE49-F238E27FC236}">
                  <a16:creationId xmlns:a16="http://schemas.microsoft.com/office/drawing/2014/main" id="{143DC74D-F580-BF86-DDAC-725CF0617744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217;p59">
              <a:extLst>
                <a:ext uri="{FF2B5EF4-FFF2-40B4-BE49-F238E27FC236}">
                  <a16:creationId xmlns:a16="http://schemas.microsoft.com/office/drawing/2014/main" id="{0F3CF61E-BC6C-C04B-89CA-38C070A45E29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218;p59">
              <a:extLst>
                <a:ext uri="{FF2B5EF4-FFF2-40B4-BE49-F238E27FC236}">
                  <a16:creationId xmlns:a16="http://schemas.microsoft.com/office/drawing/2014/main" id="{9099A49F-DF13-66D2-3AC3-998B00350E4A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219;p59">
              <a:extLst>
                <a:ext uri="{FF2B5EF4-FFF2-40B4-BE49-F238E27FC236}">
                  <a16:creationId xmlns:a16="http://schemas.microsoft.com/office/drawing/2014/main" id="{4F5B8588-347F-D20E-7BFA-39854A0D33AA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220;p59">
              <a:extLst>
                <a:ext uri="{FF2B5EF4-FFF2-40B4-BE49-F238E27FC236}">
                  <a16:creationId xmlns:a16="http://schemas.microsoft.com/office/drawing/2014/main" id="{551E2025-1354-B82F-BAF4-5919CFE4FDA3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221;p59">
              <a:extLst>
                <a:ext uri="{FF2B5EF4-FFF2-40B4-BE49-F238E27FC236}">
                  <a16:creationId xmlns:a16="http://schemas.microsoft.com/office/drawing/2014/main" id="{5AE5E0FA-45D8-B26F-531C-DF405CF3360C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222;p59">
              <a:extLst>
                <a:ext uri="{FF2B5EF4-FFF2-40B4-BE49-F238E27FC236}">
                  <a16:creationId xmlns:a16="http://schemas.microsoft.com/office/drawing/2014/main" id="{7C8ED9F4-6B4A-D2CE-4AFC-5493E0C5FB3D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223;p59">
              <a:extLst>
                <a:ext uri="{FF2B5EF4-FFF2-40B4-BE49-F238E27FC236}">
                  <a16:creationId xmlns:a16="http://schemas.microsoft.com/office/drawing/2014/main" id="{CBF9E36E-904C-6DA1-EB1F-811715F135C5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224;p59">
              <a:extLst>
                <a:ext uri="{FF2B5EF4-FFF2-40B4-BE49-F238E27FC236}">
                  <a16:creationId xmlns:a16="http://schemas.microsoft.com/office/drawing/2014/main" id="{953E117A-D99C-3C39-3BD2-071F396CA0EF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225;p59">
              <a:extLst>
                <a:ext uri="{FF2B5EF4-FFF2-40B4-BE49-F238E27FC236}">
                  <a16:creationId xmlns:a16="http://schemas.microsoft.com/office/drawing/2014/main" id="{EDDC4C62-CDB8-E17C-F798-4D8914B6F204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226;p59">
              <a:extLst>
                <a:ext uri="{FF2B5EF4-FFF2-40B4-BE49-F238E27FC236}">
                  <a16:creationId xmlns:a16="http://schemas.microsoft.com/office/drawing/2014/main" id="{2B8DFB97-9996-2C50-B86E-66E11D2386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227;p59">
              <a:extLst>
                <a:ext uri="{FF2B5EF4-FFF2-40B4-BE49-F238E27FC236}">
                  <a16:creationId xmlns:a16="http://schemas.microsoft.com/office/drawing/2014/main" id="{2AA2EDF4-612C-2FE5-3B6C-64A018794D20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228;p59">
              <a:extLst>
                <a:ext uri="{FF2B5EF4-FFF2-40B4-BE49-F238E27FC236}">
                  <a16:creationId xmlns:a16="http://schemas.microsoft.com/office/drawing/2014/main" id="{A5B8489E-DB7D-8210-3D14-07310C8EB213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229;p59">
              <a:extLst>
                <a:ext uri="{FF2B5EF4-FFF2-40B4-BE49-F238E27FC236}">
                  <a16:creationId xmlns:a16="http://schemas.microsoft.com/office/drawing/2014/main" id="{2A91E2DA-560C-64BE-11CE-773FEE3D5236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230;p59">
              <a:extLst>
                <a:ext uri="{FF2B5EF4-FFF2-40B4-BE49-F238E27FC236}">
                  <a16:creationId xmlns:a16="http://schemas.microsoft.com/office/drawing/2014/main" id="{372DE173-7336-C2EC-A191-769454B10E29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231;p59">
              <a:extLst>
                <a:ext uri="{FF2B5EF4-FFF2-40B4-BE49-F238E27FC236}">
                  <a16:creationId xmlns:a16="http://schemas.microsoft.com/office/drawing/2014/main" id="{B82733E3-E1B0-1B8C-87E3-12824738DCA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232;p59">
              <a:extLst>
                <a:ext uri="{FF2B5EF4-FFF2-40B4-BE49-F238E27FC236}">
                  <a16:creationId xmlns:a16="http://schemas.microsoft.com/office/drawing/2014/main" id="{03CB6E24-E242-33FF-1BD7-FB87A926EF16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233;p59">
              <a:extLst>
                <a:ext uri="{FF2B5EF4-FFF2-40B4-BE49-F238E27FC236}">
                  <a16:creationId xmlns:a16="http://schemas.microsoft.com/office/drawing/2014/main" id="{F2A4F99B-0129-9B51-8574-D040137C49EF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234;p59">
              <a:extLst>
                <a:ext uri="{FF2B5EF4-FFF2-40B4-BE49-F238E27FC236}">
                  <a16:creationId xmlns:a16="http://schemas.microsoft.com/office/drawing/2014/main" id="{CAF15DA4-F049-C9EB-3B48-1DFAAB61592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235;p59">
              <a:extLst>
                <a:ext uri="{FF2B5EF4-FFF2-40B4-BE49-F238E27FC236}">
                  <a16:creationId xmlns:a16="http://schemas.microsoft.com/office/drawing/2014/main" id="{E30ADA11-3C16-60D8-376E-CB103705AE1F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236;p59">
              <a:extLst>
                <a:ext uri="{FF2B5EF4-FFF2-40B4-BE49-F238E27FC236}">
                  <a16:creationId xmlns:a16="http://schemas.microsoft.com/office/drawing/2014/main" id="{BDD83C42-64DA-DD21-EAB5-ED74EDA6E18E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237;p59">
              <a:extLst>
                <a:ext uri="{FF2B5EF4-FFF2-40B4-BE49-F238E27FC236}">
                  <a16:creationId xmlns:a16="http://schemas.microsoft.com/office/drawing/2014/main" id="{6008AE33-7633-3222-028E-362B1343CA18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238;p59">
              <a:extLst>
                <a:ext uri="{FF2B5EF4-FFF2-40B4-BE49-F238E27FC236}">
                  <a16:creationId xmlns:a16="http://schemas.microsoft.com/office/drawing/2014/main" id="{13F85EE0-3354-49BF-0F88-0C78FD4813D1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239;p59">
              <a:extLst>
                <a:ext uri="{FF2B5EF4-FFF2-40B4-BE49-F238E27FC236}">
                  <a16:creationId xmlns:a16="http://schemas.microsoft.com/office/drawing/2014/main" id="{BD53B4FF-4099-392B-6B43-6D268EF5666A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240;p59">
              <a:extLst>
                <a:ext uri="{FF2B5EF4-FFF2-40B4-BE49-F238E27FC236}">
                  <a16:creationId xmlns:a16="http://schemas.microsoft.com/office/drawing/2014/main" id="{15B50853-DCF1-DB1E-AB10-6B22D0485FDA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241;p59">
              <a:extLst>
                <a:ext uri="{FF2B5EF4-FFF2-40B4-BE49-F238E27FC236}">
                  <a16:creationId xmlns:a16="http://schemas.microsoft.com/office/drawing/2014/main" id="{FD7BAC70-CE4D-CB64-B09C-B04B8A9CCEF8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242;p59">
              <a:extLst>
                <a:ext uri="{FF2B5EF4-FFF2-40B4-BE49-F238E27FC236}">
                  <a16:creationId xmlns:a16="http://schemas.microsoft.com/office/drawing/2014/main" id="{83C5FA72-0BAA-05A5-A214-20EC748E0B29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243;p59">
              <a:extLst>
                <a:ext uri="{FF2B5EF4-FFF2-40B4-BE49-F238E27FC236}">
                  <a16:creationId xmlns:a16="http://schemas.microsoft.com/office/drawing/2014/main" id="{530F4AFC-CD72-339B-964B-223BAD786E63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244;p59">
              <a:extLst>
                <a:ext uri="{FF2B5EF4-FFF2-40B4-BE49-F238E27FC236}">
                  <a16:creationId xmlns:a16="http://schemas.microsoft.com/office/drawing/2014/main" id="{3A5E9B3D-B487-72A1-0E73-6DE3EFB54081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245;p59">
              <a:extLst>
                <a:ext uri="{FF2B5EF4-FFF2-40B4-BE49-F238E27FC236}">
                  <a16:creationId xmlns:a16="http://schemas.microsoft.com/office/drawing/2014/main" id="{4E772C8A-AC99-8395-62F3-8EFEAF6FA54F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246;p59">
              <a:extLst>
                <a:ext uri="{FF2B5EF4-FFF2-40B4-BE49-F238E27FC236}">
                  <a16:creationId xmlns:a16="http://schemas.microsoft.com/office/drawing/2014/main" id="{EFC677D7-D179-BD36-671D-40F31A4654AD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247;p59">
              <a:extLst>
                <a:ext uri="{FF2B5EF4-FFF2-40B4-BE49-F238E27FC236}">
                  <a16:creationId xmlns:a16="http://schemas.microsoft.com/office/drawing/2014/main" id="{8000C468-2D03-54EA-D03D-2280EC7B50E0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248;p59">
              <a:extLst>
                <a:ext uri="{FF2B5EF4-FFF2-40B4-BE49-F238E27FC236}">
                  <a16:creationId xmlns:a16="http://schemas.microsoft.com/office/drawing/2014/main" id="{073D6068-E357-356B-A2BB-D180FA78EFB5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F784D8-40B9-ADAE-915C-B8EC6996DF3B}"/>
              </a:ext>
            </a:extLst>
          </p:cNvPr>
          <p:cNvGrpSpPr/>
          <p:nvPr/>
        </p:nvGrpSpPr>
        <p:grpSpPr>
          <a:xfrm>
            <a:off x="7587344" y="-1364379"/>
            <a:ext cx="1234440" cy="1364379"/>
            <a:chOff x="7587344" y="0"/>
            <a:chExt cx="1234440" cy="136437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0B6176-7632-DDCF-DEED-B60D24AA0D06}"/>
                </a:ext>
              </a:extLst>
            </p:cNvPr>
            <p:cNvSpPr txBox="1"/>
            <p:nvPr/>
          </p:nvSpPr>
          <p:spPr>
            <a:xfrm>
              <a:off x="7587344" y="0"/>
              <a:ext cx="1234440" cy="136437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0CD104-084F-68C7-9D08-BDB7D5F34B6A}"/>
                </a:ext>
              </a:extLst>
            </p:cNvPr>
            <p:cNvSpPr txBox="1"/>
            <p:nvPr/>
          </p:nvSpPr>
          <p:spPr>
            <a:xfrm>
              <a:off x="7727511" y="243840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5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01</a:t>
              </a:r>
            </a:p>
          </p:txBody>
        </p:sp>
      </p:grpSp>
      <p:sp>
        <p:nvSpPr>
          <p:cNvPr id="18" name="Rectángulo 18">
            <a:extLst>
              <a:ext uri="{FF2B5EF4-FFF2-40B4-BE49-F238E27FC236}">
                <a16:creationId xmlns:a16="http://schemas.microsoft.com/office/drawing/2014/main" id="{73E057E0-C108-BECA-D75C-293ADF55699B}"/>
              </a:ext>
            </a:extLst>
          </p:cNvPr>
          <p:cNvSpPr/>
          <p:nvPr/>
        </p:nvSpPr>
        <p:spPr>
          <a:xfrm>
            <a:off x="0" y="3260035"/>
            <a:ext cx="3022600" cy="1885053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5475AB-3BFA-140F-D691-13A95A4B88C1}"/>
              </a:ext>
            </a:extLst>
          </p:cNvPr>
          <p:cNvSpPr txBox="1"/>
          <p:nvPr/>
        </p:nvSpPr>
        <p:spPr>
          <a:xfrm>
            <a:off x="0" y="3568186"/>
            <a:ext cx="2998768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Procesos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procedimientos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importancia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lo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aburrido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9229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5183615-EC57-CD2C-5594-C85D1FC306C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CO"/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FF9AE8ED-05C8-58C4-16F1-7853D6A8CA09}"/>
              </a:ext>
            </a:extLst>
          </p:cNvPr>
          <p:cNvGrpSpPr/>
          <p:nvPr/>
        </p:nvGrpSpPr>
        <p:grpSpPr>
          <a:xfrm>
            <a:off x="646909" y="0"/>
            <a:ext cx="7936086" cy="4705564"/>
            <a:chOff x="0" y="0"/>
            <a:chExt cx="7936086" cy="4705564"/>
          </a:xfrm>
        </p:grpSpPr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0A320BFA-5977-9DBE-0C4D-886D9555A547}"/>
                </a:ext>
              </a:extLst>
            </p:cNvPr>
            <p:cNvSpPr/>
            <p:nvPr/>
          </p:nvSpPr>
          <p:spPr>
            <a:xfrm>
              <a:off x="1238250" y="0"/>
              <a:ext cx="2232000" cy="4690334"/>
            </a:xfrm>
            <a:custGeom>
              <a:avLst/>
              <a:gdLst>
                <a:gd name="connsiteX0" fmla="*/ 0 w 2070762"/>
                <a:gd name="connsiteY0" fmla="*/ 0 h 4401459"/>
                <a:gd name="connsiteX1" fmla="*/ 2070762 w 2070762"/>
                <a:gd name="connsiteY1" fmla="*/ 0 h 4401459"/>
                <a:gd name="connsiteX2" fmla="*/ 2070762 w 2070762"/>
                <a:gd name="connsiteY2" fmla="*/ 4401459 h 4401459"/>
                <a:gd name="connsiteX3" fmla="*/ 0 w 2070762"/>
                <a:gd name="connsiteY3" fmla="*/ 4401459 h 4401459"/>
                <a:gd name="connsiteX4" fmla="*/ 0 w 2070762"/>
                <a:gd name="connsiteY4" fmla="*/ 0 h 440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762" h="4401459">
                  <a:moveTo>
                    <a:pt x="0" y="0"/>
                  </a:moveTo>
                  <a:lnTo>
                    <a:pt x="2070762" y="0"/>
                  </a:lnTo>
                  <a:lnTo>
                    <a:pt x="2070762" y="4401459"/>
                  </a:lnTo>
                  <a:lnTo>
                    <a:pt x="0" y="44014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3153412" numCol="1" spcCol="1270" anchor="ctr" anchorCtr="0">
              <a:noAutofit/>
            </a:bodyPr>
            <a:lstStyle/>
            <a:p>
              <a:pPr marL="0" marR="0" lvl="0" indent="0" algn="ctr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Procesos</a:t>
              </a: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y </a:t>
              </a:r>
              <a:r>
                <a:rPr kumimoji="0" lang="en-U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procedimientos</a:t>
              </a: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:</a:t>
              </a:r>
              <a:b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</a:br>
              <a:r>
                <a:rPr kumimoji="0" 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La </a:t>
              </a:r>
              <a:r>
                <a:rPr kumimoji="0" lang="en-US" sz="1600" b="0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importancia</a:t>
              </a:r>
              <a:r>
                <a:rPr kumimoji="0" 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de lo </a:t>
              </a:r>
              <a:r>
                <a:rPr kumimoji="0" lang="en-US" sz="1600" b="0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aburrido</a:t>
              </a:r>
              <a:endParaRPr kumimoji="0" lang="es-CO" sz="16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25BA65D2-02EC-9C64-2BE8-3447F83D6EBC}"/>
                </a:ext>
              </a:extLst>
            </p:cNvPr>
            <p:cNvSpPr/>
            <p:nvPr/>
          </p:nvSpPr>
          <p:spPr>
            <a:xfrm>
              <a:off x="1528382" y="4254349"/>
              <a:ext cx="1656610" cy="360005"/>
            </a:xfrm>
            <a:custGeom>
              <a:avLst/>
              <a:gdLst>
                <a:gd name="connsiteX0" fmla="*/ 0 w 1656610"/>
                <a:gd name="connsiteY0" fmla="*/ 36001 h 360005"/>
                <a:gd name="connsiteX1" fmla="*/ 36001 w 1656610"/>
                <a:gd name="connsiteY1" fmla="*/ 0 h 360005"/>
                <a:gd name="connsiteX2" fmla="*/ 1620610 w 1656610"/>
                <a:gd name="connsiteY2" fmla="*/ 0 h 360005"/>
                <a:gd name="connsiteX3" fmla="*/ 1656611 w 1656610"/>
                <a:gd name="connsiteY3" fmla="*/ 36001 h 360005"/>
                <a:gd name="connsiteX4" fmla="*/ 1656610 w 1656610"/>
                <a:gd name="connsiteY4" fmla="*/ 324005 h 360005"/>
                <a:gd name="connsiteX5" fmla="*/ 1620609 w 1656610"/>
                <a:gd name="connsiteY5" fmla="*/ 360006 h 360005"/>
                <a:gd name="connsiteX6" fmla="*/ 36001 w 1656610"/>
                <a:gd name="connsiteY6" fmla="*/ 360005 h 360005"/>
                <a:gd name="connsiteX7" fmla="*/ 0 w 1656610"/>
                <a:gd name="connsiteY7" fmla="*/ 324004 h 360005"/>
                <a:gd name="connsiteX8" fmla="*/ 0 w 1656610"/>
                <a:gd name="connsiteY8" fmla="*/ 36001 h 36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005">
                  <a:moveTo>
                    <a:pt x="0" y="36001"/>
                  </a:moveTo>
                  <a:cubicBezTo>
                    <a:pt x="0" y="16118"/>
                    <a:pt x="16118" y="0"/>
                    <a:pt x="36001" y="0"/>
                  </a:cubicBezTo>
                  <a:lnTo>
                    <a:pt x="1620610" y="0"/>
                  </a:lnTo>
                  <a:cubicBezTo>
                    <a:pt x="1640493" y="0"/>
                    <a:pt x="1656611" y="16118"/>
                    <a:pt x="1656611" y="36001"/>
                  </a:cubicBezTo>
                  <a:cubicBezTo>
                    <a:pt x="1656611" y="132002"/>
                    <a:pt x="1656610" y="228004"/>
                    <a:pt x="1656610" y="324005"/>
                  </a:cubicBezTo>
                  <a:cubicBezTo>
                    <a:pt x="1656610" y="343888"/>
                    <a:pt x="1640492" y="360006"/>
                    <a:pt x="1620609" y="360006"/>
                  </a:cubicBezTo>
                  <a:lnTo>
                    <a:pt x="36001" y="360005"/>
                  </a:lnTo>
                  <a:cubicBezTo>
                    <a:pt x="16118" y="360005"/>
                    <a:pt x="0" y="343887"/>
                    <a:pt x="0" y="324004"/>
                  </a:cubicBezTo>
                  <a:lnTo>
                    <a:pt x="0" y="36001"/>
                  </a:lnTo>
                  <a:close/>
                </a:path>
              </a:pathLst>
            </a:custGeom>
            <a:solidFill>
              <a:srgbClr val="1922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Salud</a:t>
              </a:r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06531395-8073-A09F-ABAC-123E9E3D5005}"/>
                </a:ext>
              </a:extLst>
            </p:cNvPr>
            <p:cNvSpPr/>
            <p:nvPr/>
          </p:nvSpPr>
          <p:spPr>
            <a:xfrm>
              <a:off x="5704086" y="0"/>
              <a:ext cx="2232000" cy="4690334"/>
            </a:xfrm>
            <a:custGeom>
              <a:avLst/>
              <a:gdLst>
                <a:gd name="connsiteX0" fmla="*/ 0 w 2070762"/>
                <a:gd name="connsiteY0" fmla="*/ 0 h 4401459"/>
                <a:gd name="connsiteX1" fmla="*/ 2070762 w 2070762"/>
                <a:gd name="connsiteY1" fmla="*/ 0 h 4401459"/>
                <a:gd name="connsiteX2" fmla="*/ 2070762 w 2070762"/>
                <a:gd name="connsiteY2" fmla="*/ 4401459 h 4401459"/>
                <a:gd name="connsiteX3" fmla="*/ 0 w 2070762"/>
                <a:gd name="connsiteY3" fmla="*/ 4401459 h 4401459"/>
                <a:gd name="connsiteX4" fmla="*/ 0 w 2070762"/>
                <a:gd name="connsiteY4" fmla="*/ 0 h 440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762" h="4401459">
                  <a:moveTo>
                    <a:pt x="0" y="0"/>
                  </a:moveTo>
                  <a:lnTo>
                    <a:pt x="2070762" y="0"/>
                  </a:lnTo>
                  <a:lnTo>
                    <a:pt x="2070762" y="4401459"/>
                  </a:lnTo>
                  <a:lnTo>
                    <a:pt x="0" y="44014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3153412" numCol="1" spcCol="1270" anchor="ctr" anchorCtr="0">
              <a:noAutofit/>
            </a:bodyPr>
            <a:lstStyle/>
            <a:p>
              <a:pPr marL="0" marR="0" lvl="0" indent="0" algn="ctr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Enfoque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</a:t>
              </a:r>
              <a:r>
                <a:rPr kumimoji="0" lang="en-US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sistémico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: </a:t>
              </a:r>
              <a:b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</a:br>
              <a:r>
                <a:rPr kumimoji="0" lang="en-US" sz="1800" b="0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todos</a:t>
              </a: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a la mesa</a:t>
              </a: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0AC117F8-872B-056C-4D48-D38F02A4405A}"/>
                </a:ext>
              </a:extLst>
            </p:cNvPr>
            <p:cNvSpPr/>
            <p:nvPr/>
          </p:nvSpPr>
          <p:spPr>
            <a:xfrm>
              <a:off x="5994218" y="3021811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Financiación empresarial</a:t>
              </a:r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82108A32-4B57-A65E-C794-D505A04B8F7F}"/>
                </a:ext>
              </a:extLst>
            </p:cNvPr>
            <p:cNvSpPr/>
            <p:nvPr/>
          </p:nvSpPr>
          <p:spPr>
            <a:xfrm>
              <a:off x="5994218" y="3447877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D4219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Ciencia, Tecnología e Innovación</a:t>
              </a:r>
            </a:p>
          </p:txBody>
        </p:sp>
        <p:sp>
          <p:nvSpPr>
            <p:cNvPr id="30" name="Forma libre: forma 29">
              <a:extLst>
                <a:ext uri="{FF2B5EF4-FFF2-40B4-BE49-F238E27FC236}">
                  <a16:creationId xmlns:a16="http://schemas.microsoft.com/office/drawing/2014/main" id="{D97ED4EF-8D11-F9FE-F691-B550FE8DFB3F}"/>
                </a:ext>
              </a:extLst>
            </p:cNvPr>
            <p:cNvSpPr/>
            <p:nvPr/>
          </p:nvSpPr>
          <p:spPr>
            <a:xfrm>
              <a:off x="5994218" y="3843327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D4219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Crecimiento verde</a:t>
              </a:r>
            </a:p>
          </p:txBody>
        </p:sp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AB967CAB-7E38-01CE-D871-72D5DD0A36A3}"/>
                </a:ext>
              </a:extLst>
            </p:cNvPr>
            <p:cNvSpPr/>
            <p:nvPr/>
          </p:nvSpPr>
          <p:spPr>
            <a:xfrm>
              <a:off x="3471179" y="0"/>
              <a:ext cx="2232000" cy="4690334"/>
            </a:xfrm>
            <a:custGeom>
              <a:avLst/>
              <a:gdLst>
                <a:gd name="connsiteX0" fmla="*/ 0 w 2070762"/>
                <a:gd name="connsiteY0" fmla="*/ 0 h 4401459"/>
                <a:gd name="connsiteX1" fmla="*/ 2070762 w 2070762"/>
                <a:gd name="connsiteY1" fmla="*/ 0 h 4401459"/>
                <a:gd name="connsiteX2" fmla="*/ 2070762 w 2070762"/>
                <a:gd name="connsiteY2" fmla="*/ 4401459 h 4401459"/>
                <a:gd name="connsiteX3" fmla="*/ 0 w 2070762"/>
                <a:gd name="connsiteY3" fmla="*/ 4401459 h 4401459"/>
                <a:gd name="connsiteX4" fmla="*/ 0 w 2070762"/>
                <a:gd name="connsiteY4" fmla="*/ 0 h 440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762" h="4401459">
                  <a:moveTo>
                    <a:pt x="0" y="0"/>
                  </a:moveTo>
                  <a:lnTo>
                    <a:pt x="2070762" y="0"/>
                  </a:lnTo>
                  <a:lnTo>
                    <a:pt x="2070762" y="4401459"/>
                  </a:lnTo>
                  <a:lnTo>
                    <a:pt x="0" y="44014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3153412" numCol="1" spcCol="1270" anchor="ctr" anchorCtr="0">
              <a:noAutofit/>
            </a:bodyPr>
            <a:lstStyle/>
            <a:p>
              <a:pPr marL="0" marR="0" lvl="0" indent="0" algn="ctr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n-US" sz="1900" b="1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Levantar</a:t>
              </a:r>
              <a:r>
                <a:rPr kumimoji="0" lang="en-US" sz="1900" b="1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la cabeza:</a:t>
              </a:r>
              <a:r>
                <a:rPr kumimoji="0" lang="en-US" sz="1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</a:t>
              </a:r>
              <a:br>
                <a:rPr kumimoji="0" lang="en-US" sz="1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</a:br>
              <a:r>
                <a:rPr kumimoji="0" lang="en-US" sz="1900" b="0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mirando</a:t>
              </a:r>
              <a:r>
                <a:rPr kumimoji="0" lang="en-US" sz="19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 al </a:t>
              </a:r>
              <a:r>
                <a:rPr kumimoji="0" lang="en-US" sz="1900" b="0" i="1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futuro</a:t>
              </a:r>
              <a:endParaRPr kumimoji="0" lang="es-CO" sz="1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4" name="Forma libre: forma 33">
              <a:extLst>
                <a:ext uri="{FF2B5EF4-FFF2-40B4-BE49-F238E27FC236}">
                  <a16:creationId xmlns:a16="http://schemas.microsoft.com/office/drawing/2014/main" id="{D17F93AF-098B-CD34-AFC0-326EE6E16E56}"/>
                </a:ext>
              </a:extLst>
            </p:cNvPr>
            <p:cNvSpPr/>
            <p:nvPr/>
          </p:nvSpPr>
          <p:spPr>
            <a:xfrm>
              <a:off x="3761312" y="3448260"/>
              <a:ext cx="1656610" cy="359993"/>
            </a:xfrm>
            <a:custGeom>
              <a:avLst/>
              <a:gdLst>
                <a:gd name="connsiteX0" fmla="*/ 0 w 1656610"/>
                <a:gd name="connsiteY0" fmla="*/ 35999 h 359993"/>
                <a:gd name="connsiteX1" fmla="*/ 35999 w 1656610"/>
                <a:gd name="connsiteY1" fmla="*/ 0 h 359993"/>
                <a:gd name="connsiteX2" fmla="*/ 1620611 w 1656610"/>
                <a:gd name="connsiteY2" fmla="*/ 0 h 359993"/>
                <a:gd name="connsiteX3" fmla="*/ 1656610 w 1656610"/>
                <a:gd name="connsiteY3" fmla="*/ 35999 h 359993"/>
                <a:gd name="connsiteX4" fmla="*/ 1656610 w 1656610"/>
                <a:gd name="connsiteY4" fmla="*/ 323994 h 359993"/>
                <a:gd name="connsiteX5" fmla="*/ 1620611 w 1656610"/>
                <a:gd name="connsiteY5" fmla="*/ 359993 h 359993"/>
                <a:gd name="connsiteX6" fmla="*/ 35999 w 1656610"/>
                <a:gd name="connsiteY6" fmla="*/ 359993 h 359993"/>
                <a:gd name="connsiteX7" fmla="*/ 0 w 1656610"/>
                <a:gd name="connsiteY7" fmla="*/ 323994 h 359993"/>
                <a:gd name="connsiteX8" fmla="*/ 0 w 1656610"/>
                <a:gd name="connsiteY8" fmla="*/ 35999 h 35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59993">
                  <a:moveTo>
                    <a:pt x="0" y="35999"/>
                  </a:moveTo>
                  <a:cubicBezTo>
                    <a:pt x="0" y="16117"/>
                    <a:pt x="16117" y="0"/>
                    <a:pt x="35999" y="0"/>
                  </a:cubicBezTo>
                  <a:lnTo>
                    <a:pt x="1620611" y="0"/>
                  </a:lnTo>
                  <a:cubicBezTo>
                    <a:pt x="1640493" y="0"/>
                    <a:pt x="1656610" y="16117"/>
                    <a:pt x="1656610" y="35999"/>
                  </a:cubicBezTo>
                  <a:lnTo>
                    <a:pt x="1656610" y="323994"/>
                  </a:lnTo>
                  <a:cubicBezTo>
                    <a:pt x="1656610" y="343876"/>
                    <a:pt x="1640493" y="359993"/>
                    <a:pt x="1620611" y="359993"/>
                  </a:cubicBezTo>
                  <a:lnTo>
                    <a:pt x="35999" y="359993"/>
                  </a:lnTo>
                  <a:cubicBezTo>
                    <a:pt x="16117" y="359993"/>
                    <a:pt x="0" y="343876"/>
                    <a:pt x="0" y="323994"/>
                  </a:cubicBezTo>
                  <a:lnTo>
                    <a:pt x="0" y="35999"/>
                  </a:lnTo>
                  <a:close/>
                </a:path>
              </a:pathLst>
            </a:custGeom>
            <a:solidFill>
              <a:srgbClr val="D4219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Productividad y emprendimiento</a:t>
              </a:r>
            </a:p>
          </p:txBody>
        </p:sp>
        <p:sp>
          <p:nvSpPr>
            <p:cNvPr id="33" name="Forma libre: forma 32">
              <a:extLst>
                <a:ext uri="{FF2B5EF4-FFF2-40B4-BE49-F238E27FC236}">
                  <a16:creationId xmlns:a16="http://schemas.microsoft.com/office/drawing/2014/main" id="{C740E616-43C5-BD23-C1A3-AD72A160D831}"/>
                </a:ext>
              </a:extLst>
            </p:cNvPr>
            <p:cNvSpPr/>
            <p:nvPr/>
          </p:nvSpPr>
          <p:spPr>
            <a:xfrm>
              <a:off x="3761312" y="2176847"/>
              <a:ext cx="1656610" cy="359993"/>
            </a:xfrm>
            <a:custGeom>
              <a:avLst/>
              <a:gdLst>
                <a:gd name="connsiteX0" fmla="*/ 0 w 1656610"/>
                <a:gd name="connsiteY0" fmla="*/ 35999 h 359993"/>
                <a:gd name="connsiteX1" fmla="*/ 35999 w 1656610"/>
                <a:gd name="connsiteY1" fmla="*/ 0 h 359993"/>
                <a:gd name="connsiteX2" fmla="*/ 1620611 w 1656610"/>
                <a:gd name="connsiteY2" fmla="*/ 0 h 359993"/>
                <a:gd name="connsiteX3" fmla="*/ 1656610 w 1656610"/>
                <a:gd name="connsiteY3" fmla="*/ 35999 h 359993"/>
                <a:gd name="connsiteX4" fmla="*/ 1656610 w 1656610"/>
                <a:gd name="connsiteY4" fmla="*/ 323994 h 359993"/>
                <a:gd name="connsiteX5" fmla="*/ 1620611 w 1656610"/>
                <a:gd name="connsiteY5" fmla="*/ 359993 h 359993"/>
                <a:gd name="connsiteX6" fmla="*/ 35999 w 1656610"/>
                <a:gd name="connsiteY6" fmla="*/ 359993 h 359993"/>
                <a:gd name="connsiteX7" fmla="*/ 0 w 1656610"/>
                <a:gd name="connsiteY7" fmla="*/ 323994 h 359993"/>
                <a:gd name="connsiteX8" fmla="*/ 0 w 1656610"/>
                <a:gd name="connsiteY8" fmla="*/ 35999 h 35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59993">
                  <a:moveTo>
                    <a:pt x="0" y="35999"/>
                  </a:moveTo>
                  <a:cubicBezTo>
                    <a:pt x="0" y="16117"/>
                    <a:pt x="16117" y="0"/>
                    <a:pt x="35999" y="0"/>
                  </a:cubicBezTo>
                  <a:lnTo>
                    <a:pt x="1620611" y="0"/>
                  </a:lnTo>
                  <a:cubicBezTo>
                    <a:pt x="1640493" y="0"/>
                    <a:pt x="1656610" y="16117"/>
                    <a:pt x="1656610" y="35999"/>
                  </a:cubicBezTo>
                  <a:lnTo>
                    <a:pt x="1656610" y="323994"/>
                  </a:lnTo>
                  <a:cubicBezTo>
                    <a:pt x="1656610" y="343876"/>
                    <a:pt x="1640493" y="359993"/>
                    <a:pt x="1620611" y="359993"/>
                  </a:cubicBezTo>
                  <a:lnTo>
                    <a:pt x="35999" y="359993"/>
                  </a:lnTo>
                  <a:cubicBezTo>
                    <a:pt x="16117" y="359993"/>
                    <a:pt x="0" y="343876"/>
                    <a:pt x="0" y="323994"/>
                  </a:cubicBezTo>
                  <a:lnTo>
                    <a:pt x="0" y="35999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Mercado laboral</a:t>
              </a:r>
            </a:p>
          </p:txBody>
        </p:sp>
        <p:sp>
          <p:nvSpPr>
            <p:cNvPr id="27" name="Forma libre: forma 26">
              <a:extLst>
                <a:ext uri="{FF2B5EF4-FFF2-40B4-BE49-F238E27FC236}">
                  <a16:creationId xmlns:a16="http://schemas.microsoft.com/office/drawing/2014/main" id="{9FC0505E-AD8C-220C-FF4E-51A095A2F868}"/>
                </a:ext>
              </a:extLst>
            </p:cNvPr>
            <p:cNvSpPr/>
            <p:nvPr/>
          </p:nvSpPr>
          <p:spPr>
            <a:xfrm>
              <a:off x="5994218" y="2595745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Productividad rural</a:t>
              </a:r>
            </a:p>
          </p:txBody>
        </p:sp>
        <p:sp>
          <p:nvSpPr>
            <p:cNvPr id="26" name="Forma libre: forma 25">
              <a:extLst>
                <a:ext uri="{FF2B5EF4-FFF2-40B4-BE49-F238E27FC236}">
                  <a16:creationId xmlns:a16="http://schemas.microsoft.com/office/drawing/2014/main" id="{4C8DCB91-6DF9-AD40-CBE2-E092668F12BF}"/>
                </a:ext>
              </a:extLst>
            </p:cNvPr>
            <p:cNvSpPr/>
            <p:nvPr/>
          </p:nvSpPr>
          <p:spPr>
            <a:xfrm>
              <a:off x="5994218" y="2179885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Internacionalización</a:t>
              </a:r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D6A5E8AD-43B8-3C64-0262-286096F77D9E}"/>
                </a:ext>
              </a:extLst>
            </p:cNvPr>
            <p:cNvSpPr/>
            <p:nvPr/>
          </p:nvSpPr>
          <p:spPr>
            <a:xfrm>
              <a:off x="1528382" y="2596495"/>
              <a:ext cx="1656610" cy="360005"/>
            </a:xfrm>
            <a:custGeom>
              <a:avLst/>
              <a:gdLst>
                <a:gd name="connsiteX0" fmla="*/ 0 w 1656610"/>
                <a:gd name="connsiteY0" fmla="*/ 36001 h 360005"/>
                <a:gd name="connsiteX1" fmla="*/ 36001 w 1656610"/>
                <a:gd name="connsiteY1" fmla="*/ 0 h 360005"/>
                <a:gd name="connsiteX2" fmla="*/ 1620610 w 1656610"/>
                <a:gd name="connsiteY2" fmla="*/ 0 h 360005"/>
                <a:gd name="connsiteX3" fmla="*/ 1656611 w 1656610"/>
                <a:gd name="connsiteY3" fmla="*/ 36001 h 360005"/>
                <a:gd name="connsiteX4" fmla="*/ 1656610 w 1656610"/>
                <a:gd name="connsiteY4" fmla="*/ 324005 h 360005"/>
                <a:gd name="connsiteX5" fmla="*/ 1620609 w 1656610"/>
                <a:gd name="connsiteY5" fmla="*/ 360006 h 360005"/>
                <a:gd name="connsiteX6" fmla="*/ 36001 w 1656610"/>
                <a:gd name="connsiteY6" fmla="*/ 360005 h 360005"/>
                <a:gd name="connsiteX7" fmla="*/ 0 w 1656610"/>
                <a:gd name="connsiteY7" fmla="*/ 324004 h 360005"/>
                <a:gd name="connsiteX8" fmla="*/ 0 w 1656610"/>
                <a:gd name="connsiteY8" fmla="*/ 36001 h 36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005">
                  <a:moveTo>
                    <a:pt x="0" y="36001"/>
                  </a:moveTo>
                  <a:cubicBezTo>
                    <a:pt x="0" y="16118"/>
                    <a:pt x="16118" y="0"/>
                    <a:pt x="36001" y="0"/>
                  </a:cubicBezTo>
                  <a:lnTo>
                    <a:pt x="1620610" y="0"/>
                  </a:lnTo>
                  <a:cubicBezTo>
                    <a:pt x="1640493" y="0"/>
                    <a:pt x="1656611" y="16118"/>
                    <a:pt x="1656611" y="36001"/>
                  </a:cubicBezTo>
                  <a:cubicBezTo>
                    <a:pt x="1656611" y="132002"/>
                    <a:pt x="1656610" y="228004"/>
                    <a:pt x="1656610" y="324005"/>
                  </a:cubicBezTo>
                  <a:cubicBezTo>
                    <a:pt x="1656610" y="343888"/>
                    <a:pt x="1640492" y="360006"/>
                    <a:pt x="1620609" y="360006"/>
                  </a:cubicBezTo>
                  <a:lnTo>
                    <a:pt x="36001" y="360005"/>
                  </a:lnTo>
                  <a:cubicBezTo>
                    <a:pt x="16118" y="360005"/>
                    <a:pt x="0" y="343887"/>
                    <a:pt x="0" y="324004"/>
                  </a:cubicBezTo>
                  <a:lnTo>
                    <a:pt x="0" y="36001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Sistema tributario</a:t>
              </a:r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5956AA38-58A4-7592-081E-62F1AA87DFA4}"/>
                </a:ext>
              </a:extLst>
            </p:cNvPr>
            <p:cNvSpPr/>
            <p:nvPr/>
          </p:nvSpPr>
          <p:spPr>
            <a:xfrm>
              <a:off x="1528382" y="2176576"/>
              <a:ext cx="1656610" cy="360005"/>
            </a:xfrm>
            <a:custGeom>
              <a:avLst/>
              <a:gdLst>
                <a:gd name="connsiteX0" fmla="*/ 0 w 1656610"/>
                <a:gd name="connsiteY0" fmla="*/ 36001 h 360005"/>
                <a:gd name="connsiteX1" fmla="*/ 36001 w 1656610"/>
                <a:gd name="connsiteY1" fmla="*/ 0 h 360005"/>
                <a:gd name="connsiteX2" fmla="*/ 1620610 w 1656610"/>
                <a:gd name="connsiteY2" fmla="*/ 0 h 360005"/>
                <a:gd name="connsiteX3" fmla="*/ 1656611 w 1656610"/>
                <a:gd name="connsiteY3" fmla="*/ 36001 h 360005"/>
                <a:gd name="connsiteX4" fmla="*/ 1656610 w 1656610"/>
                <a:gd name="connsiteY4" fmla="*/ 324005 h 360005"/>
                <a:gd name="connsiteX5" fmla="*/ 1620609 w 1656610"/>
                <a:gd name="connsiteY5" fmla="*/ 360006 h 360005"/>
                <a:gd name="connsiteX6" fmla="*/ 36001 w 1656610"/>
                <a:gd name="connsiteY6" fmla="*/ 360005 h 360005"/>
                <a:gd name="connsiteX7" fmla="*/ 0 w 1656610"/>
                <a:gd name="connsiteY7" fmla="*/ 324004 h 360005"/>
                <a:gd name="connsiteX8" fmla="*/ 0 w 1656610"/>
                <a:gd name="connsiteY8" fmla="*/ 36001 h 36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005">
                  <a:moveTo>
                    <a:pt x="0" y="36001"/>
                  </a:moveTo>
                  <a:cubicBezTo>
                    <a:pt x="0" y="16118"/>
                    <a:pt x="16118" y="0"/>
                    <a:pt x="36001" y="0"/>
                  </a:cubicBezTo>
                  <a:lnTo>
                    <a:pt x="1620610" y="0"/>
                  </a:lnTo>
                  <a:cubicBezTo>
                    <a:pt x="1640493" y="0"/>
                    <a:pt x="1656611" y="16118"/>
                    <a:pt x="1656611" y="36001"/>
                  </a:cubicBezTo>
                  <a:cubicBezTo>
                    <a:pt x="1656611" y="132002"/>
                    <a:pt x="1656610" y="228004"/>
                    <a:pt x="1656610" y="324005"/>
                  </a:cubicBezTo>
                  <a:cubicBezTo>
                    <a:pt x="1656610" y="343888"/>
                    <a:pt x="1640492" y="360006"/>
                    <a:pt x="1620609" y="360006"/>
                  </a:cubicBezTo>
                  <a:lnTo>
                    <a:pt x="36001" y="360005"/>
                  </a:lnTo>
                  <a:cubicBezTo>
                    <a:pt x="16118" y="360005"/>
                    <a:pt x="0" y="343887"/>
                    <a:pt x="0" y="324004"/>
                  </a:cubicBezTo>
                  <a:lnTo>
                    <a:pt x="0" y="36001"/>
                  </a:lnTo>
                  <a:close/>
                </a:path>
              </a:pathLst>
            </a:custGeom>
            <a:solidFill>
              <a:srgbClr val="FCBE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Pensiones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C754FDDF-8627-27F8-B0CD-B48DB9952544}"/>
                </a:ext>
              </a:extLst>
            </p:cNvPr>
            <p:cNvSpPr/>
            <p:nvPr/>
          </p:nvSpPr>
          <p:spPr>
            <a:xfrm>
              <a:off x="0" y="1324953"/>
              <a:ext cx="1221611" cy="813409"/>
            </a:xfrm>
            <a:prstGeom prst="rect">
              <a:avLst/>
            </a:pr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25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Condiciones habilitantes</a:t>
              </a:r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AD9DBAD7-4267-B3AA-6D0B-BC4BFE71E133}"/>
                </a:ext>
              </a:extLst>
            </p:cNvPr>
            <p:cNvSpPr/>
            <p:nvPr/>
          </p:nvSpPr>
          <p:spPr>
            <a:xfrm>
              <a:off x="1528382" y="1757950"/>
              <a:ext cx="1656610" cy="360005"/>
            </a:xfrm>
            <a:custGeom>
              <a:avLst/>
              <a:gdLst>
                <a:gd name="connsiteX0" fmla="*/ 0 w 1656610"/>
                <a:gd name="connsiteY0" fmla="*/ 36001 h 360005"/>
                <a:gd name="connsiteX1" fmla="*/ 36001 w 1656610"/>
                <a:gd name="connsiteY1" fmla="*/ 0 h 360005"/>
                <a:gd name="connsiteX2" fmla="*/ 1620610 w 1656610"/>
                <a:gd name="connsiteY2" fmla="*/ 0 h 360005"/>
                <a:gd name="connsiteX3" fmla="*/ 1656611 w 1656610"/>
                <a:gd name="connsiteY3" fmla="*/ 36001 h 360005"/>
                <a:gd name="connsiteX4" fmla="*/ 1656610 w 1656610"/>
                <a:gd name="connsiteY4" fmla="*/ 324005 h 360005"/>
                <a:gd name="connsiteX5" fmla="*/ 1620609 w 1656610"/>
                <a:gd name="connsiteY5" fmla="*/ 360006 h 360005"/>
                <a:gd name="connsiteX6" fmla="*/ 36001 w 1656610"/>
                <a:gd name="connsiteY6" fmla="*/ 360005 h 360005"/>
                <a:gd name="connsiteX7" fmla="*/ 0 w 1656610"/>
                <a:gd name="connsiteY7" fmla="*/ 324004 h 360005"/>
                <a:gd name="connsiteX8" fmla="*/ 0 w 1656610"/>
                <a:gd name="connsiteY8" fmla="*/ 36001 h 36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005">
                  <a:moveTo>
                    <a:pt x="0" y="36001"/>
                  </a:moveTo>
                  <a:cubicBezTo>
                    <a:pt x="0" y="16118"/>
                    <a:pt x="16118" y="0"/>
                    <a:pt x="36001" y="0"/>
                  </a:cubicBezTo>
                  <a:lnTo>
                    <a:pt x="1620610" y="0"/>
                  </a:lnTo>
                  <a:cubicBezTo>
                    <a:pt x="1640493" y="0"/>
                    <a:pt x="1656611" y="16118"/>
                    <a:pt x="1656611" y="36001"/>
                  </a:cubicBezTo>
                  <a:cubicBezTo>
                    <a:pt x="1656611" y="132002"/>
                    <a:pt x="1656610" y="228004"/>
                    <a:pt x="1656610" y="324005"/>
                  </a:cubicBezTo>
                  <a:cubicBezTo>
                    <a:pt x="1656610" y="343888"/>
                    <a:pt x="1640492" y="360006"/>
                    <a:pt x="1620609" y="360006"/>
                  </a:cubicBezTo>
                  <a:lnTo>
                    <a:pt x="36001" y="360005"/>
                  </a:lnTo>
                  <a:cubicBezTo>
                    <a:pt x="16118" y="360005"/>
                    <a:pt x="0" y="343887"/>
                    <a:pt x="0" y="324004"/>
                  </a:cubicBezTo>
                  <a:lnTo>
                    <a:pt x="0" y="36001"/>
                  </a:lnTo>
                  <a:close/>
                </a:path>
              </a:pathLst>
            </a:cu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Justicia y seguridad</a:t>
              </a:r>
            </a:p>
          </p:txBody>
        </p:sp>
        <p:sp>
          <p:nvSpPr>
            <p:cNvPr id="25" name="Forma libre: forma 24">
              <a:extLst>
                <a:ext uri="{FF2B5EF4-FFF2-40B4-BE49-F238E27FC236}">
                  <a16:creationId xmlns:a16="http://schemas.microsoft.com/office/drawing/2014/main" id="{209EF539-A2A9-ABBB-0996-8C5ED83FC7B0}"/>
                </a:ext>
              </a:extLst>
            </p:cNvPr>
            <p:cNvSpPr/>
            <p:nvPr/>
          </p:nvSpPr>
          <p:spPr>
            <a:xfrm>
              <a:off x="5983460" y="1764024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Energía</a:t>
              </a: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94FE76CC-0789-98D7-BE80-5C4013F4AFC7}"/>
                </a:ext>
              </a:extLst>
            </p:cNvPr>
            <p:cNvSpPr/>
            <p:nvPr/>
          </p:nvSpPr>
          <p:spPr>
            <a:xfrm>
              <a:off x="1528382" y="1345518"/>
              <a:ext cx="1656610" cy="360005"/>
            </a:xfrm>
            <a:custGeom>
              <a:avLst/>
              <a:gdLst>
                <a:gd name="connsiteX0" fmla="*/ 0 w 1656610"/>
                <a:gd name="connsiteY0" fmla="*/ 36001 h 360005"/>
                <a:gd name="connsiteX1" fmla="*/ 36001 w 1656610"/>
                <a:gd name="connsiteY1" fmla="*/ 0 h 360005"/>
                <a:gd name="connsiteX2" fmla="*/ 1620610 w 1656610"/>
                <a:gd name="connsiteY2" fmla="*/ 0 h 360005"/>
                <a:gd name="connsiteX3" fmla="*/ 1656611 w 1656610"/>
                <a:gd name="connsiteY3" fmla="*/ 36001 h 360005"/>
                <a:gd name="connsiteX4" fmla="*/ 1656610 w 1656610"/>
                <a:gd name="connsiteY4" fmla="*/ 324005 h 360005"/>
                <a:gd name="connsiteX5" fmla="*/ 1620609 w 1656610"/>
                <a:gd name="connsiteY5" fmla="*/ 360006 h 360005"/>
                <a:gd name="connsiteX6" fmla="*/ 36001 w 1656610"/>
                <a:gd name="connsiteY6" fmla="*/ 360005 h 360005"/>
                <a:gd name="connsiteX7" fmla="*/ 0 w 1656610"/>
                <a:gd name="connsiteY7" fmla="*/ 324004 h 360005"/>
                <a:gd name="connsiteX8" fmla="*/ 0 w 1656610"/>
                <a:gd name="connsiteY8" fmla="*/ 36001 h 36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005">
                  <a:moveTo>
                    <a:pt x="0" y="36001"/>
                  </a:moveTo>
                  <a:cubicBezTo>
                    <a:pt x="0" y="16118"/>
                    <a:pt x="16118" y="0"/>
                    <a:pt x="36001" y="0"/>
                  </a:cubicBezTo>
                  <a:lnTo>
                    <a:pt x="1620610" y="0"/>
                  </a:lnTo>
                  <a:cubicBezTo>
                    <a:pt x="1640493" y="0"/>
                    <a:pt x="1656611" y="16118"/>
                    <a:pt x="1656611" y="36001"/>
                  </a:cubicBezTo>
                  <a:cubicBezTo>
                    <a:pt x="1656611" y="132002"/>
                    <a:pt x="1656610" y="228004"/>
                    <a:pt x="1656610" y="324005"/>
                  </a:cubicBezTo>
                  <a:cubicBezTo>
                    <a:pt x="1656610" y="343888"/>
                    <a:pt x="1640492" y="360006"/>
                    <a:pt x="1620609" y="360006"/>
                  </a:cubicBezTo>
                  <a:lnTo>
                    <a:pt x="36001" y="360005"/>
                  </a:lnTo>
                  <a:cubicBezTo>
                    <a:pt x="16118" y="360005"/>
                    <a:pt x="0" y="343887"/>
                    <a:pt x="0" y="324004"/>
                  </a:cubicBezTo>
                  <a:lnTo>
                    <a:pt x="0" y="36001"/>
                  </a:lnTo>
                  <a:close/>
                </a:path>
              </a:pathLst>
            </a:cu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Eficiencia del Estado</a:t>
              </a:r>
            </a:p>
          </p:txBody>
        </p:sp>
        <p:sp>
          <p:nvSpPr>
            <p:cNvPr id="24" name="Forma libre: forma 23">
              <a:extLst>
                <a:ext uri="{FF2B5EF4-FFF2-40B4-BE49-F238E27FC236}">
                  <a16:creationId xmlns:a16="http://schemas.microsoft.com/office/drawing/2014/main" id="{526EC688-50BF-1BFF-85CA-E27521A39130}"/>
                </a:ext>
              </a:extLst>
            </p:cNvPr>
            <p:cNvSpPr/>
            <p:nvPr/>
          </p:nvSpPr>
          <p:spPr>
            <a:xfrm>
              <a:off x="5994218" y="1348164"/>
              <a:ext cx="1656610" cy="360412"/>
            </a:xfrm>
            <a:custGeom>
              <a:avLst/>
              <a:gdLst>
                <a:gd name="connsiteX0" fmla="*/ 0 w 1656610"/>
                <a:gd name="connsiteY0" fmla="*/ 36041 h 360412"/>
                <a:gd name="connsiteX1" fmla="*/ 36041 w 1656610"/>
                <a:gd name="connsiteY1" fmla="*/ 0 h 360412"/>
                <a:gd name="connsiteX2" fmla="*/ 1620569 w 1656610"/>
                <a:gd name="connsiteY2" fmla="*/ 0 h 360412"/>
                <a:gd name="connsiteX3" fmla="*/ 1656610 w 1656610"/>
                <a:gd name="connsiteY3" fmla="*/ 36041 h 360412"/>
                <a:gd name="connsiteX4" fmla="*/ 1656610 w 1656610"/>
                <a:gd name="connsiteY4" fmla="*/ 324371 h 360412"/>
                <a:gd name="connsiteX5" fmla="*/ 1620569 w 1656610"/>
                <a:gd name="connsiteY5" fmla="*/ 360412 h 360412"/>
                <a:gd name="connsiteX6" fmla="*/ 36041 w 1656610"/>
                <a:gd name="connsiteY6" fmla="*/ 360412 h 360412"/>
                <a:gd name="connsiteX7" fmla="*/ 0 w 1656610"/>
                <a:gd name="connsiteY7" fmla="*/ 324371 h 360412"/>
                <a:gd name="connsiteX8" fmla="*/ 0 w 1656610"/>
                <a:gd name="connsiteY8" fmla="*/ 36041 h 36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60412">
                  <a:moveTo>
                    <a:pt x="0" y="36041"/>
                  </a:moveTo>
                  <a:cubicBezTo>
                    <a:pt x="0" y="16136"/>
                    <a:pt x="16136" y="0"/>
                    <a:pt x="36041" y="0"/>
                  </a:cubicBezTo>
                  <a:lnTo>
                    <a:pt x="1620569" y="0"/>
                  </a:lnTo>
                  <a:cubicBezTo>
                    <a:pt x="1640474" y="0"/>
                    <a:pt x="1656610" y="16136"/>
                    <a:pt x="1656610" y="36041"/>
                  </a:cubicBezTo>
                  <a:lnTo>
                    <a:pt x="1656610" y="324371"/>
                  </a:lnTo>
                  <a:cubicBezTo>
                    <a:pt x="1656610" y="344276"/>
                    <a:pt x="1640474" y="360412"/>
                    <a:pt x="1620569" y="360412"/>
                  </a:cubicBezTo>
                  <a:lnTo>
                    <a:pt x="36041" y="360412"/>
                  </a:lnTo>
                  <a:cubicBezTo>
                    <a:pt x="16136" y="360412"/>
                    <a:pt x="0" y="344276"/>
                    <a:pt x="0" y="324371"/>
                  </a:cubicBezTo>
                  <a:lnTo>
                    <a:pt x="0" y="36041"/>
                  </a:lnTo>
                  <a:close/>
                </a:path>
              </a:pathLst>
            </a:cu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96" tIns="31511" rIns="38496" bIns="31511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Infraestructura, transporte y logística</a:t>
              </a:r>
            </a:p>
          </p:txBody>
        </p:sp>
        <p:sp>
          <p:nvSpPr>
            <p:cNvPr id="32" name="Forma libre: forma 31">
              <a:extLst>
                <a:ext uri="{FF2B5EF4-FFF2-40B4-BE49-F238E27FC236}">
                  <a16:creationId xmlns:a16="http://schemas.microsoft.com/office/drawing/2014/main" id="{426D6827-0F45-9B25-A731-B62A046483DB}"/>
                </a:ext>
              </a:extLst>
            </p:cNvPr>
            <p:cNvSpPr/>
            <p:nvPr/>
          </p:nvSpPr>
          <p:spPr>
            <a:xfrm>
              <a:off x="3761312" y="1344947"/>
              <a:ext cx="1656610" cy="359993"/>
            </a:xfrm>
            <a:custGeom>
              <a:avLst/>
              <a:gdLst>
                <a:gd name="connsiteX0" fmla="*/ 0 w 1656610"/>
                <a:gd name="connsiteY0" fmla="*/ 35999 h 359993"/>
                <a:gd name="connsiteX1" fmla="*/ 35999 w 1656610"/>
                <a:gd name="connsiteY1" fmla="*/ 0 h 359993"/>
                <a:gd name="connsiteX2" fmla="*/ 1620611 w 1656610"/>
                <a:gd name="connsiteY2" fmla="*/ 0 h 359993"/>
                <a:gd name="connsiteX3" fmla="*/ 1656610 w 1656610"/>
                <a:gd name="connsiteY3" fmla="*/ 35999 h 359993"/>
                <a:gd name="connsiteX4" fmla="*/ 1656610 w 1656610"/>
                <a:gd name="connsiteY4" fmla="*/ 323994 h 359993"/>
                <a:gd name="connsiteX5" fmla="*/ 1620611 w 1656610"/>
                <a:gd name="connsiteY5" fmla="*/ 359993 h 359993"/>
                <a:gd name="connsiteX6" fmla="*/ 35999 w 1656610"/>
                <a:gd name="connsiteY6" fmla="*/ 359993 h 359993"/>
                <a:gd name="connsiteX7" fmla="*/ 0 w 1656610"/>
                <a:gd name="connsiteY7" fmla="*/ 323994 h 359993"/>
                <a:gd name="connsiteX8" fmla="*/ 0 w 1656610"/>
                <a:gd name="connsiteY8" fmla="*/ 35999 h 35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59993">
                  <a:moveTo>
                    <a:pt x="0" y="35999"/>
                  </a:moveTo>
                  <a:cubicBezTo>
                    <a:pt x="0" y="16117"/>
                    <a:pt x="16117" y="0"/>
                    <a:pt x="35999" y="0"/>
                  </a:cubicBezTo>
                  <a:lnTo>
                    <a:pt x="1620611" y="0"/>
                  </a:lnTo>
                  <a:cubicBezTo>
                    <a:pt x="1640493" y="0"/>
                    <a:pt x="1656610" y="16117"/>
                    <a:pt x="1656610" y="35999"/>
                  </a:cubicBezTo>
                  <a:lnTo>
                    <a:pt x="1656610" y="323994"/>
                  </a:lnTo>
                  <a:cubicBezTo>
                    <a:pt x="1656610" y="343876"/>
                    <a:pt x="1640493" y="359993"/>
                    <a:pt x="1620611" y="359993"/>
                  </a:cubicBezTo>
                  <a:lnTo>
                    <a:pt x="35999" y="359993"/>
                  </a:lnTo>
                  <a:cubicBezTo>
                    <a:pt x="16117" y="359993"/>
                    <a:pt x="0" y="343876"/>
                    <a:pt x="0" y="323994"/>
                  </a:cubicBezTo>
                  <a:lnTo>
                    <a:pt x="0" y="35999"/>
                  </a:lnTo>
                  <a:close/>
                </a:path>
              </a:pathLst>
            </a:custGeom>
            <a:solidFill>
              <a:srgbClr val="459B74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Economía digital</a:t>
              </a:r>
            </a:p>
          </p:txBody>
        </p:sp>
        <p:sp>
          <p:nvSpPr>
            <p:cNvPr id="35" name="Forma libre: forma 34">
              <a:extLst>
                <a:ext uri="{FF2B5EF4-FFF2-40B4-BE49-F238E27FC236}">
                  <a16:creationId xmlns:a16="http://schemas.microsoft.com/office/drawing/2014/main" id="{C0F3CD4B-4C72-AF01-F30A-511C6DB7E5AD}"/>
                </a:ext>
              </a:extLst>
            </p:cNvPr>
            <p:cNvSpPr/>
            <p:nvPr/>
          </p:nvSpPr>
          <p:spPr>
            <a:xfrm>
              <a:off x="3761312" y="4241231"/>
              <a:ext cx="1656610" cy="359993"/>
            </a:xfrm>
            <a:custGeom>
              <a:avLst/>
              <a:gdLst>
                <a:gd name="connsiteX0" fmla="*/ 0 w 1656610"/>
                <a:gd name="connsiteY0" fmla="*/ 35999 h 359993"/>
                <a:gd name="connsiteX1" fmla="*/ 35999 w 1656610"/>
                <a:gd name="connsiteY1" fmla="*/ 0 h 359993"/>
                <a:gd name="connsiteX2" fmla="*/ 1620611 w 1656610"/>
                <a:gd name="connsiteY2" fmla="*/ 0 h 359993"/>
                <a:gd name="connsiteX3" fmla="*/ 1656610 w 1656610"/>
                <a:gd name="connsiteY3" fmla="*/ 35999 h 359993"/>
                <a:gd name="connsiteX4" fmla="*/ 1656610 w 1656610"/>
                <a:gd name="connsiteY4" fmla="*/ 323994 h 359993"/>
                <a:gd name="connsiteX5" fmla="*/ 1620611 w 1656610"/>
                <a:gd name="connsiteY5" fmla="*/ 359993 h 359993"/>
                <a:gd name="connsiteX6" fmla="*/ 35999 w 1656610"/>
                <a:gd name="connsiteY6" fmla="*/ 359993 h 359993"/>
                <a:gd name="connsiteX7" fmla="*/ 0 w 1656610"/>
                <a:gd name="connsiteY7" fmla="*/ 323994 h 359993"/>
                <a:gd name="connsiteX8" fmla="*/ 0 w 1656610"/>
                <a:gd name="connsiteY8" fmla="*/ 35999 h 35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610" h="359993">
                  <a:moveTo>
                    <a:pt x="0" y="35999"/>
                  </a:moveTo>
                  <a:cubicBezTo>
                    <a:pt x="0" y="16117"/>
                    <a:pt x="16117" y="0"/>
                    <a:pt x="35999" y="0"/>
                  </a:cubicBezTo>
                  <a:lnTo>
                    <a:pt x="1620611" y="0"/>
                  </a:lnTo>
                  <a:cubicBezTo>
                    <a:pt x="1640493" y="0"/>
                    <a:pt x="1656610" y="16117"/>
                    <a:pt x="1656610" y="35999"/>
                  </a:cubicBezTo>
                  <a:lnTo>
                    <a:pt x="1656610" y="323994"/>
                  </a:lnTo>
                  <a:cubicBezTo>
                    <a:pt x="1656610" y="343876"/>
                    <a:pt x="1640493" y="359993"/>
                    <a:pt x="1620611" y="359993"/>
                  </a:cubicBezTo>
                  <a:lnTo>
                    <a:pt x="35999" y="359993"/>
                  </a:lnTo>
                  <a:cubicBezTo>
                    <a:pt x="16117" y="359993"/>
                    <a:pt x="0" y="343876"/>
                    <a:pt x="0" y="323994"/>
                  </a:cubicBezTo>
                  <a:lnTo>
                    <a:pt x="0" y="35999"/>
                  </a:lnTo>
                  <a:close/>
                </a:path>
              </a:pathLst>
            </a:custGeom>
            <a:solidFill>
              <a:srgbClr val="1922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484" tIns="31499" rIns="38484" bIns="31499" numCol="1" spcCol="1270" anchor="ctr" anchorCtr="0">
              <a:noAutofit/>
            </a:bodyPr>
            <a:lstStyle/>
            <a:p>
              <a:pPr marL="0" marR="0" lvl="0" indent="0" algn="ctr" defTabSz="4889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Educación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92EC6AAD-DC34-0985-553D-66B3EF103AEC}"/>
                </a:ext>
              </a:extLst>
            </p:cNvPr>
            <p:cNvSpPr/>
            <p:nvPr/>
          </p:nvSpPr>
          <p:spPr>
            <a:xfrm>
              <a:off x="0" y="2162175"/>
              <a:ext cx="1221611" cy="1209843"/>
            </a:xfrm>
            <a:prstGeom prst="rect">
              <a:avLst/>
            </a:prstGeom>
            <a:solidFill>
              <a:srgbClr val="FCBE1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Eficiencia de los mercados</a:t>
              </a:r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A3E50805-28DE-2D78-454D-98354744D9B7}"/>
                </a:ext>
              </a:extLst>
            </p:cNvPr>
            <p:cNvSpPr/>
            <p:nvPr/>
          </p:nvSpPr>
          <p:spPr>
            <a:xfrm>
              <a:off x="12935" y="3391381"/>
              <a:ext cx="1209675" cy="812358"/>
            </a:xfrm>
            <a:prstGeom prst="rect">
              <a:avLst/>
            </a:prstGeom>
            <a:solidFill>
              <a:srgbClr val="D421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25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Sofisticación e innovación</a:t>
              </a: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3EAEE524-5C58-C258-2EBE-DEA1E6C76F58}"/>
                </a:ext>
              </a:extLst>
            </p:cNvPr>
            <p:cNvSpPr/>
            <p:nvPr/>
          </p:nvSpPr>
          <p:spPr>
            <a:xfrm>
              <a:off x="12700" y="4203739"/>
              <a:ext cx="1211567" cy="501825"/>
            </a:xfrm>
            <a:prstGeom prst="rect">
              <a:avLst/>
            </a:prstGeom>
            <a:solidFill>
              <a:srgbClr val="19223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Capital humano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288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A595CF-53FD-9CD9-D06C-1AD78793CE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3600"/>
              <a:t>El principal reto</a:t>
            </a:r>
          </a:p>
        </p:txBody>
      </p:sp>
    </p:spTree>
    <p:extLst>
      <p:ext uri="{BB962C8B-B14F-4D97-AF65-F5344CB8AC3E}">
        <p14:creationId xmlns:p14="http://schemas.microsoft.com/office/powerpoint/2010/main" val="10938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ángulo 18">
            <a:extLst>
              <a:ext uri="{FF2B5EF4-FFF2-40B4-BE49-F238E27FC236}">
                <a16:creationId xmlns:a16="http://schemas.microsoft.com/office/drawing/2014/main" id="{B0E83F05-235D-D300-FA88-032404E48533}"/>
              </a:ext>
            </a:extLst>
          </p:cNvPr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1F757D6D-822A-5C4C-0865-12F6951C6A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7962" b="17016"/>
          <a:stretch/>
        </p:blipFill>
        <p:spPr>
          <a:xfrm>
            <a:off x="-2" y="0"/>
            <a:ext cx="9144001" cy="5145088"/>
          </a:xfrm>
          <a:prstGeom prst="rect">
            <a:avLst/>
          </a:prstGeom>
        </p:spPr>
      </p:pic>
      <p:sp>
        <p:nvSpPr>
          <p:cNvPr id="103" name="Rectángulo 16">
            <a:extLst>
              <a:ext uri="{FF2B5EF4-FFF2-40B4-BE49-F238E27FC236}">
                <a16:creationId xmlns:a16="http://schemas.microsoft.com/office/drawing/2014/main" id="{58AABA89-47DB-7A8D-6B8E-2C75F50CBC47}"/>
              </a:ext>
            </a:extLst>
          </p:cNvPr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98000">
                <a:schemeClr val="tx1">
                  <a:alpha val="34289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F1337C-06CA-E8EF-D415-45CFD81A9644}"/>
              </a:ext>
            </a:extLst>
          </p:cNvPr>
          <p:cNvGrpSpPr/>
          <p:nvPr/>
        </p:nvGrpSpPr>
        <p:grpSpPr>
          <a:xfrm>
            <a:off x="7587344" y="0"/>
            <a:ext cx="1234440" cy="1364379"/>
            <a:chOff x="7587344" y="0"/>
            <a:chExt cx="1234440" cy="136437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EEF32E0-789C-717C-0354-DA7959C29CE5}"/>
                </a:ext>
              </a:extLst>
            </p:cNvPr>
            <p:cNvSpPr txBox="1"/>
            <p:nvPr/>
          </p:nvSpPr>
          <p:spPr>
            <a:xfrm>
              <a:off x="7587344" y="0"/>
              <a:ext cx="1234440" cy="136437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161D2CC-E5AE-FA0D-D440-41B5DB58ED0B}"/>
                </a:ext>
              </a:extLst>
            </p:cNvPr>
            <p:cNvSpPr txBox="1"/>
            <p:nvPr/>
          </p:nvSpPr>
          <p:spPr>
            <a:xfrm>
              <a:off x="7727511" y="243840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5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01</a:t>
              </a:r>
            </a:p>
          </p:txBody>
        </p:sp>
      </p:grpSp>
      <p:sp>
        <p:nvSpPr>
          <p:cNvPr id="2" name="Rectángulo 15">
            <a:extLst>
              <a:ext uri="{FF2B5EF4-FFF2-40B4-BE49-F238E27FC236}">
                <a16:creationId xmlns:a16="http://schemas.microsoft.com/office/drawing/2014/main" id="{8C319F9A-A8E1-8D58-1BCB-5D9CE2FD8CDA}"/>
              </a:ext>
            </a:extLst>
          </p:cNvPr>
          <p:cNvSpPr/>
          <p:nvPr/>
        </p:nvSpPr>
        <p:spPr>
          <a:xfrm>
            <a:off x="6121400" y="9793289"/>
            <a:ext cx="3022600" cy="51450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Rectángulo 16">
            <a:extLst>
              <a:ext uri="{FF2B5EF4-FFF2-40B4-BE49-F238E27FC236}">
                <a16:creationId xmlns:a16="http://schemas.microsoft.com/office/drawing/2014/main" id="{B2717EFA-FDAB-56CC-60A4-324BEFD93FB3}"/>
              </a:ext>
            </a:extLst>
          </p:cNvPr>
          <p:cNvSpPr/>
          <p:nvPr/>
        </p:nvSpPr>
        <p:spPr>
          <a:xfrm>
            <a:off x="3020214" y="5437189"/>
            <a:ext cx="3101186" cy="51450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B16E5-DDA9-9582-4B25-17AB331168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17061" t="1" r="38272" b="206"/>
          <a:stretch/>
        </p:blipFill>
        <p:spPr>
          <a:xfrm>
            <a:off x="3023856" y="5437188"/>
            <a:ext cx="3097841" cy="51450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64E9DA-5365-0976-1743-0063AC7C8EF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</a:blip>
          <a:srcRect l="30979" t="295" r="29994"/>
          <a:stretch/>
        </p:blipFill>
        <p:spPr>
          <a:xfrm>
            <a:off x="6120000" y="9793289"/>
            <a:ext cx="3024000" cy="5145088"/>
          </a:xfrm>
          <a:prstGeom prst="rect">
            <a:avLst/>
          </a:prstGeom>
        </p:spPr>
      </p:pic>
      <p:sp>
        <p:nvSpPr>
          <p:cNvPr id="9" name="Rectángulo 15">
            <a:extLst>
              <a:ext uri="{FF2B5EF4-FFF2-40B4-BE49-F238E27FC236}">
                <a16:creationId xmlns:a16="http://schemas.microsoft.com/office/drawing/2014/main" id="{5F4534D7-C253-3CE8-C61B-2CFD7C0A2016}"/>
              </a:ext>
            </a:extLst>
          </p:cNvPr>
          <p:cNvSpPr/>
          <p:nvPr/>
        </p:nvSpPr>
        <p:spPr>
          <a:xfrm>
            <a:off x="6121400" y="13057189"/>
            <a:ext cx="3022600" cy="18811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Rectángulo 16">
            <a:extLst>
              <a:ext uri="{FF2B5EF4-FFF2-40B4-BE49-F238E27FC236}">
                <a16:creationId xmlns:a16="http://schemas.microsoft.com/office/drawing/2014/main" id="{39E4A190-28A8-966C-487B-D1EB1A6BD986}"/>
              </a:ext>
            </a:extLst>
          </p:cNvPr>
          <p:cNvSpPr/>
          <p:nvPr/>
        </p:nvSpPr>
        <p:spPr>
          <a:xfrm>
            <a:off x="3020214" y="8701089"/>
            <a:ext cx="3101186" cy="18811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CB91B2-D92C-84B3-A14B-11D781830D92}"/>
              </a:ext>
            </a:extLst>
          </p:cNvPr>
          <p:cNvSpPr txBox="1"/>
          <p:nvPr/>
        </p:nvSpPr>
        <p:spPr>
          <a:xfrm>
            <a:off x="3035300" y="9069380"/>
            <a:ext cx="30861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Enfoque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sistémico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todos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 la mesa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3CB342-EE64-B108-C995-ADDFA0FA0D0D}"/>
              </a:ext>
            </a:extLst>
          </p:cNvPr>
          <p:cNvSpPr txBox="1"/>
          <p:nvPr/>
        </p:nvSpPr>
        <p:spPr>
          <a:xfrm>
            <a:off x="6113674" y="13425480"/>
            <a:ext cx="30303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Levantar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cabeza: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mirando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al </a:t>
            </a:r>
            <a:r>
              <a: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futuro</a:t>
            </a: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7391F43-1B9C-14F2-B1DC-0238112DA411}"/>
              </a:ext>
            </a:extLst>
          </p:cNvPr>
          <p:cNvSpPr txBox="1"/>
          <p:nvPr/>
        </p:nvSpPr>
        <p:spPr>
          <a:xfrm>
            <a:off x="0" y="2949508"/>
            <a:ext cx="914400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Procesos</a:t>
            </a: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 y </a:t>
            </a:r>
            <a:r>
              <a:rPr kumimoji="0" lang="en-US" sz="32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procedimientos</a:t>
            </a: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:</a:t>
            </a:r>
            <a:b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2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La </a:t>
            </a:r>
            <a:r>
              <a:rPr kumimoji="0" lang="en-US" sz="32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importancia</a:t>
            </a:r>
            <a:r>
              <a:rPr kumimoji="0" lang="en-US" sz="32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 de lo </a:t>
            </a:r>
            <a:r>
              <a:rPr kumimoji="0" lang="en-US" sz="32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aburrido</a:t>
            </a: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60" name="Google Shape;206;p59">
            <a:extLst>
              <a:ext uri="{FF2B5EF4-FFF2-40B4-BE49-F238E27FC236}">
                <a16:creationId xmlns:a16="http://schemas.microsoft.com/office/drawing/2014/main" id="{B445E39C-CEA4-3159-4A30-23480CFB7AF0}"/>
              </a:ext>
            </a:extLst>
          </p:cNvPr>
          <p:cNvGrpSpPr/>
          <p:nvPr/>
        </p:nvGrpSpPr>
        <p:grpSpPr>
          <a:xfrm>
            <a:off x="2851045" y="1197660"/>
            <a:ext cx="3384655" cy="751301"/>
            <a:chOff x="3333750" y="2299494"/>
            <a:chExt cx="2474601" cy="549293"/>
          </a:xfr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1" name="Google Shape;207;p59">
              <a:extLst>
                <a:ext uri="{FF2B5EF4-FFF2-40B4-BE49-F238E27FC236}">
                  <a16:creationId xmlns:a16="http://schemas.microsoft.com/office/drawing/2014/main" id="{88EEFB30-8655-F321-E1E7-A019E0C68D87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208;p59">
              <a:extLst>
                <a:ext uri="{FF2B5EF4-FFF2-40B4-BE49-F238E27FC236}">
                  <a16:creationId xmlns:a16="http://schemas.microsoft.com/office/drawing/2014/main" id="{C827219C-40CE-92E5-7F74-519CB13ADADF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209;p59">
              <a:extLst>
                <a:ext uri="{FF2B5EF4-FFF2-40B4-BE49-F238E27FC236}">
                  <a16:creationId xmlns:a16="http://schemas.microsoft.com/office/drawing/2014/main" id="{35FB8ED9-7996-06BA-AD90-4868030A63BA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210;p59">
              <a:extLst>
                <a:ext uri="{FF2B5EF4-FFF2-40B4-BE49-F238E27FC236}">
                  <a16:creationId xmlns:a16="http://schemas.microsoft.com/office/drawing/2014/main" id="{3529D566-B561-1A77-CC18-5BFC28462424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211;p59">
              <a:extLst>
                <a:ext uri="{FF2B5EF4-FFF2-40B4-BE49-F238E27FC236}">
                  <a16:creationId xmlns:a16="http://schemas.microsoft.com/office/drawing/2014/main" id="{617A8955-43AF-763D-D898-C865DA35E071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212;p59">
              <a:extLst>
                <a:ext uri="{FF2B5EF4-FFF2-40B4-BE49-F238E27FC236}">
                  <a16:creationId xmlns:a16="http://schemas.microsoft.com/office/drawing/2014/main" id="{CEE3BAF6-4000-A860-5773-D721885E693D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213;p59">
              <a:extLst>
                <a:ext uri="{FF2B5EF4-FFF2-40B4-BE49-F238E27FC236}">
                  <a16:creationId xmlns:a16="http://schemas.microsoft.com/office/drawing/2014/main" id="{CB449BE0-AE08-591D-FC51-1BFF5876B21C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214;p59">
              <a:extLst>
                <a:ext uri="{FF2B5EF4-FFF2-40B4-BE49-F238E27FC236}">
                  <a16:creationId xmlns:a16="http://schemas.microsoft.com/office/drawing/2014/main" id="{405355FE-39E7-AA31-0194-8E1E4D1705E4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215;p59">
              <a:extLst>
                <a:ext uri="{FF2B5EF4-FFF2-40B4-BE49-F238E27FC236}">
                  <a16:creationId xmlns:a16="http://schemas.microsoft.com/office/drawing/2014/main" id="{D74A1763-DAE3-65B8-E821-7AF58A80F23D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216;p59">
              <a:extLst>
                <a:ext uri="{FF2B5EF4-FFF2-40B4-BE49-F238E27FC236}">
                  <a16:creationId xmlns:a16="http://schemas.microsoft.com/office/drawing/2014/main" id="{0DD82536-3D88-CBC7-66F4-78B6AF811ADE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217;p59">
              <a:extLst>
                <a:ext uri="{FF2B5EF4-FFF2-40B4-BE49-F238E27FC236}">
                  <a16:creationId xmlns:a16="http://schemas.microsoft.com/office/drawing/2014/main" id="{5D05F7E3-95A0-965C-6EBB-13919991A9D5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218;p59">
              <a:extLst>
                <a:ext uri="{FF2B5EF4-FFF2-40B4-BE49-F238E27FC236}">
                  <a16:creationId xmlns:a16="http://schemas.microsoft.com/office/drawing/2014/main" id="{3701C5AD-1925-6905-D040-3655CB423369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219;p59">
              <a:extLst>
                <a:ext uri="{FF2B5EF4-FFF2-40B4-BE49-F238E27FC236}">
                  <a16:creationId xmlns:a16="http://schemas.microsoft.com/office/drawing/2014/main" id="{AFFA6451-A2B1-D919-0B1F-160621C76AFF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220;p59">
              <a:extLst>
                <a:ext uri="{FF2B5EF4-FFF2-40B4-BE49-F238E27FC236}">
                  <a16:creationId xmlns:a16="http://schemas.microsoft.com/office/drawing/2014/main" id="{C26C2AF7-3625-CB1C-29C8-0DA56C56DDE2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221;p59">
              <a:extLst>
                <a:ext uri="{FF2B5EF4-FFF2-40B4-BE49-F238E27FC236}">
                  <a16:creationId xmlns:a16="http://schemas.microsoft.com/office/drawing/2014/main" id="{485120AD-7596-2644-F12D-AF57E1AB98A1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222;p59">
              <a:extLst>
                <a:ext uri="{FF2B5EF4-FFF2-40B4-BE49-F238E27FC236}">
                  <a16:creationId xmlns:a16="http://schemas.microsoft.com/office/drawing/2014/main" id="{C189A75E-07A9-282A-CD87-6DE99CEFB70D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223;p59">
              <a:extLst>
                <a:ext uri="{FF2B5EF4-FFF2-40B4-BE49-F238E27FC236}">
                  <a16:creationId xmlns:a16="http://schemas.microsoft.com/office/drawing/2014/main" id="{A9C64E41-B90B-D220-C83E-4D83E0B9DBCC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224;p59">
              <a:extLst>
                <a:ext uri="{FF2B5EF4-FFF2-40B4-BE49-F238E27FC236}">
                  <a16:creationId xmlns:a16="http://schemas.microsoft.com/office/drawing/2014/main" id="{6A1B886D-E5B0-189C-14E1-94A5AE577648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225;p59">
              <a:extLst>
                <a:ext uri="{FF2B5EF4-FFF2-40B4-BE49-F238E27FC236}">
                  <a16:creationId xmlns:a16="http://schemas.microsoft.com/office/drawing/2014/main" id="{BAAE887F-910A-ADD4-DE0E-B63E850E57BB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226;p59">
              <a:extLst>
                <a:ext uri="{FF2B5EF4-FFF2-40B4-BE49-F238E27FC236}">
                  <a16:creationId xmlns:a16="http://schemas.microsoft.com/office/drawing/2014/main" id="{834A58DF-1964-BD9E-E46E-62C835C2C0C1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227;p59">
              <a:extLst>
                <a:ext uri="{FF2B5EF4-FFF2-40B4-BE49-F238E27FC236}">
                  <a16:creationId xmlns:a16="http://schemas.microsoft.com/office/drawing/2014/main" id="{5380B57B-CD2E-757B-3D6E-BD92777DB14C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228;p59">
              <a:extLst>
                <a:ext uri="{FF2B5EF4-FFF2-40B4-BE49-F238E27FC236}">
                  <a16:creationId xmlns:a16="http://schemas.microsoft.com/office/drawing/2014/main" id="{7CD53010-2D1B-4AF0-D882-DDEB346889B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229;p59">
              <a:extLst>
                <a:ext uri="{FF2B5EF4-FFF2-40B4-BE49-F238E27FC236}">
                  <a16:creationId xmlns:a16="http://schemas.microsoft.com/office/drawing/2014/main" id="{AE6516B4-E10A-5A1A-5426-8D8844A03236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230;p59">
              <a:extLst>
                <a:ext uri="{FF2B5EF4-FFF2-40B4-BE49-F238E27FC236}">
                  <a16:creationId xmlns:a16="http://schemas.microsoft.com/office/drawing/2014/main" id="{164E0C3D-274F-1CDD-160F-1293582DA21A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231;p59">
              <a:extLst>
                <a:ext uri="{FF2B5EF4-FFF2-40B4-BE49-F238E27FC236}">
                  <a16:creationId xmlns:a16="http://schemas.microsoft.com/office/drawing/2014/main" id="{DA57FCBC-CF3D-F0AF-CD9F-9F65F2EABDD2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232;p59">
              <a:extLst>
                <a:ext uri="{FF2B5EF4-FFF2-40B4-BE49-F238E27FC236}">
                  <a16:creationId xmlns:a16="http://schemas.microsoft.com/office/drawing/2014/main" id="{F324340F-5755-C47C-3CFF-A8D7884BE50F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233;p59">
              <a:extLst>
                <a:ext uri="{FF2B5EF4-FFF2-40B4-BE49-F238E27FC236}">
                  <a16:creationId xmlns:a16="http://schemas.microsoft.com/office/drawing/2014/main" id="{C3B7DB58-7A19-B241-2125-A6E1024DC31D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234;p59">
              <a:extLst>
                <a:ext uri="{FF2B5EF4-FFF2-40B4-BE49-F238E27FC236}">
                  <a16:creationId xmlns:a16="http://schemas.microsoft.com/office/drawing/2014/main" id="{B6A1F1F8-2D92-D30B-A992-7D99860B1815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235;p59">
              <a:extLst>
                <a:ext uri="{FF2B5EF4-FFF2-40B4-BE49-F238E27FC236}">
                  <a16:creationId xmlns:a16="http://schemas.microsoft.com/office/drawing/2014/main" id="{BC252A2B-7C0A-DBE2-AEA4-6EA24A8619DA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236;p59">
              <a:extLst>
                <a:ext uri="{FF2B5EF4-FFF2-40B4-BE49-F238E27FC236}">
                  <a16:creationId xmlns:a16="http://schemas.microsoft.com/office/drawing/2014/main" id="{E0597BE3-ECC8-D14C-4400-1754FB88DCD8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237;p59">
              <a:extLst>
                <a:ext uri="{FF2B5EF4-FFF2-40B4-BE49-F238E27FC236}">
                  <a16:creationId xmlns:a16="http://schemas.microsoft.com/office/drawing/2014/main" id="{483544D9-7B19-7A2E-5209-71E77B15F18C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238;p59">
              <a:extLst>
                <a:ext uri="{FF2B5EF4-FFF2-40B4-BE49-F238E27FC236}">
                  <a16:creationId xmlns:a16="http://schemas.microsoft.com/office/drawing/2014/main" id="{149112B3-CAE6-B189-12D7-6CF4409C1DDD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239;p59">
              <a:extLst>
                <a:ext uri="{FF2B5EF4-FFF2-40B4-BE49-F238E27FC236}">
                  <a16:creationId xmlns:a16="http://schemas.microsoft.com/office/drawing/2014/main" id="{B33EF3DB-F454-40D5-D221-0E9335CAAF53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240;p59">
              <a:extLst>
                <a:ext uri="{FF2B5EF4-FFF2-40B4-BE49-F238E27FC236}">
                  <a16:creationId xmlns:a16="http://schemas.microsoft.com/office/drawing/2014/main" id="{19C755AE-DC59-E62E-8EED-E299652C56B5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241;p59">
              <a:extLst>
                <a:ext uri="{FF2B5EF4-FFF2-40B4-BE49-F238E27FC236}">
                  <a16:creationId xmlns:a16="http://schemas.microsoft.com/office/drawing/2014/main" id="{8160E3A2-1055-7B81-AADC-29574B27F538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242;p59">
              <a:extLst>
                <a:ext uri="{FF2B5EF4-FFF2-40B4-BE49-F238E27FC236}">
                  <a16:creationId xmlns:a16="http://schemas.microsoft.com/office/drawing/2014/main" id="{5A683929-0D45-F15E-1385-20BE7B27A363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243;p59">
              <a:extLst>
                <a:ext uri="{FF2B5EF4-FFF2-40B4-BE49-F238E27FC236}">
                  <a16:creationId xmlns:a16="http://schemas.microsoft.com/office/drawing/2014/main" id="{71600D66-FD37-DB2F-9C1D-A5A34F4B7DAE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244;p59">
              <a:extLst>
                <a:ext uri="{FF2B5EF4-FFF2-40B4-BE49-F238E27FC236}">
                  <a16:creationId xmlns:a16="http://schemas.microsoft.com/office/drawing/2014/main" id="{4371165A-C4CD-87B5-6F6B-AD7D2FB0D2C5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245;p59">
              <a:extLst>
                <a:ext uri="{FF2B5EF4-FFF2-40B4-BE49-F238E27FC236}">
                  <a16:creationId xmlns:a16="http://schemas.microsoft.com/office/drawing/2014/main" id="{3C549C2F-28D9-F385-DB92-C0E9CC4D1E16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246;p59">
              <a:extLst>
                <a:ext uri="{FF2B5EF4-FFF2-40B4-BE49-F238E27FC236}">
                  <a16:creationId xmlns:a16="http://schemas.microsoft.com/office/drawing/2014/main" id="{AFF071BF-C2E5-C664-5D2E-15A338C1DF87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247;p59">
              <a:extLst>
                <a:ext uri="{FF2B5EF4-FFF2-40B4-BE49-F238E27FC236}">
                  <a16:creationId xmlns:a16="http://schemas.microsoft.com/office/drawing/2014/main" id="{916F184C-D50A-B4BF-A7F8-A98326810D14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248;p59">
              <a:extLst>
                <a:ext uri="{FF2B5EF4-FFF2-40B4-BE49-F238E27FC236}">
                  <a16:creationId xmlns:a16="http://schemas.microsoft.com/office/drawing/2014/main" id="{FDF8E5EA-B88A-0540-61CC-052DC712AB05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Rectángulo 15">
            <a:extLst>
              <a:ext uri="{FF2B5EF4-FFF2-40B4-BE49-F238E27FC236}">
                <a16:creationId xmlns:a16="http://schemas.microsoft.com/office/drawing/2014/main" id="{66F7165C-6547-DE38-C55B-F8616FB484E2}"/>
              </a:ext>
            </a:extLst>
          </p:cNvPr>
          <p:cNvSpPr/>
          <p:nvPr/>
        </p:nvSpPr>
        <p:spPr>
          <a:xfrm>
            <a:off x="6121400" y="5080794"/>
            <a:ext cx="3022600" cy="1285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5" name="Rectángulo 16">
            <a:extLst>
              <a:ext uri="{FF2B5EF4-FFF2-40B4-BE49-F238E27FC236}">
                <a16:creationId xmlns:a16="http://schemas.microsoft.com/office/drawing/2014/main" id="{DCC45D6E-A85A-0208-3491-F1ABF75B9452}"/>
              </a:ext>
            </a:extLst>
          </p:cNvPr>
          <p:cNvSpPr/>
          <p:nvPr/>
        </p:nvSpPr>
        <p:spPr>
          <a:xfrm>
            <a:off x="3020214" y="5080794"/>
            <a:ext cx="3101186" cy="1285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6" name="Rectángulo 18">
            <a:extLst>
              <a:ext uri="{FF2B5EF4-FFF2-40B4-BE49-F238E27FC236}">
                <a16:creationId xmlns:a16="http://schemas.microsoft.com/office/drawing/2014/main" id="{6050BA0A-D744-C45B-D384-624DFCB45723}"/>
              </a:ext>
            </a:extLst>
          </p:cNvPr>
          <p:cNvSpPr/>
          <p:nvPr/>
        </p:nvSpPr>
        <p:spPr>
          <a:xfrm>
            <a:off x="0" y="5080794"/>
            <a:ext cx="3022600" cy="1285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7018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DD0BD64-3DDF-4CFF-E37F-624BF8789726}"/>
              </a:ext>
            </a:extLst>
          </p:cNvPr>
          <p:cNvSpPr txBox="1"/>
          <p:nvPr/>
        </p:nvSpPr>
        <p:spPr>
          <a:xfrm>
            <a:off x="73479" y="976920"/>
            <a:ext cx="4202851" cy="37794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La confianza es un factor clave para el funcionamiento efectivo del Estado (BID, 2022). Esto ocurre a través de varios canales: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La </a:t>
            </a: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falta de confianza por parte de los ciudadanos hacia el gobierno lleva a los ciudadanos a preferir la provisión privada de bienes públicos </a:t>
            </a: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como seguridad, educación y salud, en lugar de pagar impuestos y demandar una provisión pública de calidad. </a:t>
            </a:r>
            <a:endParaRPr kumimoji="0" lang="es-CO" sz="20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La </a:t>
            </a: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desconfianza del Estado hacia los ciudadanos reduce su capacidad para satisfacer las necesidades ciudadanas y empresariales</a:t>
            </a: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, dificultando un el desarrollo de un entorno propicio para el crecimiento y la inversión.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20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47C1483-673B-0D45-74FF-DBB8B94DD078}"/>
              </a:ext>
            </a:extLst>
          </p:cNvPr>
          <p:cNvSpPr txBox="1"/>
          <p:nvPr/>
        </p:nvSpPr>
        <p:spPr>
          <a:xfrm>
            <a:off x="-77289" y="4869887"/>
            <a:ext cx="4653642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Fuente: Government at a Glance, OCDE (2023).</a:t>
            </a:r>
            <a:endParaRPr kumimoji="0" lang="es-CO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/>
              <a:t>Eficiencia del Estado</a:t>
            </a:r>
          </a:p>
        </p:txBody>
      </p:sp>
      <p:pic>
        <p:nvPicPr>
          <p:cNvPr id="4" name="Picture 3" descr="A graph of the number of countries/regions&#10;&#10;Description automatically generated">
            <a:extLst>
              <a:ext uri="{FF2B5EF4-FFF2-40B4-BE49-F238E27FC236}">
                <a16:creationId xmlns:a16="http://schemas.microsoft.com/office/drawing/2014/main" id="{98D0D475-9D4A-2323-B602-C91C21A11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982" y="838458"/>
            <a:ext cx="4787745" cy="4305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0927B9-47F7-7756-180A-327780F865CE}"/>
              </a:ext>
            </a:extLst>
          </p:cNvPr>
          <p:cNvSpPr txBox="1"/>
          <p:nvPr/>
        </p:nvSpPr>
        <p:spPr>
          <a:xfrm>
            <a:off x="4268238" y="161350"/>
            <a:ext cx="502323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Porcentaje de personas que indican una confianza alta o moderadamente alta en el Gobierno Nacional y local. </a:t>
            </a:r>
            <a:r>
              <a:rPr kumimoji="0" lang="es-CO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Colombia y países de la OCDE, 2021.</a:t>
            </a: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6383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25">
            <a:extLst>
              <a:ext uri="{FF2B5EF4-FFF2-40B4-BE49-F238E27FC236}">
                <a16:creationId xmlns:a16="http://schemas.microsoft.com/office/drawing/2014/main" id="{B7BA4BC3-F692-2542-11F5-F01DC0C839B3}"/>
              </a:ext>
            </a:extLst>
          </p:cNvPr>
          <p:cNvSpPr/>
          <p:nvPr/>
        </p:nvSpPr>
        <p:spPr>
          <a:xfrm>
            <a:off x="162732" y="1481489"/>
            <a:ext cx="5246177" cy="3139992"/>
          </a:xfrm>
          <a:prstGeom prst="roundRect">
            <a:avLst>
              <a:gd name="adj" fmla="val 482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733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Rounded Rectangle 1425">
            <a:extLst>
              <a:ext uri="{FF2B5EF4-FFF2-40B4-BE49-F238E27FC236}">
                <a16:creationId xmlns:a16="http://schemas.microsoft.com/office/drawing/2014/main" id="{5013939C-7F7C-583C-8915-ACD6740C67F1}"/>
              </a:ext>
            </a:extLst>
          </p:cNvPr>
          <p:cNvSpPr/>
          <p:nvPr/>
        </p:nvSpPr>
        <p:spPr>
          <a:xfrm>
            <a:off x="3874574" y="1278610"/>
            <a:ext cx="5246177" cy="3618854"/>
          </a:xfrm>
          <a:prstGeom prst="roundRect">
            <a:avLst>
              <a:gd name="adj" fmla="val 482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733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/>
        </p:nvGraphicFramePr>
        <p:xfrm>
          <a:off x="3990812" y="1650568"/>
          <a:ext cx="4897516" cy="2970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Google Shape;559;p8">
            <a:extLst>
              <a:ext uri="{FF2B5EF4-FFF2-40B4-BE49-F238E27FC236}">
                <a16:creationId xmlns:a16="http://schemas.microsoft.com/office/drawing/2014/main" id="{5E55A615-41CC-AC6F-2F6E-E2D227485A02}"/>
              </a:ext>
            </a:extLst>
          </p:cNvPr>
          <p:cNvSpPr/>
          <p:nvPr/>
        </p:nvSpPr>
        <p:spPr>
          <a:xfrm>
            <a:off x="4924927" y="1373609"/>
            <a:ext cx="350968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585757"/>
                </a:solidFill>
                <a:effectLst/>
                <a:uLnTx/>
                <a:uFillTx/>
                <a:latin typeface="Franklin Gothic Book"/>
                <a:ea typeface="Calibri" panose="020F0502020204030204" pitchFamily="34" charset="0"/>
                <a:cs typeface="Arial"/>
                <a:sym typeface="Quattrocento Sans"/>
              </a:rPr>
              <a:t>Gestión judicial de los despachos. Colombia, 2022.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585757"/>
              </a:solidFill>
              <a:effectLst/>
              <a:uLnTx/>
              <a:uFillTx/>
              <a:latin typeface="Franklin Gothic Book"/>
              <a:ea typeface="Calibri" panose="020F0502020204030204" pitchFamily="34" charset="0"/>
              <a:cs typeface="Arial"/>
              <a:sym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0943BCB-83D2-2CFB-CB5B-CD35A97B1A29}"/>
              </a:ext>
            </a:extLst>
          </p:cNvPr>
          <p:cNvSpPr txBox="1"/>
          <p:nvPr/>
        </p:nvSpPr>
        <p:spPr>
          <a:xfrm>
            <a:off x="3990812" y="4675144"/>
            <a:ext cx="284325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9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</a:t>
            </a:r>
            <a:r>
              <a:rPr kumimoji="0" lang="es-CO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Consejo Superior de la Judicatura (2022)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52AD3643-E17A-433F-63EF-96E8FE1CE92D}"/>
              </a:ext>
            </a:extLst>
          </p:cNvPr>
          <p:cNvSpPr txBox="1"/>
          <p:nvPr/>
        </p:nvSpPr>
        <p:spPr>
          <a:xfrm>
            <a:off x="279752" y="1597228"/>
            <a:ext cx="3477801" cy="16435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 finales de 2022, El </a:t>
            </a:r>
            <a:r>
              <a:rPr kumimoji="0" lang="es-MX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Índice de Evaluación Parcial (IEP) de toda la Rama Judicial en 2022 fue del 79 %, </a:t>
            </a:r>
            <a:r>
              <a:rPr kumimoji="0" lang="es-MX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sumando el excedente del inventario del 2021. El inventario judicial colombiano fue de 2,1 millones de procesos, aproximadamente </a:t>
            </a:r>
            <a:r>
              <a:rPr kumimoji="0" lang="es-MX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4 % más que el año anterior. </a:t>
            </a:r>
          </a:p>
        </p:txBody>
      </p:sp>
      <p:sp>
        <p:nvSpPr>
          <p:cNvPr id="14" name="Título 13">
            <a:extLst>
              <a:ext uri="{FF2B5EF4-FFF2-40B4-BE49-F238E27FC236}">
                <a16:creationId xmlns:a16="http://schemas.microsoft.com/office/drawing/2014/main" id="{7E548121-F39B-1E63-7444-5143F522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41" y="247624"/>
            <a:ext cx="7608817" cy="463932"/>
          </a:xfrm>
        </p:spPr>
        <p:txBody>
          <a:bodyPr/>
          <a:lstStyle/>
          <a:p>
            <a:r>
              <a:rPr lang="es-MX" dirty="0"/>
              <a:t>Justicia y seguridad</a:t>
            </a:r>
            <a:endParaRPr lang="es-ES_tradnl" dirty="0"/>
          </a:p>
        </p:txBody>
      </p:sp>
      <p:sp>
        <p:nvSpPr>
          <p:cNvPr id="15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 txBox="1">
            <a:spLocks/>
          </p:cNvSpPr>
          <p:nvPr/>
        </p:nvSpPr>
        <p:spPr>
          <a:xfrm>
            <a:off x="151741" y="740598"/>
            <a:ext cx="8484354" cy="46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congestión judicial debilita la confianza en las instituciones al poner en tela de juicio la democracia, el Estado de Derecho y la capacidad para hacer cumplir los contratos.</a:t>
            </a:r>
            <a:endParaRPr kumimoji="0" lang="es-CO" sz="2000" b="1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1CA6B61-F95A-86D2-1803-20464EFB1B85}"/>
              </a:ext>
            </a:extLst>
          </p:cNvPr>
          <p:cNvSpPr txBox="1"/>
          <p:nvPr/>
        </p:nvSpPr>
        <p:spPr>
          <a:xfrm>
            <a:off x="266167" y="3225217"/>
            <a:ext cx="350497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1. : </a:t>
            </a:r>
            <a:r>
              <a:rPr kumimoji="0" lang="es-MX" sz="1400" b="0" i="0" u="none" strike="noStrike" kern="0" cap="none" spc="0" normalizeH="0" baseline="0" noProof="0" dirty="0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Promover el uso de Mecanismos de Resolución de Conflictos y su implementación virtual.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rgbClr val="FF843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MX" sz="1400" b="0" i="0" u="none" strike="noStrike" kern="0" cap="none" spc="0" normalizeH="0" baseline="0" noProof="0" dirty="0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2. : Adelantar un nuevo estudio de costos y tiempos procesales.</a:t>
            </a:r>
            <a:endParaRPr kumimoji="0" lang="es-CO" sz="1400" b="0" i="0" u="none" strike="noStrike" kern="0" cap="none" spc="0" normalizeH="0" baseline="0" noProof="0" dirty="0">
              <a:ln>
                <a:noFill/>
              </a:ln>
              <a:solidFill>
                <a:srgbClr val="FF843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7288262-DEDA-9C84-8408-254DB1C6A3E6}"/>
              </a:ext>
            </a:extLst>
          </p:cNvPr>
          <p:cNvSpPr/>
          <p:nvPr/>
        </p:nvSpPr>
        <p:spPr>
          <a:xfrm>
            <a:off x="4990454" y="2473961"/>
            <a:ext cx="604434" cy="172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4320A-C1D0-9859-84E4-ADB3D76A5ACE}"/>
              </a:ext>
            </a:extLst>
          </p:cNvPr>
          <p:cNvSpPr/>
          <p:nvPr/>
        </p:nvSpPr>
        <p:spPr>
          <a:xfrm>
            <a:off x="7769816" y="2250440"/>
            <a:ext cx="604434" cy="168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621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247C1483-673B-0D45-74FF-DBB8B94DD078}"/>
              </a:ext>
            </a:extLst>
          </p:cNvPr>
          <p:cNvSpPr txBox="1"/>
          <p:nvPr/>
        </p:nvSpPr>
        <p:spPr>
          <a:xfrm>
            <a:off x="-77289" y="4869887"/>
            <a:ext cx="4653642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Fuente: Fuente: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Encuesta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 de Calidad de Vida (DANE).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Cálculos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: Consejo Privado de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Competitividad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76" y="296818"/>
            <a:ext cx="7886700" cy="463932"/>
          </a:xfrm>
        </p:spPr>
        <p:txBody>
          <a:bodyPr>
            <a:noAutofit/>
          </a:bodyPr>
          <a:lstStyle/>
          <a:p>
            <a:r>
              <a:rPr lang="es-CO"/>
              <a:t>Salud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894C0-CAED-3A57-280F-424C8DEE83C2}"/>
              </a:ext>
            </a:extLst>
          </p:cNvPr>
          <p:cNvSpPr txBox="1"/>
          <p:nvPr/>
        </p:nvSpPr>
        <p:spPr>
          <a:xfrm>
            <a:off x="291730" y="814594"/>
            <a:ext cx="837374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Las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barreras de acceso al servicio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, entre ellas trámites excesivos y falta de oportunidad en las citas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limitan el uso efectivo de los servicios de salud 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e impactan la legitimidad del sistema y la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confianza de los ciudadanos en este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.</a:t>
            </a: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4" name="Picture 13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02AFB24C-8829-B011-AC42-CAA5840B0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30" y="1742104"/>
            <a:ext cx="6797816" cy="29622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0DB86DB-4E9E-BB59-94BC-52D8D5D38A74}"/>
              </a:ext>
            </a:extLst>
          </p:cNvPr>
          <p:cNvSpPr txBox="1"/>
          <p:nvPr/>
        </p:nvSpPr>
        <p:spPr>
          <a:xfrm>
            <a:off x="7208642" y="2268392"/>
            <a:ext cx="1770243" cy="1566386"/>
          </a:xfrm>
          <a:prstGeom prst="roundRect">
            <a:avLst/>
          </a:prstGeom>
          <a:noFill/>
          <a:ln>
            <a:solidFill>
              <a:srgbClr val="34946E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Personas con problemas de salud que no solicitan o no reciben atención médica debido a barreras de oferta. Colombia, 2010-2022.</a:t>
            </a: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538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4B0BF751-DE47-733B-7D42-4285907EA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4DB41AFD-5257-C509-7B53-D23F01AA4C3C}"/>
              </a:ext>
            </a:extLst>
          </p:cNvPr>
          <p:cNvGrpSpPr/>
          <p:nvPr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8" name="Rectángulo 15">
              <a:extLst>
                <a:ext uri="{FF2B5EF4-FFF2-40B4-BE49-F238E27FC236}">
                  <a16:creationId xmlns:a16="http://schemas.microsoft.com/office/drawing/2014/main" id="{8B87C435-E79A-86C6-4D4A-B9DB1F0A711A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Rectángulo 16">
              <a:extLst>
                <a:ext uri="{FF2B5EF4-FFF2-40B4-BE49-F238E27FC236}">
                  <a16:creationId xmlns:a16="http://schemas.microsoft.com/office/drawing/2014/main" id="{97258140-039B-8A80-9E48-E2F02101F2A8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ángulo 18">
              <a:extLst>
                <a:ext uri="{FF2B5EF4-FFF2-40B4-BE49-F238E27FC236}">
                  <a16:creationId xmlns:a16="http://schemas.microsoft.com/office/drawing/2014/main" id="{EB22F9F7-B3C2-ECD2-DF11-783C87CDA770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76" y="296818"/>
            <a:ext cx="7886700" cy="463932"/>
          </a:xfrm>
        </p:spPr>
        <p:txBody>
          <a:bodyPr>
            <a:normAutofit/>
          </a:bodyPr>
          <a:lstStyle/>
          <a:p>
            <a:r>
              <a:rPr lang="es-CO"/>
              <a:t>Sistema Tributario</a:t>
            </a:r>
          </a:p>
        </p:txBody>
      </p:sp>
      <p:sp>
        <p:nvSpPr>
          <p:cNvPr id="3" name="Google Shape;544;p8">
            <a:extLst>
              <a:ext uri="{FF2B5EF4-FFF2-40B4-BE49-F238E27FC236}">
                <a16:creationId xmlns:a16="http://schemas.microsoft.com/office/drawing/2014/main" id="{702B92A8-D5C9-4A1F-DFF9-C2570ADB7965}"/>
              </a:ext>
            </a:extLst>
          </p:cNvPr>
          <p:cNvSpPr txBox="1">
            <a:spLocks noGrp="1"/>
          </p:cNvSpPr>
          <p:nvPr/>
        </p:nvSpPr>
        <p:spPr>
          <a:xfrm>
            <a:off x="175889" y="894787"/>
            <a:ext cx="8792960" cy="555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Arial"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Avanzar en los procesos de digitalización aumenta la Confianza.</a:t>
            </a:r>
          </a:p>
        </p:txBody>
      </p:sp>
      <p:sp>
        <p:nvSpPr>
          <p:cNvPr id="4" name="TextBox 21">
            <a:extLst>
              <a:ext uri="{FF2B5EF4-FFF2-40B4-BE49-F238E27FC236}">
                <a16:creationId xmlns:a16="http://schemas.microsoft.com/office/drawing/2014/main" id="{7D42DEE0-0083-3744-D5C6-40C6C0F5588A}"/>
              </a:ext>
            </a:extLst>
          </p:cNvPr>
          <p:cNvSpPr txBox="1"/>
          <p:nvPr/>
        </p:nvSpPr>
        <p:spPr>
          <a:xfrm>
            <a:off x="145371" y="1763566"/>
            <a:ext cx="1120292" cy="619329"/>
          </a:xfrm>
          <a:prstGeom prst="roundRect">
            <a:avLst>
              <a:gd name="adj" fmla="val 50000"/>
            </a:avLst>
          </a:prstGeom>
          <a:solidFill>
            <a:srgbClr val="459B74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00" b="0" i="0" u="none" strike="noStrike" kern="0" cap="none" spc="0" normalizeH="0" baseline="0" noProof="0" dirty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C64596-8B7F-D8F5-8DA6-DDF8311F2A33}"/>
              </a:ext>
            </a:extLst>
          </p:cNvPr>
          <p:cNvGrpSpPr/>
          <p:nvPr/>
        </p:nvGrpSpPr>
        <p:grpSpPr>
          <a:xfrm>
            <a:off x="696296" y="1633818"/>
            <a:ext cx="4363570" cy="900952"/>
            <a:chOff x="696296" y="1633818"/>
            <a:chExt cx="4363570" cy="900952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70E158B1-AF59-5797-3EBD-6024B5499601}"/>
                </a:ext>
              </a:extLst>
            </p:cNvPr>
            <p:cNvSpPr txBox="1"/>
            <p:nvPr/>
          </p:nvSpPr>
          <p:spPr>
            <a:xfrm>
              <a:off x="696296" y="1633818"/>
              <a:ext cx="4363570" cy="900952"/>
            </a:xfrm>
            <a:prstGeom prst="roundRect">
              <a:avLst>
                <a:gd name="adj" fmla="val 17954"/>
              </a:avLst>
            </a:prstGeom>
            <a:solidFill>
              <a:schemeClr val="bg1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00" b="0" i="0" u="none" strike="noStrike" kern="0" cap="none" spc="0" normalizeH="0" baseline="0" noProof="0" dirty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41453A7-BB6E-4F8E-A4E4-E6F32A92BAE9}"/>
                </a:ext>
              </a:extLst>
            </p:cNvPr>
            <p:cNvGrpSpPr/>
            <p:nvPr/>
          </p:nvGrpSpPr>
          <p:grpSpPr>
            <a:xfrm>
              <a:off x="768460" y="1689274"/>
              <a:ext cx="4244341" cy="783180"/>
              <a:chOff x="768460" y="1689274"/>
              <a:chExt cx="4244341" cy="783180"/>
            </a:xfrm>
          </p:grpSpPr>
          <p:sp>
            <p:nvSpPr>
              <p:cNvPr id="18" name="Google Shape;548;p8">
                <a:extLst>
                  <a:ext uri="{FF2B5EF4-FFF2-40B4-BE49-F238E27FC236}">
                    <a16:creationId xmlns:a16="http://schemas.microsoft.com/office/drawing/2014/main" id="{8EDE2498-DBFC-360B-96C5-92BE36678F8A}"/>
                  </a:ext>
                </a:extLst>
              </p:cNvPr>
              <p:cNvSpPr/>
              <p:nvPr/>
            </p:nvSpPr>
            <p:spPr>
              <a:xfrm>
                <a:off x="768460" y="1689274"/>
                <a:ext cx="3448594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2946D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Legitimidad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2946D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y 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32946D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sostenibilidad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2946D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fiscal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19" name="Google Shape;551;p8">
                <a:extLst>
                  <a:ext uri="{FF2B5EF4-FFF2-40B4-BE49-F238E27FC236}">
                    <a16:creationId xmlns:a16="http://schemas.microsoft.com/office/drawing/2014/main" id="{83BB75E9-E98E-7D29-71D8-4607E3877DA0}"/>
                  </a:ext>
                </a:extLst>
              </p:cNvPr>
              <p:cNvSpPr/>
              <p:nvPr/>
            </p:nvSpPr>
            <p:spPr>
              <a:xfrm>
                <a:off x="768460" y="2010830"/>
                <a:ext cx="4244341" cy="4616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Ejecutar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manera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eficiente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el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presupuesto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 la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entidad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Quattrocento Sans"/>
                  <a:cs typeface="Arial" panose="020B0604020202020204" pitchFamily="34" charset="0"/>
                  <a:sym typeface="Quattrocento San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Cumplir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las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metas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anuales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recaudo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</p:grpSp>
      </p:grpSp>
      <p:sp>
        <p:nvSpPr>
          <p:cNvPr id="13" name="Freeform 13">
            <a:extLst>
              <a:ext uri="{FF2B5EF4-FFF2-40B4-BE49-F238E27FC236}">
                <a16:creationId xmlns:a16="http://schemas.microsoft.com/office/drawing/2014/main" id="{1D571F94-6998-716C-0670-6CBE416A9173}"/>
              </a:ext>
            </a:extLst>
          </p:cNvPr>
          <p:cNvSpPr/>
          <p:nvPr/>
        </p:nvSpPr>
        <p:spPr>
          <a:xfrm>
            <a:off x="304257" y="1905783"/>
            <a:ext cx="349666" cy="384768"/>
          </a:xfrm>
          <a:custGeom>
            <a:avLst/>
            <a:gdLst>
              <a:gd name="connsiteX0" fmla="*/ 57118 w 459680"/>
              <a:gd name="connsiteY0" fmla="*/ 256410 h 505826"/>
              <a:gd name="connsiteX1" fmla="*/ 94452 w 459680"/>
              <a:gd name="connsiteY1" fmla="*/ 256410 h 505826"/>
              <a:gd name="connsiteX2" fmla="*/ 106260 w 459680"/>
              <a:gd name="connsiteY2" fmla="*/ 244696 h 505826"/>
              <a:gd name="connsiteX3" fmla="*/ 106260 w 459680"/>
              <a:gd name="connsiteY3" fmla="*/ 207660 h 505826"/>
              <a:gd name="connsiteX4" fmla="*/ 94452 w 459680"/>
              <a:gd name="connsiteY4" fmla="*/ 195947 h 505826"/>
              <a:gd name="connsiteX5" fmla="*/ 57118 w 459680"/>
              <a:gd name="connsiteY5" fmla="*/ 195947 h 505826"/>
              <a:gd name="connsiteX6" fmla="*/ 45310 w 459680"/>
              <a:gd name="connsiteY6" fmla="*/ 207660 h 505826"/>
              <a:gd name="connsiteX7" fmla="*/ 45310 w 459680"/>
              <a:gd name="connsiteY7" fmla="*/ 244696 h 505826"/>
              <a:gd name="connsiteX8" fmla="*/ 57118 w 459680"/>
              <a:gd name="connsiteY8" fmla="*/ 256410 h 505826"/>
              <a:gd name="connsiteX9" fmla="*/ 61761 w 459680"/>
              <a:gd name="connsiteY9" fmla="*/ 212261 h 505826"/>
              <a:gd name="connsiteX10" fmla="*/ 89814 w 459680"/>
              <a:gd name="connsiteY10" fmla="*/ 212261 h 505826"/>
              <a:gd name="connsiteX11" fmla="*/ 89814 w 459680"/>
              <a:gd name="connsiteY11" fmla="*/ 240090 h 505826"/>
              <a:gd name="connsiteX12" fmla="*/ 61761 w 459680"/>
              <a:gd name="connsiteY12" fmla="*/ 240090 h 505826"/>
              <a:gd name="connsiteX13" fmla="*/ 61761 w 459680"/>
              <a:gd name="connsiteY13" fmla="*/ 212261 h 505826"/>
              <a:gd name="connsiteX14" fmla="*/ 121774 w 459680"/>
              <a:gd name="connsiteY14" fmla="*/ 256410 h 505826"/>
              <a:gd name="connsiteX15" fmla="*/ 159114 w 459680"/>
              <a:gd name="connsiteY15" fmla="*/ 256410 h 505826"/>
              <a:gd name="connsiteX16" fmla="*/ 170922 w 459680"/>
              <a:gd name="connsiteY16" fmla="*/ 244696 h 505826"/>
              <a:gd name="connsiteX17" fmla="*/ 170922 w 459680"/>
              <a:gd name="connsiteY17" fmla="*/ 207660 h 505826"/>
              <a:gd name="connsiteX18" fmla="*/ 159114 w 459680"/>
              <a:gd name="connsiteY18" fmla="*/ 195947 h 505826"/>
              <a:gd name="connsiteX19" fmla="*/ 121774 w 459680"/>
              <a:gd name="connsiteY19" fmla="*/ 195947 h 505826"/>
              <a:gd name="connsiteX20" fmla="*/ 109966 w 459680"/>
              <a:gd name="connsiteY20" fmla="*/ 207660 h 505826"/>
              <a:gd name="connsiteX21" fmla="*/ 109966 w 459680"/>
              <a:gd name="connsiteY21" fmla="*/ 244696 h 505826"/>
              <a:gd name="connsiteX22" fmla="*/ 121774 w 459680"/>
              <a:gd name="connsiteY22" fmla="*/ 256410 h 505826"/>
              <a:gd name="connsiteX23" fmla="*/ 126417 w 459680"/>
              <a:gd name="connsiteY23" fmla="*/ 212261 h 505826"/>
              <a:gd name="connsiteX24" fmla="*/ 154471 w 459680"/>
              <a:gd name="connsiteY24" fmla="*/ 212261 h 505826"/>
              <a:gd name="connsiteX25" fmla="*/ 154471 w 459680"/>
              <a:gd name="connsiteY25" fmla="*/ 240090 h 505826"/>
              <a:gd name="connsiteX26" fmla="*/ 126417 w 459680"/>
              <a:gd name="connsiteY26" fmla="*/ 240090 h 505826"/>
              <a:gd name="connsiteX27" fmla="*/ 126417 w 459680"/>
              <a:gd name="connsiteY27" fmla="*/ 212261 h 505826"/>
              <a:gd name="connsiteX28" fmla="*/ 409453 w 459680"/>
              <a:gd name="connsiteY28" fmla="*/ 217510 h 505826"/>
              <a:gd name="connsiteX29" fmla="*/ 418902 w 459680"/>
              <a:gd name="connsiteY29" fmla="*/ 191263 h 505826"/>
              <a:gd name="connsiteX30" fmla="*/ 412827 w 459680"/>
              <a:gd name="connsiteY30" fmla="*/ 167726 h 505826"/>
              <a:gd name="connsiteX31" fmla="*/ 434769 w 459680"/>
              <a:gd name="connsiteY31" fmla="*/ 130278 h 505826"/>
              <a:gd name="connsiteX32" fmla="*/ 434532 w 459680"/>
              <a:gd name="connsiteY32" fmla="*/ 90286 h 505826"/>
              <a:gd name="connsiteX33" fmla="*/ 391933 w 459680"/>
              <a:gd name="connsiteY33" fmla="*/ 90918 h 505826"/>
              <a:gd name="connsiteX34" fmla="*/ 376124 w 459680"/>
              <a:gd name="connsiteY34" fmla="*/ 99603 h 505826"/>
              <a:gd name="connsiteX35" fmla="*/ 364933 w 459680"/>
              <a:gd name="connsiteY35" fmla="*/ 101493 h 505826"/>
              <a:gd name="connsiteX36" fmla="*/ 342112 w 459680"/>
              <a:gd name="connsiteY36" fmla="*/ 89691 h 505826"/>
              <a:gd name="connsiteX37" fmla="*/ 308320 w 459680"/>
              <a:gd name="connsiteY37" fmla="*/ 89691 h 505826"/>
              <a:gd name="connsiteX38" fmla="*/ 285505 w 459680"/>
              <a:gd name="connsiteY38" fmla="*/ 101493 h 505826"/>
              <a:gd name="connsiteX39" fmla="*/ 280883 w 459680"/>
              <a:gd name="connsiteY39" fmla="*/ 102533 h 505826"/>
              <a:gd name="connsiteX40" fmla="*/ 280883 w 459680"/>
              <a:gd name="connsiteY40" fmla="*/ 36310 h 505826"/>
              <a:gd name="connsiteX41" fmla="*/ 244280 w 459680"/>
              <a:gd name="connsiteY41" fmla="*/ 0 h 505826"/>
              <a:gd name="connsiteX42" fmla="*/ 36603 w 459680"/>
              <a:gd name="connsiteY42" fmla="*/ 0 h 505826"/>
              <a:gd name="connsiteX43" fmla="*/ 0 w 459680"/>
              <a:gd name="connsiteY43" fmla="*/ 36310 h 505826"/>
              <a:gd name="connsiteX44" fmla="*/ 0 w 459680"/>
              <a:gd name="connsiteY44" fmla="*/ 386923 h 505826"/>
              <a:gd name="connsiteX45" fmla="*/ 23047 w 459680"/>
              <a:gd name="connsiteY45" fmla="*/ 420642 h 505826"/>
              <a:gd name="connsiteX46" fmla="*/ 52912 w 459680"/>
              <a:gd name="connsiteY46" fmla="*/ 472676 h 505826"/>
              <a:gd name="connsiteX47" fmla="*/ 133713 w 459680"/>
              <a:gd name="connsiteY47" fmla="*/ 505827 h 505826"/>
              <a:gd name="connsiteX48" fmla="*/ 214521 w 459680"/>
              <a:gd name="connsiteY48" fmla="*/ 472676 h 505826"/>
              <a:gd name="connsiteX49" fmla="*/ 236383 w 459680"/>
              <a:gd name="connsiteY49" fmla="*/ 442304 h 505826"/>
              <a:gd name="connsiteX50" fmla="*/ 249170 w 459680"/>
              <a:gd name="connsiteY50" fmla="*/ 443510 h 505826"/>
              <a:gd name="connsiteX51" fmla="*/ 401272 w 459680"/>
              <a:gd name="connsiteY51" fmla="*/ 443510 h 505826"/>
              <a:gd name="connsiteX52" fmla="*/ 451025 w 459680"/>
              <a:gd name="connsiteY52" fmla="*/ 412893 h 505826"/>
              <a:gd name="connsiteX53" fmla="*/ 409453 w 459680"/>
              <a:gd name="connsiteY53" fmla="*/ 217510 h 505826"/>
              <a:gd name="connsiteX54" fmla="*/ 191068 w 459680"/>
              <a:gd name="connsiteY54" fmla="*/ 294469 h 505826"/>
              <a:gd name="connsiteX55" fmla="*/ 191068 w 459680"/>
              <a:gd name="connsiteY55" fmla="*/ 276400 h 505826"/>
              <a:gd name="connsiteX56" fmla="*/ 207888 w 459680"/>
              <a:gd name="connsiteY56" fmla="*/ 276400 h 505826"/>
              <a:gd name="connsiteX57" fmla="*/ 200060 w 459680"/>
              <a:gd name="connsiteY57" fmla="*/ 300224 h 505826"/>
              <a:gd name="connsiteX58" fmla="*/ 191068 w 459680"/>
              <a:gd name="connsiteY58" fmla="*/ 294469 h 505826"/>
              <a:gd name="connsiteX59" fmla="*/ 219122 w 459680"/>
              <a:gd name="connsiteY59" fmla="*/ 240090 h 505826"/>
              <a:gd name="connsiteX60" fmla="*/ 191068 w 459680"/>
              <a:gd name="connsiteY60" fmla="*/ 240090 h 505826"/>
              <a:gd name="connsiteX61" fmla="*/ 191068 w 459680"/>
              <a:gd name="connsiteY61" fmla="*/ 212261 h 505826"/>
              <a:gd name="connsiteX62" fmla="*/ 219122 w 459680"/>
              <a:gd name="connsiteY62" fmla="*/ 212261 h 505826"/>
              <a:gd name="connsiteX63" fmla="*/ 219122 w 459680"/>
              <a:gd name="connsiteY63" fmla="*/ 240090 h 505826"/>
              <a:gd name="connsiteX64" fmla="*/ 239410 w 459680"/>
              <a:gd name="connsiteY64" fmla="*/ 216073 h 505826"/>
              <a:gd name="connsiteX65" fmla="*/ 235567 w 459680"/>
              <a:gd name="connsiteY65" fmla="*/ 221541 h 505826"/>
              <a:gd name="connsiteX66" fmla="*/ 235567 w 459680"/>
              <a:gd name="connsiteY66" fmla="*/ 210339 h 505826"/>
              <a:gd name="connsiteX67" fmla="*/ 239410 w 459680"/>
              <a:gd name="connsiteY67" fmla="*/ 216073 h 505826"/>
              <a:gd name="connsiteX68" fmla="*/ 221759 w 459680"/>
              <a:gd name="connsiteY68" fmla="*/ 85205 h 505826"/>
              <a:gd name="connsiteX69" fmla="*/ 215895 w 459680"/>
              <a:gd name="connsiteY69" fmla="*/ 90302 h 505826"/>
              <a:gd name="connsiteX70" fmla="*/ 221759 w 459680"/>
              <a:gd name="connsiteY70" fmla="*/ 143804 h 505826"/>
              <a:gd name="connsiteX71" fmla="*/ 221759 w 459680"/>
              <a:gd name="connsiteY71" fmla="*/ 157392 h 505826"/>
              <a:gd name="connsiteX72" fmla="*/ 59123 w 459680"/>
              <a:gd name="connsiteY72" fmla="*/ 157392 h 505826"/>
              <a:gd name="connsiteX73" fmla="*/ 59123 w 459680"/>
              <a:gd name="connsiteY73" fmla="*/ 75189 h 505826"/>
              <a:gd name="connsiteX74" fmla="*/ 221764 w 459680"/>
              <a:gd name="connsiteY74" fmla="*/ 75189 h 505826"/>
              <a:gd name="connsiteX75" fmla="*/ 221764 w 459680"/>
              <a:gd name="connsiteY75" fmla="*/ 85205 h 505826"/>
              <a:gd name="connsiteX76" fmla="*/ 252239 w 459680"/>
              <a:gd name="connsiteY76" fmla="*/ 205707 h 505826"/>
              <a:gd name="connsiteX77" fmla="*/ 247986 w 459680"/>
              <a:gd name="connsiteY77" fmla="*/ 191263 h 505826"/>
              <a:gd name="connsiteX78" fmla="*/ 251081 w 459680"/>
              <a:gd name="connsiteY78" fmla="*/ 177387 h 505826"/>
              <a:gd name="connsiteX79" fmla="*/ 399498 w 459680"/>
              <a:gd name="connsiteY79" fmla="*/ 177309 h 505826"/>
              <a:gd name="connsiteX80" fmla="*/ 402451 w 459680"/>
              <a:gd name="connsiteY80" fmla="*/ 191263 h 505826"/>
              <a:gd name="connsiteX81" fmla="*/ 398087 w 459680"/>
              <a:gd name="connsiteY81" fmla="*/ 205733 h 505826"/>
              <a:gd name="connsiteX82" fmla="*/ 252239 w 459680"/>
              <a:gd name="connsiteY82" fmla="*/ 205707 h 505826"/>
              <a:gd name="connsiteX83" fmla="*/ 293159 w 459680"/>
              <a:gd name="connsiteY83" fmla="*/ 115943 h 505826"/>
              <a:gd name="connsiteX84" fmla="*/ 315927 w 459680"/>
              <a:gd name="connsiteY84" fmla="*/ 104167 h 505826"/>
              <a:gd name="connsiteX85" fmla="*/ 334510 w 459680"/>
              <a:gd name="connsiteY85" fmla="*/ 104167 h 505826"/>
              <a:gd name="connsiteX86" fmla="*/ 357278 w 459680"/>
              <a:gd name="connsiteY86" fmla="*/ 115943 h 505826"/>
              <a:gd name="connsiteX87" fmla="*/ 384095 w 459680"/>
              <a:gd name="connsiteY87" fmla="*/ 113880 h 505826"/>
              <a:gd name="connsiteX88" fmla="*/ 399903 w 459680"/>
              <a:gd name="connsiteY88" fmla="*/ 105196 h 505826"/>
              <a:gd name="connsiteX89" fmla="*/ 421498 w 459680"/>
              <a:gd name="connsiteY89" fmla="*/ 100240 h 505826"/>
              <a:gd name="connsiteX90" fmla="*/ 419308 w 459680"/>
              <a:gd name="connsiteY90" fmla="*/ 124711 h 505826"/>
              <a:gd name="connsiteX91" fmla="*/ 396776 w 459680"/>
              <a:gd name="connsiteY91" fmla="*/ 161199 h 505826"/>
              <a:gd name="connsiteX92" fmla="*/ 253703 w 459680"/>
              <a:gd name="connsiteY92" fmla="*/ 161235 h 505826"/>
              <a:gd name="connsiteX93" fmla="*/ 231161 w 459680"/>
              <a:gd name="connsiteY93" fmla="*/ 124774 h 505826"/>
              <a:gd name="connsiteX94" fmla="*/ 228945 w 459680"/>
              <a:gd name="connsiteY94" fmla="*/ 100240 h 505826"/>
              <a:gd name="connsiteX95" fmla="*/ 250539 w 459680"/>
              <a:gd name="connsiteY95" fmla="*/ 105191 h 505826"/>
              <a:gd name="connsiteX96" fmla="*/ 266348 w 459680"/>
              <a:gd name="connsiteY96" fmla="*/ 113875 h 505826"/>
              <a:gd name="connsiteX97" fmla="*/ 293164 w 459680"/>
              <a:gd name="connsiteY97" fmla="*/ 115938 h 505826"/>
              <a:gd name="connsiteX98" fmla="*/ 16451 w 459680"/>
              <a:gd name="connsiteY98" fmla="*/ 386923 h 505826"/>
              <a:gd name="connsiteX99" fmla="*/ 16451 w 459680"/>
              <a:gd name="connsiteY99" fmla="*/ 36310 h 505826"/>
              <a:gd name="connsiteX100" fmla="*/ 36603 w 459680"/>
              <a:gd name="connsiteY100" fmla="*/ 16319 h 505826"/>
              <a:gd name="connsiteX101" fmla="*/ 244280 w 459680"/>
              <a:gd name="connsiteY101" fmla="*/ 16319 h 505826"/>
              <a:gd name="connsiteX102" fmla="*/ 264432 w 459680"/>
              <a:gd name="connsiteY102" fmla="*/ 36310 h 505826"/>
              <a:gd name="connsiteX103" fmla="*/ 264432 w 459680"/>
              <a:gd name="connsiteY103" fmla="*/ 94177 h 505826"/>
              <a:gd name="connsiteX104" fmla="*/ 258504 w 459680"/>
              <a:gd name="connsiteY104" fmla="*/ 90918 h 505826"/>
              <a:gd name="connsiteX105" fmla="*/ 238210 w 459680"/>
              <a:gd name="connsiteY105" fmla="*/ 83148 h 505826"/>
              <a:gd name="connsiteX106" fmla="*/ 238210 w 459680"/>
              <a:gd name="connsiteY106" fmla="*/ 74965 h 505826"/>
              <a:gd name="connsiteX107" fmla="*/ 221985 w 459680"/>
              <a:gd name="connsiteY107" fmla="*/ 58875 h 505826"/>
              <a:gd name="connsiteX108" fmla="*/ 58892 w 459680"/>
              <a:gd name="connsiteY108" fmla="*/ 58875 h 505826"/>
              <a:gd name="connsiteX109" fmla="*/ 42672 w 459680"/>
              <a:gd name="connsiteY109" fmla="*/ 74965 h 505826"/>
              <a:gd name="connsiteX110" fmla="*/ 42672 w 459680"/>
              <a:gd name="connsiteY110" fmla="*/ 157616 h 505826"/>
              <a:gd name="connsiteX111" fmla="*/ 58892 w 459680"/>
              <a:gd name="connsiteY111" fmla="*/ 173706 h 505826"/>
              <a:gd name="connsiteX112" fmla="*/ 221991 w 459680"/>
              <a:gd name="connsiteY112" fmla="*/ 173706 h 505826"/>
              <a:gd name="connsiteX113" fmla="*/ 235988 w 459680"/>
              <a:gd name="connsiteY113" fmla="*/ 165705 h 505826"/>
              <a:gd name="connsiteX114" fmla="*/ 237757 w 459680"/>
              <a:gd name="connsiteY114" fmla="*/ 167878 h 505826"/>
              <a:gd name="connsiteX115" fmla="*/ 231535 w 459680"/>
              <a:gd name="connsiteY115" fmla="*/ 191258 h 505826"/>
              <a:gd name="connsiteX116" fmla="*/ 232177 w 459680"/>
              <a:gd name="connsiteY116" fmla="*/ 199446 h 505826"/>
              <a:gd name="connsiteX117" fmla="*/ 223760 w 459680"/>
              <a:gd name="connsiteY117" fmla="*/ 195931 h 505826"/>
              <a:gd name="connsiteX118" fmla="*/ 186420 w 459680"/>
              <a:gd name="connsiteY118" fmla="*/ 195931 h 505826"/>
              <a:gd name="connsiteX119" fmla="*/ 174612 w 459680"/>
              <a:gd name="connsiteY119" fmla="*/ 207645 h 505826"/>
              <a:gd name="connsiteX120" fmla="*/ 174612 w 459680"/>
              <a:gd name="connsiteY120" fmla="*/ 244681 h 505826"/>
              <a:gd name="connsiteX121" fmla="*/ 186420 w 459680"/>
              <a:gd name="connsiteY121" fmla="*/ 256394 h 505826"/>
              <a:gd name="connsiteX122" fmla="*/ 216189 w 459680"/>
              <a:gd name="connsiteY122" fmla="*/ 256394 h 505826"/>
              <a:gd name="connsiteX123" fmla="*/ 214536 w 459680"/>
              <a:gd name="connsiteY123" fmla="*/ 260065 h 505826"/>
              <a:gd name="connsiteX124" fmla="*/ 186420 w 459680"/>
              <a:gd name="connsiteY124" fmla="*/ 260065 h 505826"/>
              <a:gd name="connsiteX125" fmla="*/ 174612 w 459680"/>
              <a:gd name="connsiteY125" fmla="*/ 271779 h 505826"/>
              <a:gd name="connsiteX126" fmla="*/ 174612 w 459680"/>
              <a:gd name="connsiteY126" fmla="*/ 286667 h 505826"/>
              <a:gd name="connsiteX127" fmla="*/ 170911 w 459680"/>
              <a:gd name="connsiteY127" fmla="*/ 285341 h 505826"/>
              <a:gd name="connsiteX128" fmla="*/ 170911 w 459680"/>
              <a:gd name="connsiteY128" fmla="*/ 271779 h 505826"/>
              <a:gd name="connsiteX129" fmla="*/ 159103 w 459680"/>
              <a:gd name="connsiteY129" fmla="*/ 260065 h 505826"/>
              <a:gd name="connsiteX130" fmla="*/ 121763 w 459680"/>
              <a:gd name="connsiteY130" fmla="*/ 260065 h 505826"/>
              <a:gd name="connsiteX131" fmla="*/ 109956 w 459680"/>
              <a:gd name="connsiteY131" fmla="*/ 271779 h 505826"/>
              <a:gd name="connsiteX132" fmla="*/ 109956 w 459680"/>
              <a:gd name="connsiteY132" fmla="*/ 281664 h 505826"/>
              <a:gd name="connsiteX133" fmla="*/ 106255 w 459680"/>
              <a:gd name="connsiteY133" fmla="*/ 282500 h 505826"/>
              <a:gd name="connsiteX134" fmla="*/ 106255 w 459680"/>
              <a:gd name="connsiteY134" fmla="*/ 271784 h 505826"/>
              <a:gd name="connsiteX135" fmla="*/ 94447 w 459680"/>
              <a:gd name="connsiteY135" fmla="*/ 260070 h 505826"/>
              <a:gd name="connsiteX136" fmla="*/ 57112 w 459680"/>
              <a:gd name="connsiteY136" fmla="*/ 260070 h 505826"/>
              <a:gd name="connsiteX137" fmla="*/ 45305 w 459680"/>
              <a:gd name="connsiteY137" fmla="*/ 271784 h 505826"/>
              <a:gd name="connsiteX138" fmla="*/ 45305 w 459680"/>
              <a:gd name="connsiteY138" fmla="*/ 308820 h 505826"/>
              <a:gd name="connsiteX139" fmla="*/ 48579 w 459680"/>
              <a:gd name="connsiteY139" fmla="*/ 316893 h 505826"/>
              <a:gd name="connsiteX140" fmla="*/ 19604 w 459680"/>
              <a:gd name="connsiteY140" fmla="*/ 397529 h 505826"/>
              <a:gd name="connsiteX141" fmla="*/ 16446 w 459680"/>
              <a:gd name="connsiteY141" fmla="*/ 386912 h 505826"/>
              <a:gd name="connsiteX142" fmla="*/ 154471 w 459680"/>
              <a:gd name="connsiteY142" fmla="*/ 281090 h 505826"/>
              <a:gd name="connsiteX143" fmla="*/ 126417 w 459680"/>
              <a:gd name="connsiteY143" fmla="*/ 279450 h 505826"/>
              <a:gd name="connsiteX144" fmla="*/ 126417 w 459680"/>
              <a:gd name="connsiteY144" fmla="*/ 276395 h 505826"/>
              <a:gd name="connsiteX145" fmla="*/ 154471 w 459680"/>
              <a:gd name="connsiteY145" fmla="*/ 276395 h 505826"/>
              <a:gd name="connsiteX146" fmla="*/ 154471 w 459680"/>
              <a:gd name="connsiteY146" fmla="*/ 281090 h 505826"/>
              <a:gd name="connsiteX147" fmla="*/ 62045 w 459680"/>
              <a:gd name="connsiteY147" fmla="*/ 304224 h 505826"/>
              <a:gd name="connsiteX148" fmla="*/ 61761 w 459680"/>
              <a:gd name="connsiteY148" fmla="*/ 304224 h 505826"/>
              <a:gd name="connsiteX149" fmla="*/ 61761 w 459680"/>
              <a:gd name="connsiteY149" fmla="*/ 276395 h 505826"/>
              <a:gd name="connsiteX150" fmla="*/ 89814 w 459680"/>
              <a:gd name="connsiteY150" fmla="*/ 276395 h 505826"/>
              <a:gd name="connsiteX151" fmla="*/ 89814 w 459680"/>
              <a:gd name="connsiteY151" fmla="*/ 287863 h 505826"/>
              <a:gd name="connsiteX152" fmla="*/ 62045 w 459680"/>
              <a:gd name="connsiteY152" fmla="*/ 304224 h 505826"/>
              <a:gd name="connsiteX153" fmla="*/ 202887 w 459680"/>
              <a:gd name="connsiteY153" fmla="*/ 461135 h 505826"/>
              <a:gd name="connsiteX154" fmla="*/ 64546 w 459680"/>
              <a:gd name="connsiteY154" fmla="*/ 461135 h 505826"/>
              <a:gd name="connsiteX155" fmla="*/ 64546 w 459680"/>
              <a:gd name="connsiteY155" fmla="*/ 323901 h 505826"/>
              <a:gd name="connsiteX156" fmla="*/ 133719 w 459680"/>
              <a:gd name="connsiteY156" fmla="*/ 295524 h 505826"/>
              <a:gd name="connsiteX157" fmla="*/ 202892 w 459680"/>
              <a:gd name="connsiteY157" fmla="*/ 323901 h 505826"/>
              <a:gd name="connsiteX158" fmla="*/ 202892 w 459680"/>
              <a:gd name="connsiteY158" fmla="*/ 461135 h 505826"/>
              <a:gd name="connsiteX159" fmla="*/ 436159 w 459680"/>
              <a:gd name="connsiteY159" fmla="*/ 405905 h 505826"/>
              <a:gd name="connsiteX160" fmla="*/ 401272 w 459680"/>
              <a:gd name="connsiteY160" fmla="*/ 427191 h 505826"/>
              <a:gd name="connsiteX161" fmla="*/ 249170 w 459680"/>
              <a:gd name="connsiteY161" fmla="*/ 427191 h 505826"/>
              <a:gd name="connsiteX162" fmla="*/ 242622 w 459680"/>
              <a:gd name="connsiteY162" fmla="*/ 426784 h 505826"/>
              <a:gd name="connsiteX163" fmla="*/ 214521 w 459680"/>
              <a:gd name="connsiteY163" fmla="*/ 312365 h 505826"/>
              <a:gd name="connsiteX164" fmla="*/ 213952 w 459680"/>
              <a:gd name="connsiteY164" fmla="*/ 311817 h 505826"/>
              <a:gd name="connsiteX165" fmla="*/ 254819 w 459680"/>
              <a:gd name="connsiteY165" fmla="*/ 222868 h 505826"/>
              <a:gd name="connsiteX166" fmla="*/ 327956 w 459680"/>
              <a:gd name="connsiteY166" fmla="*/ 230111 h 505826"/>
              <a:gd name="connsiteX167" fmla="*/ 393460 w 459680"/>
              <a:gd name="connsiteY167" fmla="*/ 223505 h 505826"/>
              <a:gd name="connsiteX168" fmla="*/ 435674 w 459680"/>
              <a:gd name="connsiteY168" fmla="*/ 314517 h 505826"/>
              <a:gd name="connsiteX169" fmla="*/ 436164 w 459680"/>
              <a:gd name="connsiteY169" fmla="*/ 405911 h 505826"/>
              <a:gd name="connsiteX170" fmla="*/ 113993 w 459680"/>
              <a:gd name="connsiteY170" fmla="*/ 368702 h 505826"/>
              <a:gd name="connsiteX171" fmla="*/ 119316 w 459680"/>
              <a:gd name="connsiteY171" fmla="*/ 379356 h 505826"/>
              <a:gd name="connsiteX172" fmla="*/ 134482 w 459680"/>
              <a:gd name="connsiteY172" fmla="*/ 384395 h 505826"/>
              <a:gd name="connsiteX173" fmla="*/ 158835 w 459680"/>
              <a:gd name="connsiteY173" fmla="*/ 393309 h 505826"/>
              <a:gd name="connsiteX174" fmla="*/ 169885 w 459680"/>
              <a:gd name="connsiteY174" fmla="*/ 416339 h 505826"/>
              <a:gd name="connsiteX175" fmla="*/ 158835 w 459680"/>
              <a:gd name="connsiteY175" fmla="*/ 439369 h 505826"/>
              <a:gd name="connsiteX176" fmla="*/ 141942 w 459680"/>
              <a:gd name="connsiteY176" fmla="*/ 447531 h 505826"/>
              <a:gd name="connsiteX177" fmla="*/ 141942 w 459680"/>
              <a:gd name="connsiteY177" fmla="*/ 461574 h 505826"/>
              <a:gd name="connsiteX178" fmla="*/ 133719 w 459680"/>
              <a:gd name="connsiteY178" fmla="*/ 469731 h 505826"/>
              <a:gd name="connsiteX179" fmla="*/ 125496 w 459680"/>
              <a:gd name="connsiteY179" fmla="*/ 461574 h 505826"/>
              <a:gd name="connsiteX180" fmla="*/ 125496 w 459680"/>
              <a:gd name="connsiteY180" fmla="*/ 447531 h 505826"/>
              <a:gd name="connsiteX181" fmla="*/ 108603 w 459680"/>
              <a:gd name="connsiteY181" fmla="*/ 439369 h 505826"/>
              <a:gd name="connsiteX182" fmla="*/ 97553 w 459680"/>
              <a:gd name="connsiteY182" fmla="*/ 416339 h 505826"/>
              <a:gd name="connsiteX183" fmla="*/ 105776 w 459680"/>
              <a:gd name="connsiteY183" fmla="*/ 408182 h 505826"/>
              <a:gd name="connsiteX184" fmla="*/ 113999 w 459680"/>
              <a:gd name="connsiteY184" fmla="*/ 416339 h 505826"/>
              <a:gd name="connsiteX185" fmla="*/ 119316 w 459680"/>
              <a:gd name="connsiteY185" fmla="*/ 426993 h 505826"/>
              <a:gd name="connsiteX186" fmla="*/ 148111 w 459680"/>
              <a:gd name="connsiteY186" fmla="*/ 426993 h 505826"/>
              <a:gd name="connsiteX187" fmla="*/ 153434 w 459680"/>
              <a:gd name="connsiteY187" fmla="*/ 416339 h 505826"/>
              <a:gd name="connsiteX188" fmla="*/ 148111 w 459680"/>
              <a:gd name="connsiteY188" fmla="*/ 405686 h 505826"/>
              <a:gd name="connsiteX189" fmla="*/ 132945 w 459680"/>
              <a:gd name="connsiteY189" fmla="*/ 400641 h 505826"/>
              <a:gd name="connsiteX190" fmla="*/ 108592 w 459680"/>
              <a:gd name="connsiteY190" fmla="*/ 391727 h 505826"/>
              <a:gd name="connsiteX191" fmla="*/ 97542 w 459680"/>
              <a:gd name="connsiteY191" fmla="*/ 368697 h 505826"/>
              <a:gd name="connsiteX192" fmla="*/ 108592 w 459680"/>
              <a:gd name="connsiteY192" fmla="*/ 345667 h 505826"/>
              <a:gd name="connsiteX193" fmla="*/ 125485 w 459680"/>
              <a:gd name="connsiteY193" fmla="*/ 337505 h 505826"/>
              <a:gd name="connsiteX194" fmla="*/ 125485 w 459680"/>
              <a:gd name="connsiteY194" fmla="*/ 323463 h 505826"/>
              <a:gd name="connsiteX195" fmla="*/ 133708 w 459680"/>
              <a:gd name="connsiteY195" fmla="*/ 315306 h 505826"/>
              <a:gd name="connsiteX196" fmla="*/ 141931 w 459680"/>
              <a:gd name="connsiteY196" fmla="*/ 323463 h 505826"/>
              <a:gd name="connsiteX197" fmla="*/ 141931 w 459680"/>
              <a:gd name="connsiteY197" fmla="*/ 337505 h 505826"/>
              <a:gd name="connsiteX198" fmla="*/ 158824 w 459680"/>
              <a:gd name="connsiteY198" fmla="*/ 345667 h 505826"/>
              <a:gd name="connsiteX199" fmla="*/ 169874 w 459680"/>
              <a:gd name="connsiteY199" fmla="*/ 368697 h 505826"/>
              <a:gd name="connsiteX200" fmla="*/ 161651 w 459680"/>
              <a:gd name="connsiteY200" fmla="*/ 376854 h 505826"/>
              <a:gd name="connsiteX201" fmla="*/ 153428 w 459680"/>
              <a:gd name="connsiteY201" fmla="*/ 368697 h 505826"/>
              <a:gd name="connsiteX202" fmla="*/ 148111 w 459680"/>
              <a:gd name="connsiteY202" fmla="*/ 358044 h 505826"/>
              <a:gd name="connsiteX203" fmla="*/ 119310 w 459680"/>
              <a:gd name="connsiteY203" fmla="*/ 358044 h 505826"/>
              <a:gd name="connsiteX204" fmla="*/ 113993 w 459680"/>
              <a:gd name="connsiteY204" fmla="*/ 368697 h 50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459680" h="505826">
                <a:moveTo>
                  <a:pt x="57118" y="256410"/>
                </a:moveTo>
                <a:lnTo>
                  <a:pt x="94452" y="256410"/>
                </a:lnTo>
                <a:cubicBezTo>
                  <a:pt x="100964" y="256410"/>
                  <a:pt x="106260" y="251156"/>
                  <a:pt x="106260" y="244696"/>
                </a:cubicBezTo>
                <a:lnTo>
                  <a:pt x="106260" y="207660"/>
                </a:lnTo>
                <a:cubicBezTo>
                  <a:pt x="106260" y="201201"/>
                  <a:pt x="100964" y="195947"/>
                  <a:pt x="94452" y="195947"/>
                </a:cubicBezTo>
                <a:lnTo>
                  <a:pt x="57118" y="195947"/>
                </a:lnTo>
                <a:cubicBezTo>
                  <a:pt x="50606" y="195947"/>
                  <a:pt x="45310" y="201201"/>
                  <a:pt x="45310" y="207660"/>
                </a:cubicBezTo>
                <a:lnTo>
                  <a:pt x="45310" y="244696"/>
                </a:lnTo>
                <a:cubicBezTo>
                  <a:pt x="45310" y="251156"/>
                  <a:pt x="50606" y="256410"/>
                  <a:pt x="57118" y="256410"/>
                </a:cubicBezTo>
                <a:close/>
                <a:moveTo>
                  <a:pt x="61761" y="212261"/>
                </a:moveTo>
                <a:lnTo>
                  <a:pt x="89814" y="212261"/>
                </a:lnTo>
                <a:lnTo>
                  <a:pt x="89814" y="240090"/>
                </a:lnTo>
                <a:lnTo>
                  <a:pt x="61761" y="240090"/>
                </a:lnTo>
                <a:lnTo>
                  <a:pt x="61761" y="212261"/>
                </a:lnTo>
                <a:close/>
                <a:moveTo>
                  <a:pt x="121774" y="256410"/>
                </a:moveTo>
                <a:lnTo>
                  <a:pt x="159114" y="256410"/>
                </a:lnTo>
                <a:cubicBezTo>
                  <a:pt x="165626" y="256410"/>
                  <a:pt x="170922" y="251156"/>
                  <a:pt x="170922" y="244696"/>
                </a:cubicBezTo>
                <a:lnTo>
                  <a:pt x="170922" y="207660"/>
                </a:lnTo>
                <a:cubicBezTo>
                  <a:pt x="170922" y="201201"/>
                  <a:pt x="165626" y="195947"/>
                  <a:pt x="159114" y="195947"/>
                </a:cubicBezTo>
                <a:lnTo>
                  <a:pt x="121774" y="195947"/>
                </a:lnTo>
                <a:cubicBezTo>
                  <a:pt x="115262" y="195947"/>
                  <a:pt x="109966" y="201201"/>
                  <a:pt x="109966" y="207660"/>
                </a:cubicBezTo>
                <a:lnTo>
                  <a:pt x="109966" y="244696"/>
                </a:lnTo>
                <a:cubicBezTo>
                  <a:pt x="109966" y="251156"/>
                  <a:pt x="115262" y="256410"/>
                  <a:pt x="121774" y="256410"/>
                </a:cubicBezTo>
                <a:close/>
                <a:moveTo>
                  <a:pt x="126417" y="212261"/>
                </a:moveTo>
                <a:lnTo>
                  <a:pt x="154471" y="212261"/>
                </a:lnTo>
                <a:lnTo>
                  <a:pt x="154471" y="240090"/>
                </a:lnTo>
                <a:lnTo>
                  <a:pt x="126417" y="240090"/>
                </a:lnTo>
                <a:lnTo>
                  <a:pt x="126417" y="212261"/>
                </a:lnTo>
                <a:close/>
                <a:moveTo>
                  <a:pt x="409453" y="217510"/>
                </a:moveTo>
                <a:cubicBezTo>
                  <a:pt x="415301" y="212204"/>
                  <a:pt x="418902" y="202673"/>
                  <a:pt x="418902" y="191263"/>
                </a:cubicBezTo>
                <a:cubicBezTo>
                  <a:pt x="418902" y="183602"/>
                  <a:pt x="417239" y="174139"/>
                  <a:pt x="412827" y="167726"/>
                </a:cubicBezTo>
                <a:cubicBezTo>
                  <a:pt x="422229" y="156462"/>
                  <a:pt x="430041" y="143198"/>
                  <a:pt x="434769" y="130278"/>
                </a:cubicBezTo>
                <a:cubicBezTo>
                  <a:pt x="441133" y="112888"/>
                  <a:pt x="441049" y="98684"/>
                  <a:pt x="434532" y="90286"/>
                </a:cubicBezTo>
                <a:cubicBezTo>
                  <a:pt x="428878" y="83002"/>
                  <a:pt x="416902" y="77200"/>
                  <a:pt x="391933" y="90918"/>
                </a:cubicBezTo>
                <a:lnTo>
                  <a:pt x="376124" y="99603"/>
                </a:lnTo>
                <a:cubicBezTo>
                  <a:pt x="368902" y="103567"/>
                  <a:pt x="367986" y="103086"/>
                  <a:pt x="364933" y="101493"/>
                </a:cubicBezTo>
                <a:lnTo>
                  <a:pt x="342112" y="89691"/>
                </a:lnTo>
                <a:cubicBezTo>
                  <a:pt x="330109" y="83487"/>
                  <a:pt x="320317" y="83487"/>
                  <a:pt x="308320" y="89691"/>
                </a:cubicBezTo>
                <a:lnTo>
                  <a:pt x="285505" y="101493"/>
                </a:lnTo>
                <a:cubicBezTo>
                  <a:pt x="283788" y="102386"/>
                  <a:pt x="282746" y="102929"/>
                  <a:pt x="280883" y="102533"/>
                </a:cubicBezTo>
                <a:lnTo>
                  <a:pt x="280883" y="36310"/>
                </a:lnTo>
                <a:cubicBezTo>
                  <a:pt x="280883" y="16288"/>
                  <a:pt x="264463" y="0"/>
                  <a:pt x="244280" y="0"/>
                </a:cubicBezTo>
                <a:lnTo>
                  <a:pt x="36603" y="0"/>
                </a:lnTo>
                <a:cubicBezTo>
                  <a:pt x="16419" y="0"/>
                  <a:pt x="0" y="16288"/>
                  <a:pt x="0" y="36310"/>
                </a:cubicBezTo>
                <a:lnTo>
                  <a:pt x="0" y="386923"/>
                </a:lnTo>
                <a:cubicBezTo>
                  <a:pt x="0" y="401989"/>
                  <a:pt x="9255" y="415201"/>
                  <a:pt x="23047" y="420642"/>
                </a:cubicBezTo>
                <a:cubicBezTo>
                  <a:pt x="27938" y="439719"/>
                  <a:pt x="37887" y="457772"/>
                  <a:pt x="52912" y="472676"/>
                </a:cubicBezTo>
                <a:cubicBezTo>
                  <a:pt x="75190" y="494777"/>
                  <a:pt x="104454" y="505827"/>
                  <a:pt x="133713" y="505827"/>
                </a:cubicBezTo>
                <a:cubicBezTo>
                  <a:pt x="162973" y="505827"/>
                  <a:pt x="192242" y="494777"/>
                  <a:pt x="214521" y="472676"/>
                </a:cubicBezTo>
                <a:cubicBezTo>
                  <a:pt x="223702" y="463569"/>
                  <a:pt x="230987" y="453281"/>
                  <a:pt x="236383" y="442304"/>
                </a:cubicBezTo>
                <a:cubicBezTo>
                  <a:pt x="240432" y="443103"/>
                  <a:pt x="244711" y="443510"/>
                  <a:pt x="249170" y="443510"/>
                </a:cubicBezTo>
                <a:lnTo>
                  <a:pt x="401272" y="443510"/>
                </a:lnTo>
                <a:cubicBezTo>
                  <a:pt x="424251" y="443510"/>
                  <a:pt x="441455" y="432925"/>
                  <a:pt x="451025" y="412893"/>
                </a:cubicBezTo>
                <a:cubicBezTo>
                  <a:pt x="474146" y="364493"/>
                  <a:pt x="447761" y="270191"/>
                  <a:pt x="409453" y="217510"/>
                </a:cubicBezTo>
                <a:close/>
                <a:moveTo>
                  <a:pt x="191068" y="294469"/>
                </a:moveTo>
                <a:lnTo>
                  <a:pt x="191068" y="276400"/>
                </a:lnTo>
                <a:lnTo>
                  <a:pt x="207888" y="276400"/>
                </a:lnTo>
                <a:cubicBezTo>
                  <a:pt x="204976" y="284176"/>
                  <a:pt x="202355" y="292150"/>
                  <a:pt x="200060" y="300224"/>
                </a:cubicBezTo>
                <a:cubicBezTo>
                  <a:pt x="197138" y="298156"/>
                  <a:pt x="194137" y="296234"/>
                  <a:pt x="191068" y="294469"/>
                </a:cubicBezTo>
                <a:close/>
                <a:moveTo>
                  <a:pt x="219122" y="240090"/>
                </a:moveTo>
                <a:lnTo>
                  <a:pt x="191068" y="240090"/>
                </a:lnTo>
                <a:lnTo>
                  <a:pt x="191068" y="212261"/>
                </a:lnTo>
                <a:lnTo>
                  <a:pt x="219122" y="212261"/>
                </a:lnTo>
                <a:lnTo>
                  <a:pt x="219122" y="240090"/>
                </a:lnTo>
                <a:close/>
                <a:moveTo>
                  <a:pt x="239410" y="216073"/>
                </a:moveTo>
                <a:cubicBezTo>
                  <a:pt x="238115" y="217844"/>
                  <a:pt x="236836" y="219672"/>
                  <a:pt x="235567" y="221541"/>
                </a:cubicBezTo>
                <a:lnTo>
                  <a:pt x="235567" y="210339"/>
                </a:lnTo>
                <a:cubicBezTo>
                  <a:pt x="236657" y="212517"/>
                  <a:pt x="237947" y="214444"/>
                  <a:pt x="239410" y="216073"/>
                </a:cubicBezTo>
                <a:close/>
                <a:moveTo>
                  <a:pt x="221759" y="85205"/>
                </a:moveTo>
                <a:cubicBezTo>
                  <a:pt x="219290" y="86589"/>
                  <a:pt x="217374" y="88391"/>
                  <a:pt x="215895" y="90302"/>
                </a:cubicBezTo>
                <a:cubicBezTo>
                  <a:pt x="207003" y="101775"/>
                  <a:pt x="211104" y="123249"/>
                  <a:pt x="221759" y="143804"/>
                </a:cubicBezTo>
                <a:lnTo>
                  <a:pt x="221759" y="157392"/>
                </a:lnTo>
                <a:lnTo>
                  <a:pt x="59123" y="157392"/>
                </a:lnTo>
                <a:lnTo>
                  <a:pt x="59123" y="75189"/>
                </a:lnTo>
                <a:lnTo>
                  <a:pt x="221764" y="75189"/>
                </a:lnTo>
                <a:lnTo>
                  <a:pt x="221764" y="85205"/>
                </a:lnTo>
                <a:close/>
                <a:moveTo>
                  <a:pt x="252239" y="205707"/>
                </a:moveTo>
                <a:cubicBezTo>
                  <a:pt x="251081" y="205018"/>
                  <a:pt x="247986" y="200376"/>
                  <a:pt x="247986" y="191263"/>
                </a:cubicBezTo>
                <a:cubicBezTo>
                  <a:pt x="247986" y="184286"/>
                  <a:pt x="249770" y="179314"/>
                  <a:pt x="251081" y="177387"/>
                </a:cubicBezTo>
                <a:cubicBezTo>
                  <a:pt x="298660" y="188109"/>
                  <a:pt x="347265" y="188082"/>
                  <a:pt x="399498" y="177309"/>
                </a:cubicBezTo>
                <a:cubicBezTo>
                  <a:pt x="400777" y="179461"/>
                  <a:pt x="402451" y="184510"/>
                  <a:pt x="402451" y="191263"/>
                </a:cubicBezTo>
                <a:cubicBezTo>
                  <a:pt x="402451" y="200705"/>
                  <a:pt x="399140" y="205253"/>
                  <a:pt x="398087" y="205733"/>
                </a:cubicBezTo>
                <a:cubicBezTo>
                  <a:pt x="353330" y="216486"/>
                  <a:pt x="304261" y="216476"/>
                  <a:pt x="252239" y="205707"/>
                </a:cubicBezTo>
                <a:close/>
                <a:moveTo>
                  <a:pt x="293159" y="115943"/>
                </a:moveTo>
                <a:lnTo>
                  <a:pt x="315927" y="104167"/>
                </a:lnTo>
                <a:cubicBezTo>
                  <a:pt x="323134" y="100438"/>
                  <a:pt x="327303" y="100438"/>
                  <a:pt x="334510" y="104167"/>
                </a:cubicBezTo>
                <a:lnTo>
                  <a:pt x="357278" y="115943"/>
                </a:lnTo>
                <a:cubicBezTo>
                  <a:pt x="363985" y="119442"/>
                  <a:pt x="370213" y="121505"/>
                  <a:pt x="384095" y="113880"/>
                </a:cubicBezTo>
                <a:lnTo>
                  <a:pt x="399903" y="105196"/>
                </a:lnTo>
                <a:cubicBezTo>
                  <a:pt x="412222" y="98428"/>
                  <a:pt x="419629" y="97833"/>
                  <a:pt x="421498" y="100240"/>
                </a:cubicBezTo>
                <a:cubicBezTo>
                  <a:pt x="423709" y="103091"/>
                  <a:pt x="423966" y="111964"/>
                  <a:pt x="419308" y="124711"/>
                </a:cubicBezTo>
                <a:cubicBezTo>
                  <a:pt x="414649" y="137448"/>
                  <a:pt x="406505" y="150608"/>
                  <a:pt x="396776" y="161199"/>
                </a:cubicBezTo>
                <a:cubicBezTo>
                  <a:pt x="346286" y="171690"/>
                  <a:pt x="299450" y="171706"/>
                  <a:pt x="253703" y="161235"/>
                </a:cubicBezTo>
                <a:cubicBezTo>
                  <a:pt x="243980" y="150660"/>
                  <a:pt x="235831" y="137511"/>
                  <a:pt x="231161" y="124774"/>
                </a:cubicBezTo>
                <a:cubicBezTo>
                  <a:pt x="226476" y="112000"/>
                  <a:pt x="226729" y="103102"/>
                  <a:pt x="228945" y="100240"/>
                </a:cubicBezTo>
                <a:cubicBezTo>
                  <a:pt x="230814" y="97827"/>
                  <a:pt x="238215" y="98423"/>
                  <a:pt x="250539" y="105191"/>
                </a:cubicBezTo>
                <a:lnTo>
                  <a:pt x="266348" y="113875"/>
                </a:lnTo>
                <a:cubicBezTo>
                  <a:pt x="280230" y="121500"/>
                  <a:pt x="286457" y="119432"/>
                  <a:pt x="293164" y="115938"/>
                </a:cubicBezTo>
                <a:close/>
                <a:moveTo>
                  <a:pt x="16451" y="386923"/>
                </a:moveTo>
                <a:lnTo>
                  <a:pt x="16451" y="36310"/>
                </a:lnTo>
                <a:cubicBezTo>
                  <a:pt x="16451" y="25286"/>
                  <a:pt x="25490" y="16319"/>
                  <a:pt x="36603" y="16319"/>
                </a:cubicBezTo>
                <a:lnTo>
                  <a:pt x="244280" y="16319"/>
                </a:lnTo>
                <a:cubicBezTo>
                  <a:pt x="255393" y="16319"/>
                  <a:pt x="264432" y="25286"/>
                  <a:pt x="264432" y="36310"/>
                </a:cubicBezTo>
                <a:lnTo>
                  <a:pt x="264432" y="94177"/>
                </a:lnTo>
                <a:lnTo>
                  <a:pt x="258504" y="90918"/>
                </a:lnTo>
                <a:cubicBezTo>
                  <a:pt x="250465" y="86500"/>
                  <a:pt x="243780" y="84119"/>
                  <a:pt x="238210" y="83148"/>
                </a:cubicBezTo>
                <a:lnTo>
                  <a:pt x="238210" y="74965"/>
                </a:lnTo>
                <a:cubicBezTo>
                  <a:pt x="238210" y="66092"/>
                  <a:pt x="230935" y="58875"/>
                  <a:pt x="221985" y="58875"/>
                </a:cubicBezTo>
                <a:lnTo>
                  <a:pt x="58892" y="58875"/>
                </a:lnTo>
                <a:cubicBezTo>
                  <a:pt x="49948" y="58875"/>
                  <a:pt x="42672" y="66092"/>
                  <a:pt x="42672" y="74965"/>
                </a:cubicBezTo>
                <a:lnTo>
                  <a:pt x="42672" y="157616"/>
                </a:lnTo>
                <a:cubicBezTo>
                  <a:pt x="42672" y="166489"/>
                  <a:pt x="49948" y="173706"/>
                  <a:pt x="58892" y="173706"/>
                </a:cubicBezTo>
                <a:lnTo>
                  <a:pt x="221991" y="173706"/>
                </a:lnTo>
                <a:cubicBezTo>
                  <a:pt x="227960" y="173706"/>
                  <a:pt x="233172" y="170484"/>
                  <a:pt x="235988" y="165705"/>
                </a:cubicBezTo>
                <a:cubicBezTo>
                  <a:pt x="236573" y="166436"/>
                  <a:pt x="237162" y="167162"/>
                  <a:pt x="237757" y="167878"/>
                </a:cubicBezTo>
                <a:cubicBezTo>
                  <a:pt x="233825" y="173424"/>
                  <a:pt x="231535" y="181852"/>
                  <a:pt x="231535" y="191258"/>
                </a:cubicBezTo>
                <a:cubicBezTo>
                  <a:pt x="231535" y="194125"/>
                  <a:pt x="231761" y="196861"/>
                  <a:pt x="232177" y="199446"/>
                </a:cubicBezTo>
                <a:cubicBezTo>
                  <a:pt x="230035" y="197279"/>
                  <a:pt x="227055" y="195931"/>
                  <a:pt x="223760" y="195931"/>
                </a:cubicBezTo>
                <a:lnTo>
                  <a:pt x="186420" y="195931"/>
                </a:lnTo>
                <a:cubicBezTo>
                  <a:pt x="179908" y="195931"/>
                  <a:pt x="174612" y="201185"/>
                  <a:pt x="174612" y="207645"/>
                </a:cubicBezTo>
                <a:lnTo>
                  <a:pt x="174612" y="244681"/>
                </a:lnTo>
                <a:cubicBezTo>
                  <a:pt x="174612" y="251140"/>
                  <a:pt x="179908" y="256394"/>
                  <a:pt x="186420" y="256394"/>
                </a:cubicBezTo>
                <a:lnTo>
                  <a:pt x="216189" y="256394"/>
                </a:lnTo>
                <a:cubicBezTo>
                  <a:pt x="215631" y="257611"/>
                  <a:pt x="215079" y="258833"/>
                  <a:pt x="214536" y="260065"/>
                </a:cubicBezTo>
                <a:lnTo>
                  <a:pt x="186420" y="260065"/>
                </a:lnTo>
                <a:cubicBezTo>
                  <a:pt x="179908" y="260065"/>
                  <a:pt x="174612" y="265319"/>
                  <a:pt x="174612" y="271779"/>
                </a:cubicBezTo>
                <a:lnTo>
                  <a:pt x="174612" y="286667"/>
                </a:lnTo>
                <a:cubicBezTo>
                  <a:pt x="173385" y="286202"/>
                  <a:pt x="172153" y="285758"/>
                  <a:pt x="170911" y="285341"/>
                </a:cubicBezTo>
                <a:lnTo>
                  <a:pt x="170911" y="271779"/>
                </a:lnTo>
                <a:cubicBezTo>
                  <a:pt x="170911" y="265319"/>
                  <a:pt x="165615" y="260065"/>
                  <a:pt x="159103" y="260065"/>
                </a:cubicBezTo>
                <a:lnTo>
                  <a:pt x="121763" y="260065"/>
                </a:lnTo>
                <a:cubicBezTo>
                  <a:pt x="115252" y="260065"/>
                  <a:pt x="109956" y="265319"/>
                  <a:pt x="109956" y="271779"/>
                </a:cubicBezTo>
                <a:lnTo>
                  <a:pt x="109956" y="281664"/>
                </a:lnTo>
                <a:cubicBezTo>
                  <a:pt x="108719" y="281925"/>
                  <a:pt x="107487" y="282197"/>
                  <a:pt x="106255" y="282500"/>
                </a:cubicBezTo>
                <a:lnTo>
                  <a:pt x="106255" y="271784"/>
                </a:lnTo>
                <a:cubicBezTo>
                  <a:pt x="106255" y="265324"/>
                  <a:pt x="100959" y="260070"/>
                  <a:pt x="94447" y="260070"/>
                </a:cubicBezTo>
                <a:lnTo>
                  <a:pt x="57112" y="260070"/>
                </a:lnTo>
                <a:cubicBezTo>
                  <a:pt x="50601" y="260070"/>
                  <a:pt x="45305" y="265324"/>
                  <a:pt x="45305" y="271784"/>
                </a:cubicBezTo>
                <a:lnTo>
                  <a:pt x="45305" y="308820"/>
                </a:lnTo>
                <a:cubicBezTo>
                  <a:pt x="45305" y="311948"/>
                  <a:pt x="46558" y="314789"/>
                  <a:pt x="48579" y="316893"/>
                </a:cubicBezTo>
                <a:cubicBezTo>
                  <a:pt x="27990" y="339672"/>
                  <a:pt x="18336" y="368796"/>
                  <a:pt x="19604" y="397529"/>
                </a:cubicBezTo>
                <a:cubicBezTo>
                  <a:pt x="17604" y="394406"/>
                  <a:pt x="16446" y="390745"/>
                  <a:pt x="16446" y="386912"/>
                </a:cubicBezTo>
                <a:close/>
                <a:moveTo>
                  <a:pt x="154471" y="281090"/>
                </a:moveTo>
                <a:cubicBezTo>
                  <a:pt x="145211" y="279408"/>
                  <a:pt x="135788" y="278860"/>
                  <a:pt x="126417" y="279450"/>
                </a:cubicBezTo>
                <a:lnTo>
                  <a:pt x="126417" y="276395"/>
                </a:lnTo>
                <a:lnTo>
                  <a:pt x="154471" y="276395"/>
                </a:lnTo>
                <a:lnTo>
                  <a:pt x="154471" y="281090"/>
                </a:lnTo>
                <a:close/>
                <a:moveTo>
                  <a:pt x="62045" y="304224"/>
                </a:moveTo>
                <a:lnTo>
                  <a:pt x="61761" y="304224"/>
                </a:lnTo>
                <a:lnTo>
                  <a:pt x="61761" y="276395"/>
                </a:lnTo>
                <a:lnTo>
                  <a:pt x="89814" y="276395"/>
                </a:lnTo>
                <a:lnTo>
                  <a:pt x="89814" y="287863"/>
                </a:lnTo>
                <a:cubicBezTo>
                  <a:pt x="79996" y="291900"/>
                  <a:pt x="70631" y="297352"/>
                  <a:pt x="62045" y="304224"/>
                </a:cubicBezTo>
                <a:close/>
                <a:moveTo>
                  <a:pt x="202887" y="461135"/>
                </a:moveTo>
                <a:cubicBezTo>
                  <a:pt x="164747" y="498965"/>
                  <a:pt x="102680" y="498970"/>
                  <a:pt x="64546" y="461135"/>
                </a:cubicBezTo>
                <a:cubicBezTo>
                  <a:pt x="26406" y="423300"/>
                  <a:pt x="26406" y="361736"/>
                  <a:pt x="64546" y="323901"/>
                </a:cubicBezTo>
                <a:cubicBezTo>
                  <a:pt x="83613" y="304981"/>
                  <a:pt x="108666" y="295524"/>
                  <a:pt x="133719" y="295524"/>
                </a:cubicBezTo>
                <a:cubicBezTo>
                  <a:pt x="158772" y="295524"/>
                  <a:pt x="183819" y="304981"/>
                  <a:pt x="202892" y="323901"/>
                </a:cubicBezTo>
                <a:cubicBezTo>
                  <a:pt x="241032" y="361736"/>
                  <a:pt x="241032" y="423300"/>
                  <a:pt x="202892" y="461135"/>
                </a:cubicBezTo>
                <a:close/>
                <a:moveTo>
                  <a:pt x="436159" y="405905"/>
                </a:moveTo>
                <a:cubicBezTo>
                  <a:pt x="429315" y="420230"/>
                  <a:pt x="417907" y="427191"/>
                  <a:pt x="401272" y="427191"/>
                </a:cubicBezTo>
                <a:lnTo>
                  <a:pt x="249170" y="427191"/>
                </a:lnTo>
                <a:cubicBezTo>
                  <a:pt x="246901" y="427191"/>
                  <a:pt x="244722" y="427050"/>
                  <a:pt x="242622" y="426784"/>
                </a:cubicBezTo>
                <a:cubicBezTo>
                  <a:pt x="255035" y="387727"/>
                  <a:pt x="245675" y="343270"/>
                  <a:pt x="214521" y="312365"/>
                </a:cubicBezTo>
                <a:cubicBezTo>
                  <a:pt x="214331" y="312177"/>
                  <a:pt x="214142" y="312000"/>
                  <a:pt x="213952" y="311817"/>
                </a:cubicBezTo>
                <a:cubicBezTo>
                  <a:pt x="222649" y="277904"/>
                  <a:pt x="237631" y="245318"/>
                  <a:pt x="254819" y="222868"/>
                </a:cubicBezTo>
                <a:cubicBezTo>
                  <a:pt x="279882" y="227693"/>
                  <a:pt x="304303" y="230116"/>
                  <a:pt x="327956" y="230111"/>
                </a:cubicBezTo>
                <a:cubicBezTo>
                  <a:pt x="350540" y="230111"/>
                  <a:pt x="372418" y="227907"/>
                  <a:pt x="393460" y="223505"/>
                </a:cubicBezTo>
                <a:cubicBezTo>
                  <a:pt x="411132" y="246467"/>
                  <a:pt x="426751" y="280045"/>
                  <a:pt x="435674" y="314517"/>
                </a:cubicBezTo>
                <a:cubicBezTo>
                  <a:pt x="445534" y="352608"/>
                  <a:pt x="445713" y="385920"/>
                  <a:pt x="436164" y="405911"/>
                </a:cubicBezTo>
                <a:close/>
                <a:moveTo>
                  <a:pt x="113993" y="368702"/>
                </a:moveTo>
                <a:cubicBezTo>
                  <a:pt x="113993" y="372645"/>
                  <a:pt x="115883" y="376431"/>
                  <a:pt x="119316" y="379356"/>
                </a:cubicBezTo>
                <a:cubicBezTo>
                  <a:pt x="124101" y="383434"/>
                  <a:pt x="128454" y="383842"/>
                  <a:pt x="134482" y="384395"/>
                </a:cubicBezTo>
                <a:cubicBezTo>
                  <a:pt x="141431" y="385037"/>
                  <a:pt x="150075" y="385836"/>
                  <a:pt x="158835" y="393309"/>
                </a:cubicBezTo>
                <a:cubicBezTo>
                  <a:pt x="165963" y="399383"/>
                  <a:pt x="169885" y="407561"/>
                  <a:pt x="169885" y="416339"/>
                </a:cubicBezTo>
                <a:cubicBezTo>
                  <a:pt x="169885" y="425118"/>
                  <a:pt x="165963" y="433296"/>
                  <a:pt x="158835" y="439369"/>
                </a:cubicBezTo>
                <a:cubicBezTo>
                  <a:pt x="153944" y="443536"/>
                  <a:pt x="148090" y="446257"/>
                  <a:pt x="141942" y="447531"/>
                </a:cubicBezTo>
                <a:lnTo>
                  <a:pt x="141942" y="461574"/>
                </a:lnTo>
                <a:cubicBezTo>
                  <a:pt x="141942" y="466081"/>
                  <a:pt x="138257" y="469731"/>
                  <a:pt x="133719" y="469731"/>
                </a:cubicBezTo>
                <a:cubicBezTo>
                  <a:pt x="129181" y="469731"/>
                  <a:pt x="125496" y="466081"/>
                  <a:pt x="125496" y="461574"/>
                </a:cubicBezTo>
                <a:lnTo>
                  <a:pt x="125496" y="447531"/>
                </a:lnTo>
                <a:cubicBezTo>
                  <a:pt x="119347" y="446257"/>
                  <a:pt x="113493" y="443542"/>
                  <a:pt x="108603" y="439369"/>
                </a:cubicBezTo>
                <a:cubicBezTo>
                  <a:pt x="101475" y="433296"/>
                  <a:pt x="97553" y="425118"/>
                  <a:pt x="97553" y="416339"/>
                </a:cubicBezTo>
                <a:cubicBezTo>
                  <a:pt x="97553" y="411833"/>
                  <a:pt x="101238" y="408182"/>
                  <a:pt x="105776" y="408182"/>
                </a:cubicBezTo>
                <a:cubicBezTo>
                  <a:pt x="110314" y="408182"/>
                  <a:pt x="113999" y="411833"/>
                  <a:pt x="113999" y="416339"/>
                </a:cubicBezTo>
                <a:cubicBezTo>
                  <a:pt x="113999" y="420287"/>
                  <a:pt x="115889" y="424068"/>
                  <a:pt x="119316" y="426993"/>
                </a:cubicBezTo>
                <a:cubicBezTo>
                  <a:pt x="127123" y="433646"/>
                  <a:pt x="140310" y="433646"/>
                  <a:pt x="148111" y="426993"/>
                </a:cubicBezTo>
                <a:cubicBezTo>
                  <a:pt x="151544" y="424068"/>
                  <a:pt x="153434" y="420287"/>
                  <a:pt x="153434" y="416339"/>
                </a:cubicBezTo>
                <a:cubicBezTo>
                  <a:pt x="153434" y="412391"/>
                  <a:pt x="151544" y="408610"/>
                  <a:pt x="148111" y="405686"/>
                </a:cubicBezTo>
                <a:cubicBezTo>
                  <a:pt x="143321" y="401602"/>
                  <a:pt x="138973" y="401200"/>
                  <a:pt x="132945" y="400641"/>
                </a:cubicBezTo>
                <a:cubicBezTo>
                  <a:pt x="125996" y="399999"/>
                  <a:pt x="117352" y="399200"/>
                  <a:pt x="108592" y="391727"/>
                </a:cubicBezTo>
                <a:cubicBezTo>
                  <a:pt x="101464" y="385654"/>
                  <a:pt x="97542" y="377476"/>
                  <a:pt x="97542" y="368697"/>
                </a:cubicBezTo>
                <a:cubicBezTo>
                  <a:pt x="97542" y="359919"/>
                  <a:pt x="101470" y="351741"/>
                  <a:pt x="108592" y="345667"/>
                </a:cubicBezTo>
                <a:cubicBezTo>
                  <a:pt x="113483" y="341500"/>
                  <a:pt x="119342" y="338779"/>
                  <a:pt x="125485" y="337505"/>
                </a:cubicBezTo>
                <a:lnTo>
                  <a:pt x="125485" y="323463"/>
                </a:lnTo>
                <a:cubicBezTo>
                  <a:pt x="125485" y="318956"/>
                  <a:pt x="129170" y="315306"/>
                  <a:pt x="133708" y="315306"/>
                </a:cubicBezTo>
                <a:cubicBezTo>
                  <a:pt x="138246" y="315306"/>
                  <a:pt x="141931" y="318956"/>
                  <a:pt x="141931" y="323463"/>
                </a:cubicBezTo>
                <a:lnTo>
                  <a:pt x="141931" y="337505"/>
                </a:lnTo>
                <a:cubicBezTo>
                  <a:pt x="148080" y="338779"/>
                  <a:pt x="153934" y="341495"/>
                  <a:pt x="158824" y="345667"/>
                </a:cubicBezTo>
                <a:cubicBezTo>
                  <a:pt x="165947" y="351741"/>
                  <a:pt x="169874" y="359919"/>
                  <a:pt x="169874" y="368697"/>
                </a:cubicBezTo>
                <a:cubicBezTo>
                  <a:pt x="169874" y="373204"/>
                  <a:pt x="166189" y="376854"/>
                  <a:pt x="161651" y="376854"/>
                </a:cubicBezTo>
                <a:cubicBezTo>
                  <a:pt x="157113" y="376854"/>
                  <a:pt x="153428" y="373204"/>
                  <a:pt x="153428" y="368697"/>
                </a:cubicBezTo>
                <a:cubicBezTo>
                  <a:pt x="153428" y="364749"/>
                  <a:pt x="151538" y="360968"/>
                  <a:pt x="148111" y="358044"/>
                </a:cubicBezTo>
                <a:cubicBezTo>
                  <a:pt x="140304" y="351391"/>
                  <a:pt x="127117" y="351391"/>
                  <a:pt x="119310" y="358044"/>
                </a:cubicBezTo>
                <a:cubicBezTo>
                  <a:pt x="115878" y="360968"/>
                  <a:pt x="113993" y="364749"/>
                  <a:pt x="113993" y="368697"/>
                </a:cubicBezTo>
                <a:close/>
              </a:path>
            </a:pathLst>
          </a:custGeom>
          <a:solidFill>
            <a:schemeClr val="bg1"/>
          </a:solidFill>
          <a:ln w="5239" cap="flat">
            <a:noFill/>
            <a:prstDash val="solid"/>
            <a:miter/>
          </a:ln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B1E7053C-F45B-3300-64ED-997C00052D21}"/>
              </a:ext>
            </a:extLst>
          </p:cNvPr>
          <p:cNvSpPr txBox="1"/>
          <p:nvPr/>
        </p:nvSpPr>
        <p:spPr>
          <a:xfrm>
            <a:off x="145371" y="2839348"/>
            <a:ext cx="1120292" cy="619329"/>
          </a:xfrm>
          <a:prstGeom prst="roundRect">
            <a:avLst>
              <a:gd name="adj" fmla="val 50000"/>
            </a:avLst>
          </a:prstGeom>
          <a:solidFill>
            <a:srgbClr val="D4219F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00" b="0" i="0" u="none" strike="noStrike" kern="0" cap="none" spc="0" normalizeH="0" baseline="0" noProof="0" dirty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984B3ED-7284-E0E7-1760-97B69C92CFBB}"/>
              </a:ext>
            </a:extLst>
          </p:cNvPr>
          <p:cNvGrpSpPr/>
          <p:nvPr/>
        </p:nvGrpSpPr>
        <p:grpSpPr>
          <a:xfrm>
            <a:off x="680608" y="2693894"/>
            <a:ext cx="4363570" cy="900952"/>
            <a:chOff x="680608" y="2693894"/>
            <a:chExt cx="4363570" cy="900952"/>
          </a:xfrm>
        </p:grpSpPr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9E070960-CA5D-3EE3-5A6D-FB6C3A214291}"/>
                </a:ext>
              </a:extLst>
            </p:cNvPr>
            <p:cNvSpPr txBox="1"/>
            <p:nvPr/>
          </p:nvSpPr>
          <p:spPr>
            <a:xfrm>
              <a:off x="680608" y="2693894"/>
              <a:ext cx="4363570" cy="900952"/>
            </a:xfrm>
            <a:prstGeom prst="roundRect">
              <a:avLst>
                <a:gd name="adj" fmla="val 17954"/>
              </a:avLst>
            </a:prstGeom>
            <a:solidFill>
              <a:schemeClr val="bg1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00" b="0" i="0" u="none" strike="noStrike" kern="0" cap="none" spc="0" normalizeH="0" baseline="0" noProof="0" dirty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AC52545-8D4D-CDF9-1333-68F613832865}"/>
                </a:ext>
              </a:extLst>
            </p:cNvPr>
            <p:cNvGrpSpPr/>
            <p:nvPr/>
          </p:nvGrpSpPr>
          <p:grpSpPr>
            <a:xfrm>
              <a:off x="774799" y="2756991"/>
              <a:ext cx="3901827" cy="764972"/>
              <a:chOff x="774799" y="2756991"/>
              <a:chExt cx="3901827" cy="764972"/>
            </a:xfrm>
          </p:grpSpPr>
          <p:sp>
            <p:nvSpPr>
              <p:cNvPr id="32" name="Google Shape;549;p8">
                <a:extLst>
                  <a:ext uri="{FF2B5EF4-FFF2-40B4-BE49-F238E27FC236}">
                    <a16:creationId xmlns:a16="http://schemas.microsoft.com/office/drawing/2014/main" id="{1D7CC6AF-5428-5BAC-DCDE-C1FD019A2638}"/>
                  </a:ext>
                </a:extLst>
              </p:cNvPr>
              <p:cNvSpPr/>
              <p:nvPr/>
            </p:nvSpPr>
            <p:spPr>
              <a:xfrm>
                <a:off x="774799" y="2756991"/>
                <a:ext cx="3242787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Transformación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 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talento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humano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D4219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33" name="Google Shape;552;p8">
                <a:extLst>
                  <a:ext uri="{FF2B5EF4-FFF2-40B4-BE49-F238E27FC236}">
                    <a16:creationId xmlns:a16="http://schemas.microsoft.com/office/drawing/2014/main" id="{FCF2E0B0-97BD-BDC3-6C32-FB0633CA9EAB}"/>
                  </a:ext>
                </a:extLst>
              </p:cNvPr>
              <p:cNvSpPr/>
              <p:nvPr/>
            </p:nvSpPr>
            <p:spPr>
              <a:xfrm>
                <a:off x="774800" y="3060339"/>
                <a:ext cx="3901826" cy="4616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Atraer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y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retener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el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mejor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talento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humano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Consolidar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el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Sistema de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Gestión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del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Conocimiento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</p:grpSp>
      </p:grpSp>
      <p:sp>
        <p:nvSpPr>
          <p:cNvPr id="29" name="Freeform 33">
            <a:extLst>
              <a:ext uri="{FF2B5EF4-FFF2-40B4-BE49-F238E27FC236}">
                <a16:creationId xmlns:a16="http://schemas.microsoft.com/office/drawing/2014/main" id="{0A808CF2-E1D5-72E6-B960-540BA8CFD529}"/>
              </a:ext>
            </a:extLst>
          </p:cNvPr>
          <p:cNvSpPr/>
          <p:nvPr/>
        </p:nvSpPr>
        <p:spPr>
          <a:xfrm>
            <a:off x="259731" y="3013069"/>
            <a:ext cx="359161" cy="290521"/>
          </a:xfrm>
          <a:custGeom>
            <a:avLst/>
            <a:gdLst>
              <a:gd name="connsiteX0" fmla="*/ 667254 w 3617639"/>
              <a:gd name="connsiteY0" fmla="*/ 2159370 h 2926268"/>
              <a:gd name="connsiteX1" fmla="*/ 48685 w 3617639"/>
              <a:gd name="connsiteY1" fmla="*/ 1525776 h 2926268"/>
              <a:gd name="connsiteX2" fmla="*/ 43404 w 3617639"/>
              <a:gd name="connsiteY2" fmla="*/ 1519795 h 2926268"/>
              <a:gd name="connsiteX3" fmla="*/ 0 w 3617639"/>
              <a:gd name="connsiteY3" fmla="*/ 1395806 h 2926268"/>
              <a:gd name="connsiteX4" fmla="*/ 196888 w 3617639"/>
              <a:gd name="connsiteY4" fmla="*/ 1197841 h 2926268"/>
              <a:gd name="connsiteX5" fmla="*/ 339302 w 3617639"/>
              <a:gd name="connsiteY5" fmla="*/ 1259132 h 2926268"/>
              <a:gd name="connsiteX6" fmla="*/ 830940 w 3617639"/>
              <a:gd name="connsiteY6" fmla="*/ 1709247 h 2926268"/>
              <a:gd name="connsiteX7" fmla="*/ 1061174 w 3617639"/>
              <a:gd name="connsiteY7" fmla="*/ 1762603 h 2926268"/>
              <a:gd name="connsiteX8" fmla="*/ 1065194 w 3617639"/>
              <a:gd name="connsiteY8" fmla="*/ 1762699 h 2926268"/>
              <a:gd name="connsiteX9" fmla="*/ 1069214 w 3617639"/>
              <a:gd name="connsiteY9" fmla="*/ 1762603 h 2926268"/>
              <a:gd name="connsiteX10" fmla="*/ 1299448 w 3617639"/>
              <a:gd name="connsiteY10" fmla="*/ 1709247 h 2926268"/>
              <a:gd name="connsiteX11" fmla="*/ 1791037 w 3617639"/>
              <a:gd name="connsiteY11" fmla="*/ 1259188 h 2926268"/>
              <a:gd name="connsiteX12" fmla="*/ 1933500 w 3617639"/>
              <a:gd name="connsiteY12" fmla="*/ 1197841 h 2926268"/>
              <a:gd name="connsiteX13" fmla="*/ 2130388 w 3617639"/>
              <a:gd name="connsiteY13" fmla="*/ 1395806 h 2926268"/>
              <a:gd name="connsiteX14" fmla="*/ 2084355 w 3617639"/>
              <a:gd name="connsiteY14" fmla="*/ 1522922 h 2926268"/>
              <a:gd name="connsiteX15" fmla="*/ 1471174 w 3617639"/>
              <a:gd name="connsiteY15" fmla="*/ 2151965 h 2926268"/>
              <a:gd name="connsiteX16" fmla="*/ 1471174 w 3617639"/>
              <a:gd name="connsiteY16" fmla="*/ 2500376 h 2926268"/>
              <a:gd name="connsiteX17" fmla="*/ 1461342 w 3617639"/>
              <a:gd name="connsiteY17" fmla="*/ 2740917 h 2926268"/>
              <a:gd name="connsiteX18" fmla="*/ 1409433 w 3617639"/>
              <a:gd name="connsiteY18" fmla="*/ 2857461 h 2926268"/>
              <a:gd name="connsiteX19" fmla="*/ 1296048 w 3617639"/>
              <a:gd name="connsiteY19" fmla="*/ 2915416 h 2926268"/>
              <a:gd name="connsiteX20" fmla="*/ 1069214 w 3617639"/>
              <a:gd name="connsiteY20" fmla="*/ 2926269 h 2926268"/>
              <a:gd name="connsiteX21" fmla="*/ 842379 w 3617639"/>
              <a:gd name="connsiteY21" fmla="*/ 2915416 h 2926268"/>
              <a:gd name="connsiteX22" fmla="*/ 728995 w 3617639"/>
              <a:gd name="connsiteY22" fmla="*/ 2857461 h 2926268"/>
              <a:gd name="connsiteX23" fmla="*/ 677086 w 3617639"/>
              <a:gd name="connsiteY23" fmla="*/ 2740917 h 2926268"/>
              <a:gd name="connsiteX24" fmla="*/ 667254 w 3617639"/>
              <a:gd name="connsiteY24" fmla="*/ 2500376 h 2926268"/>
              <a:gd name="connsiteX25" fmla="*/ 667254 w 3617639"/>
              <a:gd name="connsiteY25" fmla="*/ 2159370 h 2926268"/>
              <a:gd name="connsiteX26" fmla="*/ 1065194 w 3617639"/>
              <a:gd name="connsiteY26" fmla="*/ 1923290 h 2926268"/>
              <a:gd name="connsiteX27" fmla="*/ 1061174 w 3617639"/>
              <a:gd name="connsiteY27" fmla="*/ 1923387 h 2926268"/>
              <a:gd name="connsiteX28" fmla="*/ 730482 w 3617639"/>
              <a:gd name="connsiteY28" fmla="*/ 1834787 h 2926268"/>
              <a:gd name="connsiteX29" fmla="*/ 226569 w 3617639"/>
              <a:gd name="connsiteY29" fmla="*/ 1373795 h 2926268"/>
              <a:gd name="connsiteX30" fmla="*/ 223015 w 3617639"/>
              <a:gd name="connsiteY30" fmla="*/ 1370169 h 2926268"/>
              <a:gd name="connsiteX31" fmla="*/ 196888 w 3617639"/>
              <a:gd name="connsiteY31" fmla="*/ 1358625 h 2926268"/>
              <a:gd name="connsiteX32" fmla="*/ 160784 w 3617639"/>
              <a:gd name="connsiteY32" fmla="*/ 1395806 h 2926268"/>
              <a:gd name="connsiteX33" fmla="*/ 167312 w 3617639"/>
              <a:gd name="connsiteY33" fmla="*/ 1417110 h 2926268"/>
              <a:gd name="connsiteX34" fmla="*/ 787850 w 3617639"/>
              <a:gd name="connsiteY34" fmla="*/ 2052729 h 2926268"/>
              <a:gd name="connsiteX35" fmla="*/ 828038 w 3617639"/>
              <a:gd name="connsiteY35" fmla="*/ 2122349 h 2926268"/>
              <a:gd name="connsiteX36" fmla="*/ 828038 w 3617639"/>
              <a:gd name="connsiteY36" fmla="*/ 2500376 h 2926268"/>
              <a:gd name="connsiteX37" fmla="*/ 832636 w 3617639"/>
              <a:gd name="connsiteY37" fmla="*/ 2691846 h 2926268"/>
              <a:gd name="connsiteX38" fmla="*/ 846689 w 3617639"/>
              <a:gd name="connsiteY38" fmla="*/ 2747919 h 2926268"/>
              <a:gd name="connsiteX39" fmla="*/ 892833 w 3617639"/>
              <a:gd name="connsiteY39" fmla="*/ 2760653 h 2926268"/>
              <a:gd name="connsiteX40" fmla="*/ 1069214 w 3617639"/>
              <a:gd name="connsiteY40" fmla="*/ 2765485 h 2926268"/>
              <a:gd name="connsiteX41" fmla="*/ 1245594 w 3617639"/>
              <a:gd name="connsiteY41" fmla="*/ 2760653 h 2926268"/>
              <a:gd name="connsiteX42" fmla="*/ 1291739 w 3617639"/>
              <a:gd name="connsiteY42" fmla="*/ 2747919 h 2926268"/>
              <a:gd name="connsiteX43" fmla="*/ 1305791 w 3617639"/>
              <a:gd name="connsiteY43" fmla="*/ 2691846 h 2926268"/>
              <a:gd name="connsiteX44" fmla="*/ 1310390 w 3617639"/>
              <a:gd name="connsiteY44" fmla="*/ 2500376 h 2926268"/>
              <a:gd name="connsiteX45" fmla="*/ 1310390 w 3617639"/>
              <a:gd name="connsiteY45" fmla="*/ 2146981 h 2926268"/>
              <a:gd name="connsiteX46" fmla="*/ 1330335 w 3617639"/>
              <a:gd name="connsiteY46" fmla="*/ 2065246 h 2926268"/>
              <a:gd name="connsiteX47" fmla="*/ 1963944 w 3617639"/>
              <a:gd name="connsiteY47" fmla="*/ 1416371 h 2926268"/>
              <a:gd name="connsiteX48" fmla="*/ 1964008 w 3617639"/>
              <a:gd name="connsiteY48" fmla="*/ 1416298 h 2926268"/>
              <a:gd name="connsiteX49" fmla="*/ 1969604 w 3617639"/>
              <a:gd name="connsiteY49" fmla="*/ 1395806 h 2926268"/>
              <a:gd name="connsiteX50" fmla="*/ 1933500 w 3617639"/>
              <a:gd name="connsiteY50" fmla="*/ 1358625 h 2926268"/>
              <a:gd name="connsiteX51" fmla="*/ 1907381 w 3617639"/>
              <a:gd name="connsiteY51" fmla="*/ 1370169 h 2926268"/>
              <a:gd name="connsiteX52" fmla="*/ 1903819 w 3617639"/>
              <a:gd name="connsiteY52" fmla="*/ 1373795 h 2926268"/>
              <a:gd name="connsiteX53" fmla="*/ 1399906 w 3617639"/>
              <a:gd name="connsiteY53" fmla="*/ 1834787 h 2926268"/>
              <a:gd name="connsiteX54" fmla="*/ 1069214 w 3617639"/>
              <a:gd name="connsiteY54" fmla="*/ 1923387 h 2926268"/>
              <a:gd name="connsiteX55" fmla="*/ 1065194 w 3617639"/>
              <a:gd name="connsiteY55" fmla="*/ 1923290 h 2926268"/>
              <a:gd name="connsiteX56" fmla="*/ 1844996 w 3617639"/>
              <a:gd name="connsiteY56" fmla="*/ 878194 h 2926268"/>
              <a:gd name="connsiteX57" fmla="*/ 1840977 w 3617639"/>
              <a:gd name="connsiteY57" fmla="*/ 878291 h 2926268"/>
              <a:gd name="connsiteX58" fmla="*/ 1510284 w 3617639"/>
              <a:gd name="connsiteY58" fmla="*/ 789691 h 2926268"/>
              <a:gd name="connsiteX59" fmla="*/ 1006371 w 3617639"/>
              <a:gd name="connsiteY59" fmla="*/ 328699 h 2926268"/>
              <a:gd name="connsiteX60" fmla="*/ 1002818 w 3617639"/>
              <a:gd name="connsiteY60" fmla="*/ 325073 h 2926268"/>
              <a:gd name="connsiteX61" fmla="*/ 976690 w 3617639"/>
              <a:gd name="connsiteY61" fmla="*/ 313529 h 2926268"/>
              <a:gd name="connsiteX62" fmla="*/ 940586 w 3617639"/>
              <a:gd name="connsiteY62" fmla="*/ 350710 h 2926268"/>
              <a:gd name="connsiteX63" fmla="*/ 947106 w 3617639"/>
              <a:gd name="connsiteY63" fmla="*/ 372014 h 2926268"/>
              <a:gd name="connsiteX64" fmla="*/ 1580788 w 3617639"/>
              <a:gd name="connsiteY64" fmla="*/ 1021091 h 2926268"/>
              <a:gd name="connsiteX65" fmla="*/ 1579429 w 3617639"/>
              <a:gd name="connsiteY65" fmla="*/ 1134773 h 2926268"/>
              <a:gd name="connsiteX66" fmla="*/ 1465747 w 3617639"/>
              <a:gd name="connsiteY66" fmla="*/ 1133415 h 2926268"/>
              <a:gd name="connsiteX67" fmla="*/ 828496 w 3617639"/>
              <a:gd name="connsiteY67" fmla="*/ 480680 h 2926268"/>
              <a:gd name="connsiteX68" fmla="*/ 823214 w 3617639"/>
              <a:gd name="connsiteY68" fmla="*/ 474707 h 2926268"/>
              <a:gd name="connsiteX69" fmla="*/ 779802 w 3617639"/>
              <a:gd name="connsiteY69" fmla="*/ 350710 h 2926268"/>
              <a:gd name="connsiteX70" fmla="*/ 976690 w 3617639"/>
              <a:gd name="connsiteY70" fmla="*/ 152745 h 2926268"/>
              <a:gd name="connsiteX71" fmla="*/ 1119105 w 3617639"/>
              <a:gd name="connsiteY71" fmla="*/ 214036 h 2926268"/>
              <a:gd name="connsiteX72" fmla="*/ 1610742 w 3617639"/>
              <a:gd name="connsiteY72" fmla="*/ 664150 h 2926268"/>
              <a:gd name="connsiteX73" fmla="*/ 1840977 w 3617639"/>
              <a:gd name="connsiteY73" fmla="*/ 717507 h 2926268"/>
              <a:gd name="connsiteX74" fmla="*/ 1844996 w 3617639"/>
              <a:gd name="connsiteY74" fmla="*/ 717603 h 2926268"/>
              <a:gd name="connsiteX75" fmla="*/ 1849016 w 3617639"/>
              <a:gd name="connsiteY75" fmla="*/ 717507 h 2926268"/>
              <a:gd name="connsiteX76" fmla="*/ 2079251 w 3617639"/>
              <a:gd name="connsiteY76" fmla="*/ 664150 h 2926268"/>
              <a:gd name="connsiteX77" fmla="*/ 2570840 w 3617639"/>
              <a:gd name="connsiteY77" fmla="*/ 214092 h 2926268"/>
              <a:gd name="connsiteX78" fmla="*/ 2713302 w 3617639"/>
              <a:gd name="connsiteY78" fmla="*/ 152745 h 2926268"/>
              <a:gd name="connsiteX79" fmla="*/ 2910190 w 3617639"/>
              <a:gd name="connsiteY79" fmla="*/ 350710 h 2926268"/>
              <a:gd name="connsiteX80" fmla="*/ 2864158 w 3617639"/>
              <a:gd name="connsiteY80" fmla="*/ 477826 h 2926268"/>
              <a:gd name="connsiteX81" fmla="*/ 2223313 w 3617639"/>
              <a:gd name="connsiteY81" fmla="*/ 1134355 h 2926268"/>
              <a:gd name="connsiteX82" fmla="*/ 2109623 w 3617639"/>
              <a:gd name="connsiteY82" fmla="*/ 1133841 h 2926268"/>
              <a:gd name="connsiteX83" fmla="*/ 2110137 w 3617639"/>
              <a:gd name="connsiteY83" fmla="*/ 1020150 h 2926268"/>
              <a:gd name="connsiteX84" fmla="*/ 2743747 w 3617639"/>
              <a:gd name="connsiteY84" fmla="*/ 371274 h 2926268"/>
              <a:gd name="connsiteX85" fmla="*/ 2743811 w 3617639"/>
              <a:gd name="connsiteY85" fmla="*/ 371202 h 2926268"/>
              <a:gd name="connsiteX86" fmla="*/ 2749406 w 3617639"/>
              <a:gd name="connsiteY86" fmla="*/ 350710 h 2926268"/>
              <a:gd name="connsiteX87" fmla="*/ 2713302 w 3617639"/>
              <a:gd name="connsiteY87" fmla="*/ 313529 h 2926268"/>
              <a:gd name="connsiteX88" fmla="*/ 2687183 w 3617639"/>
              <a:gd name="connsiteY88" fmla="*/ 325073 h 2926268"/>
              <a:gd name="connsiteX89" fmla="*/ 2683621 w 3617639"/>
              <a:gd name="connsiteY89" fmla="*/ 328699 h 2926268"/>
              <a:gd name="connsiteX90" fmla="*/ 2179708 w 3617639"/>
              <a:gd name="connsiteY90" fmla="*/ 789691 h 2926268"/>
              <a:gd name="connsiteX91" fmla="*/ 1849016 w 3617639"/>
              <a:gd name="connsiteY91" fmla="*/ 878291 h 2926268"/>
              <a:gd name="connsiteX92" fmla="*/ 1844996 w 3617639"/>
              <a:gd name="connsiteY92" fmla="*/ 878194 h 2926268"/>
              <a:gd name="connsiteX93" fmla="*/ 2154506 w 3617639"/>
              <a:gd name="connsiteY93" fmla="*/ 2158372 h 2926268"/>
              <a:gd name="connsiteX94" fmla="*/ 1879726 w 3617639"/>
              <a:gd name="connsiteY94" fmla="*/ 1874886 h 2926268"/>
              <a:gd name="connsiteX95" fmla="*/ 1881494 w 3617639"/>
              <a:gd name="connsiteY95" fmla="*/ 1761212 h 2926268"/>
              <a:gd name="connsiteX96" fmla="*/ 1995168 w 3617639"/>
              <a:gd name="connsiteY96" fmla="*/ 1762981 h 2926268"/>
              <a:gd name="connsiteX97" fmla="*/ 2277312 w 3617639"/>
              <a:gd name="connsiteY97" fmla="*/ 2054056 h 2926268"/>
              <a:gd name="connsiteX98" fmla="*/ 2315290 w 3617639"/>
              <a:gd name="connsiteY98" fmla="*/ 2122349 h 2926268"/>
              <a:gd name="connsiteX99" fmla="*/ 2315290 w 3617639"/>
              <a:gd name="connsiteY99" fmla="*/ 2500376 h 2926268"/>
              <a:gd name="connsiteX100" fmla="*/ 2319888 w 3617639"/>
              <a:gd name="connsiteY100" fmla="*/ 2691846 h 2926268"/>
              <a:gd name="connsiteX101" fmla="*/ 2333941 w 3617639"/>
              <a:gd name="connsiteY101" fmla="*/ 2747919 h 2926268"/>
              <a:gd name="connsiteX102" fmla="*/ 2380085 w 3617639"/>
              <a:gd name="connsiteY102" fmla="*/ 2760653 h 2926268"/>
              <a:gd name="connsiteX103" fmla="*/ 2556465 w 3617639"/>
              <a:gd name="connsiteY103" fmla="*/ 2765485 h 2926268"/>
              <a:gd name="connsiteX104" fmla="*/ 2732846 w 3617639"/>
              <a:gd name="connsiteY104" fmla="*/ 2760653 h 2926268"/>
              <a:gd name="connsiteX105" fmla="*/ 2778990 w 3617639"/>
              <a:gd name="connsiteY105" fmla="*/ 2747919 h 2926268"/>
              <a:gd name="connsiteX106" fmla="*/ 2793043 w 3617639"/>
              <a:gd name="connsiteY106" fmla="*/ 2691846 h 2926268"/>
              <a:gd name="connsiteX107" fmla="*/ 2797641 w 3617639"/>
              <a:gd name="connsiteY107" fmla="*/ 2500376 h 2926268"/>
              <a:gd name="connsiteX108" fmla="*/ 2797641 w 3617639"/>
              <a:gd name="connsiteY108" fmla="*/ 2146981 h 2926268"/>
              <a:gd name="connsiteX109" fmla="*/ 2817587 w 3617639"/>
              <a:gd name="connsiteY109" fmla="*/ 2065246 h 2926268"/>
              <a:gd name="connsiteX110" fmla="*/ 3451196 w 3617639"/>
              <a:gd name="connsiteY110" fmla="*/ 1416371 h 2926268"/>
              <a:gd name="connsiteX111" fmla="*/ 3451260 w 3617639"/>
              <a:gd name="connsiteY111" fmla="*/ 1416298 h 2926268"/>
              <a:gd name="connsiteX112" fmla="*/ 3456856 w 3617639"/>
              <a:gd name="connsiteY112" fmla="*/ 1395806 h 2926268"/>
              <a:gd name="connsiteX113" fmla="*/ 3420752 w 3617639"/>
              <a:gd name="connsiteY113" fmla="*/ 1358625 h 2926268"/>
              <a:gd name="connsiteX114" fmla="*/ 3394632 w 3617639"/>
              <a:gd name="connsiteY114" fmla="*/ 1370169 h 2926268"/>
              <a:gd name="connsiteX115" fmla="*/ 3391071 w 3617639"/>
              <a:gd name="connsiteY115" fmla="*/ 1373795 h 2926268"/>
              <a:gd name="connsiteX116" fmla="*/ 2887158 w 3617639"/>
              <a:gd name="connsiteY116" fmla="*/ 1834787 h 2926268"/>
              <a:gd name="connsiteX117" fmla="*/ 2556465 w 3617639"/>
              <a:gd name="connsiteY117" fmla="*/ 1923387 h 2926268"/>
              <a:gd name="connsiteX118" fmla="*/ 2541963 w 3617639"/>
              <a:gd name="connsiteY118" fmla="*/ 1922076 h 2926268"/>
              <a:gd name="connsiteX119" fmla="*/ 2218240 w 3617639"/>
              <a:gd name="connsiteY119" fmla="*/ 1833002 h 2926268"/>
              <a:gd name="connsiteX120" fmla="*/ 2065873 w 3617639"/>
              <a:gd name="connsiteY120" fmla="*/ 1699374 h 2926268"/>
              <a:gd name="connsiteX121" fmla="*/ 2060688 w 3617639"/>
              <a:gd name="connsiteY121" fmla="*/ 1585805 h 2926268"/>
              <a:gd name="connsiteX122" fmla="*/ 2174258 w 3617639"/>
              <a:gd name="connsiteY122" fmla="*/ 1580619 h 2926268"/>
              <a:gd name="connsiteX123" fmla="*/ 2319148 w 3617639"/>
              <a:gd name="connsiteY123" fmla="*/ 1707816 h 2926268"/>
              <a:gd name="connsiteX124" fmla="*/ 2548426 w 3617639"/>
              <a:gd name="connsiteY124" fmla="*/ 1761316 h 2926268"/>
              <a:gd name="connsiteX125" fmla="*/ 2562712 w 3617639"/>
              <a:gd name="connsiteY125" fmla="*/ 1762587 h 2926268"/>
              <a:gd name="connsiteX126" fmla="*/ 2786700 w 3617639"/>
              <a:gd name="connsiteY126" fmla="*/ 1709247 h 2926268"/>
              <a:gd name="connsiteX127" fmla="*/ 3278289 w 3617639"/>
              <a:gd name="connsiteY127" fmla="*/ 1259188 h 2926268"/>
              <a:gd name="connsiteX128" fmla="*/ 3420752 w 3617639"/>
              <a:gd name="connsiteY128" fmla="*/ 1197841 h 2926268"/>
              <a:gd name="connsiteX129" fmla="*/ 3617640 w 3617639"/>
              <a:gd name="connsiteY129" fmla="*/ 1395806 h 2926268"/>
              <a:gd name="connsiteX130" fmla="*/ 3571607 w 3617639"/>
              <a:gd name="connsiteY130" fmla="*/ 1522922 h 2926268"/>
              <a:gd name="connsiteX131" fmla="*/ 2958425 w 3617639"/>
              <a:gd name="connsiteY131" fmla="*/ 2151965 h 2926268"/>
              <a:gd name="connsiteX132" fmla="*/ 2958425 w 3617639"/>
              <a:gd name="connsiteY132" fmla="*/ 2500376 h 2926268"/>
              <a:gd name="connsiteX133" fmla="*/ 2948594 w 3617639"/>
              <a:gd name="connsiteY133" fmla="*/ 2740917 h 2926268"/>
              <a:gd name="connsiteX134" fmla="*/ 2896684 w 3617639"/>
              <a:gd name="connsiteY134" fmla="*/ 2857461 h 2926268"/>
              <a:gd name="connsiteX135" fmla="*/ 2783300 w 3617639"/>
              <a:gd name="connsiteY135" fmla="*/ 2915416 h 2926268"/>
              <a:gd name="connsiteX136" fmla="*/ 2556465 w 3617639"/>
              <a:gd name="connsiteY136" fmla="*/ 2926269 h 2926268"/>
              <a:gd name="connsiteX137" fmla="*/ 2329631 w 3617639"/>
              <a:gd name="connsiteY137" fmla="*/ 2915416 h 2926268"/>
              <a:gd name="connsiteX138" fmla="*/ 2216247 w 3617639"/>
              <a:gd name="connsiteY138" fmla="*/ 2857461 h 2926268"/>
              <a:gd name="connsiteX139" fmla="*/ 2164337 w 3617639"/>
              <a:gd name="connsiteY139" fmla="*/ 2740917 h 2926268"/>
              <a:gd name="connsiteX140" fmla="*/ 2154506 w 3617639"/>
              <a:gd name="connsiteY140" fmla="*/ 2500376 h 2926268"/>
              <a:gd name="connsiteX141" fmla="*/ 2154506 w 3617639"/>
              <a:gd name="connsiteY141" fmla="*/ 2158372 h 2926268"/>
              <a:gd name="connsiteX142" fmla="*/ 1065194 w 3617639"/>
              <a:gd name="connsiteY142" fmla="*/ 1704310 h 2926268"/>
              <a:gd name="connsiteX143" fmla="*/ 739606 w 3617639"/>
              <a:gd name="connsiteY143" fmla="*/ 1374703 h 2926268"/>
              <a:gd name="connsiteX144" fmla="*/ 1065194 w 3617639"/>
              <a:gd name="connsiteY144" fmla="*/ 1045096 h 2926268"/>
              <a:gd name="connsiteX145" fmla="*/ 1390782 w 3617639"/>
              <a:gd name="connsiteY145" fmla="*/ 1374703 h 2926268"/>
              <a:gd name="connsiteX146" fmla="*/ 1065194 w 3617639"/>
              <a:gd name="connsiteY146" fmla="*/ 1704310 h 2926268"/>
              <a:gd name="connsiteX147" fmla="*/ 1065194 w 3617639"/>
              <a:gd name="connsiteY147" fmla="*/ 1543526 h 2926268"/>
              <a:gd name="connsiteX148" fmla="*/ 1229998 w 3617639"/>
              <a:gd name="connsiteY148" fmla="*/ 1374703 h 2926268"/>
              <a:gd name="connsiteX149" fmla="*/ 1065194 w 3617639"/>
              <a:gd name="connsiteY149" fmla="*/ 1205880 h 2926268"/>
              <a:gd name="connsiteX150" fmla="*/ 900390 w 3617639"/>
              <a:gd name="connsiteY150" fmla="*/ 1374703 h 2926268"/>
              <a:gd name="connsiteX151" fmla="*/ 1065194 w 3617639"/>
              <a:gd name="connsiteY151" fmla="*/ 1543526 h 2926268"/>
              <a:gd name="connsiteX152" fmla="*/ 1844996 w 3617639"/>
              <a:gd name="connsiteY152" fmla="*/ 659214 h 2926268"/>
              <a:gd name="connsiteX153" fmla="*/ 1519409 w 3617639"/>
              <a:gd name="connsiteY153" fmla="*/ 329607 h 2926268"/>
              <a:gd name="connsiteX154" fmla="*/ 1844996 w 3617639"/>
              <a:gd name="connsiteY154" fmla="*/ 0 h 2926268"/>
              <a:gd name="connsiteX155" fmla="*/ 2170584 w 3617639"/>
              <a:gd name="connsiteY155" fmla="*/ 329607 h 2926268"/>
              <a:gd name="connsiteX156" fmla="*/ 1844996 w 3617639"/>
              <a:gd name="connsiteY156" fmla="*/ 659214 h 2926268"/>
              <a:gd name="connsiteX157" fmla="*/ 1844996 w 3617639"/>
              <a:gd name="connsiteY157" fmla="*/ 498430 h 2926268"/>
              <a:gd name="connsiteX158" fmla="*/ 2009800 w 3617639"/>
              <a:gd name="connsiteY158" fmla="*/ 329607 h 2926268"/>
              <a:gd name="connsiteX159" fmla="*/ 1844996 w 3617639"/>
              <a:gd name="connsiteY159" fmla="*/ 160784 h 2926268"/>
              <a:gd name="connsiteX160" fmla="*/ 1680193 w 3617639"/>
              <a:gd name="connsiteY160" fmla="*/ 329607 h 2926268"/>
              <a:gd name="connsiteX161" fmla="*/ 1844996 w 3617639"/>
              <a:gd name="connsiteY161" fmla="*/ 498430 h 2926268"/>
              <a:gd name="connsiteX162" fmla="*/ 2552446 w 3617639"/>
              <a:gd name="connsiteY162" fmla="*/ 1704310 h 2926268"/>
              <a:gd name="connsiteX163" fmla="*/ 2226858 w 3617639"/>
              <a:gd name="connsiteY163" fmla="*/ 1374703 h 2926268"/>
              <a:gd name="connsiteX164" fmla="*/ 2552446 w 3617639"/>
              <a:gd name="connsiteY164" fmla="*/ 1045096 h 2926268"/>
              <a:gd name="connsiteX165" fmla="*/ 2878033 w 3617639"/>
              <a:gd name="connsiteY165" fmla="*/ 1374703 h 2926268"/>
              <a:gd name="connsiteX166" fmla="*/ 2552446 w 3617639"/>
              <a:gd name="connsiteY166" fmla="*/ 1704310 h 2926268"/>
              <a:gd name="connsiteX167" fmla="*/ 2552446 w 3617639"/>
              <a:gd name="connsiteY167" fmla="*/ 1543526 h 2926268"/>
              <a:gd name="connsiteX168" fmla="*/ 2717249 w 3617639"/>
              <a:gd name="connsiteY168" fmla="*/ 1374703 h 2926268"/>
              <a:gd name="connsiteX169" fmla="*/ 2552446 w 3617639"/>
              <a:gd name="connsiteY169" fmla="*/ 1205880 h 2926268"/>
              <a:gd name="connsiteX170" fmla="*/ 2387642 w 3617639"/>
              <a:gd name="connsiteY170" fmla="*/ 1374703 h 2926268"/>
              <a:gd name="connsiteX171" fmla="*/ 2552446 w 3617639"/>
              <a:gd name="connsiteY171" fmla="*/ 1543526 h 2926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3617639" h="2926268">
                <a:moveTo>
                  <a:pt x="667254" y="2159370"/>
                </a:moveTo>
                <a:lnTo>
                  <a:pt x="48685" y="1525776"/>
                </a:lnTo>
                <a:cubicBezTo>
                  <a:pt x="46828" y="1523871"/>
                  <a:pt x="45068" y="1521877"/>
                  <a:pt x="43404" y="1519795"/>
                </a:cubicBezTo>
                <a:cubicBezTo>
                  <a:pt x="16320" y="1485893"/>
                  <a:pt x="0" y="1442731"/>
                  <a:pt x="0" y="1395806"/>
                </a:cubicBezTo>
                <a:cubicBezTo>
                  <a:pt x="0" y="1286312"/>
                  <a:pt x="88391" y="1197841"/>
                  <a:pt x="196888" y="1197841"/>
                </a:cubicBezTo>
                <a:cubicBezTo>
                  <a:pt x="252929" y="1197841"/>
                  <a:pt x="303544" y="1221372"/>
                  <a:pt x="339302" y="1259132"/>
                </a:cubicBezTo>
                <a:cubicBezTo>
                  <a:pt x="365398" y="1284077"/>
                  <a:pt x="705520" y="1608885"/>
                  <a:pt x="830940" y="1709247"/>
                </a:cubicBezTo>
                <a:cubicBezTo>
                  <a:pt x="875999" y="1745310"/>
                  <a:pt x="951431" y="1762603"/>
                  <a:pt x="1061174" y="1762603"/>
                </a:cubicBezTo>
                <a:cubicBezTo>
                  <a:pt x="1062525" y="1762603"/>
                  <a:pt x="1063859" y="1762635"/>
                  <a:pt x="1065194" y="1762699"/>
                </a:cubicBezTo>
                <a:cubicBezTo>
                  <a:pt x="1066528" y="1762635"/>
                  <a:pt x="1067863" y="1762603"/>
                  <a:pt x="1069214" y="1762603"/>
                </a:cubicBezTo>
                <a:cubicBezTo>
                  <a:pt x="1178957" y="1762603"/>
                  <a:pt x="1254388" y="1745310"/>
                  <a:pt x="1299448" y="1709247"/>
                </a:cubicBezTo>
                <a:cubicBezTo>
                  <a:pt x="1424860" y="1608893"/>
                  <a:pt x="1764950" y="1284126"/>
                  <a:pt x="1791037" y="1259188"/>
                </a:cubicBezTo>
                <a:cubicBezTo>
                  <a:pt x="1826900" y="1221347"/>
                  <a:pt x="1877491" y="1197841"/>
                  <a:pt x="1933500" y="1197841"/>
                </a:cubicBezTo>
                <a:cubicBezTo>
                  <a:pt x="2042005" y="1197841"/>
                  <a:pt x="2130388" y="1286312"/>
                  <a:pt x="2130388" y="1395806"/>
                </a:cubicBezTo>
                <a:cubicBezTo>
                  <a:pt x="2130388" y="1444090"/>
                  <a:pt x="2113980" y="1489479"/>
                  <a:pt x="2084355" y="1522922"/>
                </a:cubicBezTo>
                <a:cubicBezTo>
                  <a:pt x="1954080" y="1670289"/>
                  <a:pt x="1576632" y="2047054"/>
                  <a:pt x="1471174" y="2151965"/>
                </a:cubicBezTo>
                <a:lnTo>
                  <a:pt x="1471174" y="2500376"/>
                </a:lnTo>
                <a:cubicBezTo>
                  <a:pt x="1471174" y="2610224"/>
                  <a:pt x="1470546" y="2687095"/>
                  <a:pt x="1461342" y="2740917"/>
                </a:cubicBezTo>
                <a:cubicBezTo>
                  <a:pt x="1452297" y="2793823"/>
                  <a:pt x="1434555" y="2830466"/>
                  <a:pt x="1409433" y="2857461"/>
                </a:cubicBezTo>
                <a:cubicBezTo>
                  <a:pt x="1383136" y="2885719"/>
                  <a:pt x="1347595" y="2905246"/>
                  <a:pt x="1296048" y="2915416"/>
                </a:cubicBezTo>
                <a:cubicBezTo>
                  <a:pt x="1245288" y="2925433"/>
                  <a:pt x="1172807" y="2926269"/>
                  <a:pt x="1069214" y="2926269"/>
                </a:cubicBezTo>
                <a:cubicBezTo>
                  <a:pt x="965620" y="2926269"/>
                  <a:pt x="893139" y="2925433"/>
                  <a:pt x="842379" y="2915416"/>
                </a:cubicBezTo>
                <a:cubicBezTo>
                  <a:pt x="790832" y="2905246"/>
                  <a:pt x="755291" y="2885719"/>
                  <a:pt x="728995" y="2857461"/>
                </a:cubicBezTo>
                <a:cubicBezTo>
                  <a:pt x="703872" y="2830466"/>
                  <a:pt x="686130" y="2793823"/>
                  <a:pt x="677086" y="2740917"/>
                </a:cubicBezTo>
                <a:cubicBezTo>
                  <a:pt x="667881" y="2687095"/>
                  <a:pt x="667254" y="2610224"/>
                  <a:pt x="667254" y="2500376"/>
                </a:cubicBezTo>
                <a:lnTo>
                  <a:pt x="667254" y="2159370"/>
                </a:lnTo>
                <a:close/>
                <a:moveTo>
                  <a:pt x="1065194" y="1923290"/>
                </a:moveTo>
                <a:cubicBezTo>
                  <a:pt x="1063859" y="1923355"/>
                  <a:pt x="1062525" y="1923387"/>
                  <a:pt x="1061174" y="1923387"/>
                </a:cubicBezTo>
                <a:cubicBezTo>
                  <a:pt x="902199" y="1923387"/>
                  <a:pt x="795752" y="1887017"/>
                  <a:pt x="730482" y="1834787"/>
                </a:cubicBezTo>
                <a:cubicBezTo>
                  <a:pt x="597248" y="1728171"/>
                  <a:pt x="226569" y="1373795"/>
                  <a:pt x="226569" y="1373795"/>
                </a:cubicBezTo>
                <a:cubicBezTo>
                  <a:pt x="225347" y="1372629"/>
                  <a:pt x="224157" y="1371415"/>
                  <a:pt x="223015" y="1370169"/>
                </a:cubicBezTo>
                <a:cubicBezTo>
                  <a:pt x="216496" y="1363103"/>
                  <a:pt x="207210" y="1358625"/>
                  <a:pt x="196888" y="1358625"/>
                </a:cubicBezTo>
                <a:cubicBezTo>
                  <a:pt x="176750" y="1358625"/>
                  <a:pt x="160784" y="1375483"/>
                  <a:pt x="160784" y="1395806"/>
                </a:cubicBezTo>
                <a:cubicBezTo>
                  <a:pt x="160784" y="1403685"/>
                  <a:pt x="163180" y="1411024"/>
                  <a:pt x="167312" y="1417110"/>
                </a:cubicBezTo>
                <a:lnTo>
                  <a:pt x="787850" y="2052729"/>
                </a:lnTo>
                <a:cubicBezTo>
                  <a:pt x="811871" y="2066637"/>
                  <a:pt x="828038" y="2092620"/>
                  <a:pt x="828038" y="2122349"/>
                </a:cubicBezTo>
                <a:lnTo>
                  <a:pt x="828038" y="2500376"/>
                </a:lnTo>
                <a:cubicBezTo>
                  <a:pt x="828038" y="2583172"/>
                  <a:pt x="827821" y="2645275"/>
                  <a:pt x="832636" y="2691846"/>
                </a:cubicBezTo>
                <a:cubicBezTo>
                  <a:pt x="835313" y="2717748"/>
                  <a:pt x="835972" y="2736407"/>
                  <a:pt x="846689" y="2747919"/>
                </a:cubicBezTo>
                <a:cubicBezTo>
                  <a:pt x="856062" y="2757984"/>
                  <a:pt x="871755" y="2758137"/>
                  <a:pt x="892833" y="2760653"/>
                </a:cubicBezTo>
                <a:cubicBezTo>
                  <a:pt x="935739" y="2765774"/>
                  <a:pt x="992946" y="2765485"/>
                  <a:pt x="1069214" y="2765485"/>
                </a:cubicBezTo>
                <a:cubicBezTo>
                  <a:pt x="1145481" y="2765485"/>
                  <a:pt x="1202688" y="2765774"/>
                  <a:pt x="1245594" y="2760653"/>
                </a:cubicBezTo>
                <a:cubicBezTo>
                  <a:pt x="1266672" y="2758137"/>
                  <a:pt x="1282365" y="2757984"/>
                  <a:pt x="1291739" y="2747919"/>
                </a:cubicBezTo>
                <a:cubicBezTo>
                  <a:pt x="1302455" y="2736407"/>
                  <a:pt x="1303114" y="2717748"/>
                  <a:pt x="1305791" y="2691846"/>
                </a:cubicBezTo>
                <a:cubicBezTo>
                  <a:pt x="1310607" y="2645275"/>
                  <a:pt x="1310390" y="2583172"/>
                  <a:pt x="1310390" y="2500376"/>
                </a:cubicBezTo>
                <a:lnTo>
                  <a:pt x="1310390" y="2146981"/>
                </a:lnTo>
                <a:cubicBezTo>
                  <a:pt x="1301450" y="2119077"/>
                  <a:pt x="1308114" y="2087266"/>
                  <a:pt x="1330335" y="2065246"/>
                </a:cubicBezTo>
                <a:cubicBezTo>
                  <a:pt x="1330335" y="2065246"/>
                  <a:pt x="1813708" y="1586327"/>
                  <a:pt x="1963944" y="1416371"/>
                </a:cubicBezTo>
                <a:lnTo>
                  <a:pt x="1964008" y="1416298"/>
                </a:lnTo>
                <a:cubicBezTo>
                  <a:pt x="1968663" y="1411040"/>
                  <a:pt x="1969604" y="1403395"/>
                  <a:pt x="1969604" y="1395806"/>
                </a:cubicBezTo>
                <a:cubicBezTo>
                  <a:pt x="1969604" y="1375483"/>
                  <a:pt x="1953638" y="1358625"/>
                  <a:pt x="1933500" y="1358625"/>
                </a:cubicBezTo>
                <a:cubicBezTo>
                  <a:pt x="1923178" y="1358625"/>
                  <a:pt x="1913892" y="1363103"/>
                  <a:pt x="1907381" y="1370169"/>
                </a:cubicBezTo>
                <a:cubicBezTo>
                  <a:pt x="1906231" y="1371415"/>
                  <a:pt x="1905049" y="1372629"/>
                  <a:pt x="1903819" y="1373795"/>
                </a:cubicBezTo>
                <a:cubicBezTo>
                  <a:pt x="1903819" y="1373795"/>
                  <a:pt x="1533140" y="1728171"/>
                  <a:pt x="1399906" y="1834787"/>
                </a:cubicBezTo>
                <a:cubicBezTo>
                  <a:pt x="1334636" y="1887017"/>
                  <a:pt x="1228189" y="1923387"/>
                  <a:pt x="1069214" y="1923387"/>
                </a:cubicBezTo>
                <a:cubicBezTo>
                  <a:pt x="1067863" y="1923387"/>
                  <a:pt x="1066528" y="1923355"/>
                  <a:pt x="1065194" y="1923290"/>
                </a:cubicBezTo>
                <a:close/>
                <a:moveTo>
                  <a:pt x="1844996" y="878194"/>
                </a:moveTo>
                <a:cubicBezTo>
                  <a:pt x="1843662" y="878258"/>
                  <a:pt x="1842327" y="878291"/>
                  <a:pt x="1840977" y="878291"/>
                </a:cubicBezTo>
                <a:cubicBezTo>
                  <a:pt x="1682002" y="878291"/>
                  <a:pt x="1575554" y="841921"/>
                  <a:pt x="1510284" y="789691"/>
                </a:cubicBezTo>
                <a:cubicBezTo>
                  <a:pt x="1377051" y="683075"/>
                  <a:pt x="1006371" y="328699"/>
                  <a:pt x="1006371" y="328699"/>
                </a:cubicBezTo>
                <a:cubicBezTo>
                  <a:pt x="1005149" y="327533"/>
                  <a:pt x="1003967" y="326319"/>
                  <a:pt x="1002818" y="325073"/>
                </a:cubicBezTo>
                <a:cubicBezTo>
                  <a:pt x="996306" y="318007"/>
                  <a:pt x="987021" y="313529"/>
                  <a:pt x="976690" y="313529"/>
                </a:cubicBezTo>
                <a:cubicBezTo>
                  <a:pt x="956552" y="313529"/>
                  <a:pt x="940586" y="330387"/>
                  <a:pt x="940586" y="350710"/>
                </a:cubicBezTo>
                <a:cubicBezTo>
                  <a:pt x="940586" y="358589"/>
                  <a:pt x="942974" y="365928"/>
                  <a:pt x="947106" y="372014"/>
                </a:cubicBezTo>
                <a:lnTo>
                  <a:pt x="1580788" y="1021091"/>
                </a:lnTo>
                <a:cubicBezTo>
                  <a:pt x="1611787" y="1052838"/>
                  <a:pt x="1611176" y="1103782"/>
                  <a:pt x="1579429" y="1134773"/>
                </a:cubicBezTo>
                <a:cubicBezTo>
                  <a:pt x="1547683" y="1165773"/>
                  <a:pt x="1496738" y="1165161"/>
                  <a:pt x="1465747" y="1133415"/>
                </a:cubicBezTo>
                <a:lnTo>
                  <a:pt x="828496" y="480680"/>
                </a:lnTo>
                <a:cubicBezTo>
                  <a:pt x="826639" y="478775"/>
                  <a:pt x="824878" y="476781"/>
                  <a:pt x="823214" y="474707"/>
                </a:cubicBezTo>
                <a:cubicBezTo>
                  <a:pt x="796122" y="440805"/>
                  <a:pt x="779802" y="397635"/>
                  <a:pt x="779802" y="350710"/>
                </a:cubicBezTo>
                <a:cubicBezTo>
                  <a:pt x="779802" y="241216"/>
                  <a:pt x="868185" y="152745"/>
                  <a:pt x="976690" y="152745"/>
                </a:cubicBezTo>
                <a:cubicBezTo>
                  <a:pt x="1032724" y="152745"/>
                  <a:pt x="1083355" y="176276"/>
                  <a:pt x="1119105" y="214036"/>
                </a:cubicBezTo>
                <a:cubicBezTo>
                  <a:pt x="1145200" y="238981"/>
                  <a:pt x="1485322" y="563789"/>
                  <a:pt x="1610742" y="664150"/>
                </a:cubicBezTo>
                <a:cubicBezTo>
                  <a:pt x="1655802" y="700214"/>
                  <a:pt x="1731234" y="717507"/>
                  <a:pt x="1840977" y="717507"/>
                </a:cubicBezTo>
                <a:cubicBezTo>
                  <a:pt x="1842327" y="717507"/>
                  <a:pt x="1843662" y="717539"/>
                  <a:pt x="1844996" y="717603"/>
                </a:cubicBezTo>
                <a:cubicBezTo>
                  <a:pt x="1846331" y="717539"/>
                  <a:pt x="1847665" y="717507"/>
                  <a:pt x="1849016" y="717507"/>
                </a:cubicBezTo>
                <a:cubicBezTo>
                  <a:pt x="1958759" y="717507"/>
                  <a:pt x="2034191" y="700214"/>
                  <a:pt x="2079251" y="664150"/>
                </a:cubicBezTo>
                <a:cubicBezTo>
                  <a:pt x="2204662" y="563797"/>
                  <a:pt x="2544752" y="239030"/>
                  <a:pt x="2570840" y="214092"/>
                </a:cubicBezTo>
                <a:cubicBezTo>
                  <a:pt x="2606702" y="176251"/>
                  <a:pt x="2657293" y="152745"/>
                  <a:pt x="2713302" y="152745"/>
                </a:cubicBezTo>
                <a:cubicBezTo>
                  <a:pt x="2821807" y="152745"/>
                  <a:pt x="2910190" y="241216"/>
                  <a:pt x="2910190" y="350710"/>
                </a:cubicBezTo>
                <a:cubicBezTo>
                  <a:pt x="2910190" y="398994"/>
                  <a:pt x="2893782" y="444383"/>
                  <a:pt x="2864158" y="477826"/>
                </a:cubicBezTo>
                <a:cubicBezTo>
                  <a:pt x="2712096" y="649825"/>
                  <a:pt x="2223313" y="1134355"/>
                  <a:pt x="2223313" y="1134355"/>
                </a:cubicBezTo>
                <a:cubicBezTo>
                  <a:pt x="2191799" y="1165588"/>
                  <a:pt x="2140855" y="1165354"/>
                  <a:pt x="2109623" y="1133841"/>
                </a:cubicBezTo>
                <a:cubicBezTo>
                  <a:pt x="2078390" y="1102327"/>
                  <a:pt x="2078623" y="1051383"/>
                  <a:pt x="2110137" y="1020150"/>
                </a:cubicBezTo>
                <a:cubicBezTo>
                  <a:pt x="2110137" y="1020150"/>
                  <a:pt x="2593510" y="541231"/>
                  <a:pt x="2743747" y="371274"/>
                </a:cubicBezTo>
                <a:lnTo>
                  <a:pt x="2743811" y="371202"/>
                </a:lnTo>
                <a:cubicBezTo>
                  <a:pt x="2748466" y="365944"/>
                  <a:pt x="2749406" y="358299"/>
                  <a:pt x="2749406" y="350710"/>
                </a:cubicBezTo>
                <a:cubicBezTo>
                  <a:pt x="2749406" y="330387"/>
                  <a:pt x="2733440" y="313529"/>
                  <a:pt x="2713302" y="313529"/>
                </a:cubicBezTo>
                <a:cubicBezTo>
                  <a:pt x="2702980" y="313529"/>
                  <a:pt x="2693695" y="318007"/>
                  <a:pt x="2687183" y="325073"/>
                </a:cubicBezTo>
                <a:cubicBezTo>
                  <a:pt x="2686033" y="326319"/>
                  <a:pt x="2684851" y="327533"/>
                  <a:pt x="2683621" y="328699"/>
                </a:cubicBezTo>
                <a:cubicBezTo>
                  <a:pt x="2683621" y="328699"/>
                  <a:pt x="2312942" y="683075"/>
                  <a:pt x="2179708" y="789691"/>
                </a:cubicBezTo>
                <a:cubicBezTo>
                  <a:pt x="2114438" y="841921"/>
                  <a:pt x="2007991" y="878291"/>
                  <a:pt x="1849016" y="878291"/>
                </a:cubicBezTo>
                <a:cubicBezTo>
                  <a:pt x="1847665" y="878291"/>
                  <a:pt x="1846331" y="878258"/>
                  <a:pt x="1844996" y="878194"/>
                </a:cubicBezTo>
                <a:close/>
                <a:moveTo>
                  <a:pt x="2154506" y="2158372"/>
                </a:moveTo>
                <a:lnTo>
                  <a:pt x="1879726" y="1874886"/>
                </a:lnTo>
                <a:cubicBezTo>
                  <a:pt x="1848839" y="1843027"/>
                  <a:pt x="1849635" y="1792091"/>
                  <a:pt x="1881494" y="1761212"/>
                </a:cubicBezTo>
                <a:cubicBezTo>
                  <a:pt x="1913354" y="1730325"/>
                  <a:pt x="1964290" y="1731121"/>
                  <a:pt x="1995168" y="1762981"/>
                </a:cubicBezTo>
                <a:lnTo>
                  <a:pt x="2277312" y="2054056"/>
                </a:lnTo>
                <a:cubicBezTo>
                  <a:pt x="2300103" y="2068253"/>
                  <a:pt x="2315290" y="2093544"/>
                  <a:pt x="2315290" y="2122349"/>
                </a:cubicBezTo>
                <a:lnTo>
                  <a:pt x="2315290" y="2500376"/>
                </a:lnTo>
                <a:cubicBezTo>
                  <a:pt x="2315290" y="2583172"/>
                  <a:pt x="2315072" y="2645275"/>
                  <a:pt x="2319888" y="2691846"/>
                </a:cubicBezTo>
                <a:cubicBezTo>
                  <a:pt x="2322565" y="2717748"/>
                  <a:pt x="2323224" y="2736407"/>
                  <a:pt x="2333941" y="2747919"/>
                </a:cubicBezTo>
                <a:cubicBezTo>
                  <a:pt x="2343314" y="2757984"/>
                  <a:pt x="2359007" y="2758137"/>
                  <a:pt x="2380085" y="2760653"/>
                </a:cubicBezTo>
                <a:cubicBezTo>
                  <a:pt x="2422991" y="2765774"/>
                  <a:pt x="2480198" y="2765485"/>
                  <a:pt x="2556465" y="2765485"/>
                </a:cubicBezTo>
                <a:cubicBezTo>
                  <a:pt x="2632733" y="2765485"/>
                  <a:pt x="2689940" y="2765774"/>
                  <a:pt x="2732846" y="2760653"/>
                </a:cubicBezTo>
                <a:cubicBezTo>
                  <a:pt x="2753924" y="2758137"/>
                  <a:pt x="2769617" y="2757984"/>
                  <a:pt x="2778990" y="2747919"/>
                </a:cubicBezTo>
                <a:cubicBezTo>
                  <a:pt x="2789707" y="2736407"/>
                  <a:pt x="2790366" y="2717748"/>
                  <a:pt x="2793043" y="2691846"/>
                </a:cubicBezTo>
                <a:cubicBezTo>
                  <a:pt x="2797859" y="2645275"/>
                  <a:pt x="2797641" y="2583172"/>
                  <a:pt x="2797641" y="2500376"/>
                </a:cubicBezTo>
                <a:lnTo>
                  <a:pt x="2797641" y="2146981"/>
                </a:lnTo>
                <a:cubicBezTo>
                  <a:pt x="2788702" y="2119077"/>
                  <a:pt x="2795366" y="2087266"/>
                  <a:pt x="2817587" y="2065246"/>
                </a:cubicBezTo>
                <a:cubicBezTo>
                  <a:pt x="2817587" y="2065246"/>
                  <a:pt x="3300960" y="1586327"/>
                  <a:pt x="3451196" y="1416371"/>
                </a:cubicBezTo>
                <a:lnTo>
                  <a:pt x="3451260" y="1416298"/>
                </a:lnTo>
                <a:cubicBezTo>
                  <a:pt x="3455915" y="1411040"/>
                  <a:pt x="3456856" y="1403395"/>
                  <a:pt x="3456856" y="1395806"/>
                </a:cubicBezTo>
                <a:cubicBezTo>
                  <a:pt x="3456856" y="1375483"/>
                  <a:pt x="3440890" y="1358625"/>
                  <a:pt x="3420752" y="1358625"/>
                </a:cubicBezTo>
                <a:cubicBezTo>
                  <a:pt x="3410429" y="1358625"/>
                  <a:pt x="3401144" y="1363103"/>
                  <a:pt x="3394632" y="1370169"/>
                </a:cubicBezTo>
                <a:cubicBezTo>
                  <a:pt x="3393483" y="1371415"/>
                  <a:pt x="3392301" y="1372629"/>
                  <a:pt x="3391071" y="1373795"/>
                </a:cubicBezTo>
                <a:cubicBezTo>
                  <a:pt x="3391071" y="1373795"/>
                  <a:pt x="3020392" y="1728171"/>
                  <a:pt x="2887158" y="1834787"/>
                </a:cubicBezTo>
                <a:cubicBezTo>
                  <a:pt x="2821888" y="1887017"/>
                  <a:pt x="2715441" y="1923387"/>
                  <a:pt x="2556465" y="1923387"/>
                </a:cubicBezTo>
                <a:cubicBezTo>
                  <a:pt x="2551513" y="1923387"/>
                  <a:pt x="2546666" y="1922937"/>
                  <a:pt x="2541963" y="1922076"/>
                </a:cubicBezTo>
                <a:cubicBezTo>
                  <a:pt x="2386798" y="1921104"/>
                  <a:pt x="2282522" y="1884807"/>
                  <a:pt x="2218240" y="1833002"/>
                </a:cubicBezTo>
                <a:cubicBezTo>
                  <a:pt x="2181292" y="1803217"/>
                  <a:pt x="2126256" y="1754483"/>
                  <a:pt x="2065873" y="1699374"/>
                </a:cubicBezTo>
                <a:cubicBezTo>
                  <a:pt x="2033098" y="1669468"/>
                  <a:pt x="2030774" y="1618572"/>
                  <a:pt x="2060688" y="1585805"/>
                </a:cubicBezTo>
                <a:cubicBezTo>
                  <a:pt x="2090594" y="1553029"/>
                  <a:pt x="2141490" y="1550706"/>
                  <a:pt x="2174258" y="1580619"/>
                </a:cubicBezTo>
                <a:cubicBezTo>
                  <a:pt x="2231698" y="1633043"/>
                  <a:pt x="2283985" y="1679477"/>
                  <a:pt x="2319148" y="1707816"/>
                </a:cubicBezTo>
                <a:cubicBezTo>
                  <a:pt x="2364007" y="1743976"/>
                  <a:pt x="2439150" y="1761316"/>
                  <a:pt x="2548426" y="1761316"/>
                </a:cubicBezTo>
                <a:cubicBezTo>
                  <a:pt x="2553298" y="1761316"/>
                  <a:pt x="2558073" y="1761750"/>
                  <a:pt x="2562712" y="1762587"/>
                </a:cubicBezTo>
                <a:cubicBezTo>
                  <a:pt x="2669079" y="1761935"/>
                  <a:pt x="2742501" y="1744619"/>
                  <a:pt x="2786700" y="1709247"/>
                </a:cubicBezTo>
                <a:cubicBezTo>
                  <a:pt x="2912112" y="1608893"/>
                  <a:pt x="3252202" y="1284126"/>
                  <a:pt x="3278289" y="1259188"/>
                </a:cubicBezTo>
                <a:cubicBezTo>
                  <a:pt x="3314152" y="1221347"/>
                  <a:pt x="3364743" y="1197841"/>
                  <a:pt x="3420752" y="1197841"/>
                </a:cubicBezTo>
                <a:cubicBezTo>
                  <a:pt x="3529257" y="1197841"/>
                  <a:pt x="3617640" y="1286312"/>
                  <a:pt x="3617640" y="1395806"/>
                </a:cubicBezTo>
                <a:cubicBezTo>
                  <a:pt x="3617640" y="1444090"/>
                  <a:pt x="3601232" y="1489479"/>
                  <a:pt x="3571607" y="1522922"/>
                </a:cubicBezTo>
                <a:cubicBezTo>
                  <a:pt x="3441332" y="1670289"/>
                  <a:pt x="3063884" y="2047054"/>
                  <a:pt x="2958425" y="2151965"/>
                </a:cubicBezTo>
                <a:lnTo>
                  <a:pt x="2958425" y="2500376"/>
                </a:lnTo>
                <a:cubicBezTo>
                  <a:pt x="2958425" y="2610224"/>
                  <a:pt x="2957798" y="2687095"/>
                  <a:pt x="2948594" y="2740917"/>
                </a:cubicBezTo>
                <a:cubicBezTo>
                  <a:pt x="2939549" y="2793823"/>
                  <a:pt x="2921807" y="2830466"/>
                  <a:pt x="2896684" y="2857461"/>
                </a:cubicBezTo>
                <a:cubicBezTo>
                  <a:pt x="2870388" y="2885719"/>
                  <a:pt x="2834847" y="2905246"/>
                  <a:pt x="2783300" y="2915416"/>
                </a:cubicBezTo>
                <a:cubicBezTo>
                  <a:pt x="2732540" y="2925433"/>
                  <a:pt x="2660058" y="2926269"/>
                  <a:pt x="2556465" y="2926269"/>
                </a:cubicBezTo>
                <a:cubicBezTo>
                  <a:pt x="2452872" y="2926269"/>
                  <a:pt x="2380391" y="2925433"/>
                  <a:pt x="2329631" y="2915416"/>
                </a:cubicBezTo>
                <a:cubicBezTo>
                  <a:pt x="2278084" y="2905246"/>
                  <a:pt x="2242543" y="2885719"/>
                  <a:pt x="2216247" y="2857461"/>
                </a:cubicBezTo>
                <a:cubicBezTo>
                  <a:pt x="2191124" y="2830466"/>
                  <a:pt x="2173381" y="2793823"/>
                  <a:pt x="2164337" y="2740917"/>
                </a:cubicBezTo>
                <a:cubicBezTo>
                  <a:pt x="2155133" y="2687095"/>
                  <a:pt x="2154506" y="2610224"/>
                  <a:pt x="2154506" y="2500376"/>
                </a:cubicBezTo>
                <a:lnTo>
                  <a:pt x="2154506" y="2158372"/>
                </a:lnTo>
                <a:close/>
                <a:moveTo>
                  <a:pt x="1065194" y="1704310"/>
                </a:moveTo>
                <a:cubicBezTo>
                  <a:pt x="885735" y="1704310"/>
                  <a:pt x="739606" y="1557097"/>
                  <a:pt x="739606" y="1374703"/>
                </a:cubicBezTo>
                <a:cubicBezTo>
                  <a:pt x="739606" y="1192310"/>
                  <a:pt x="885735" y="1045096"/>
                  <a:pt x="1065194" y="1045096"/>
                </a:cubicBezTo>
                <a:cubicBezTo>
                  <a:pt x="1244653" y="1045096"/>
                  <a:pt x="1390782" y="1192310"/>
                  <a:pt x="1390782" y="1374703"/>
                </a:cubicBezTo>
                <a:cubicBezTo>
                  <a:pt x="1390782" y="1557097"/>
                  <a:pt x="1244653" y="1704310"/>
                  <a:pt x="1065194" y="1704310"/>
                </a:cubicBezTo>
                <a:close/>
                <a:moveTo>
                  <a:pt x="1065194" y="1543526"/>
                </a:moveTo>
                <a:cubicBezTo>
                  <a:pt x="1156576" y="1543526"/>
                  <a:pt x="1229998" y="1467588"/>
                  <a:pt x="1229998" y="1374703"/>
                </a:cubicBezTo>
                <a:cubicBezTo>
                  <a:pt x="1229998" y="1281818"/>
                  <a:pt x="1156576" y="1205880"/>
                  <a:pt x="1065194" y="1205880"/>
                </a:cubicBezTo>
                <a:cubicBezTo>
                  <a:pt x="973812" y="1205880"/>
                  <a:pt x="900390" y="1281818"/>
                  <a:pt x="900390" y="1374703"/>
                </a:cubicBezTo>
                <a:cubicBezTo>
                  <a:pt x="900390" y="1467588"/>
                  <a:pt x="973812" y="1543526"/>
                  <a:pt x="1065194" y="1543526"/>
                </a:cubicBezTo>
                <a:close/>
                <a:moveTo>
                  <a:pt x="1844996" y="659214"/>
                </a:moveTo>
                <a:cubicBezTo>
                  <a:pt x="1665537" y="659214"/>
                  <a:pt x="1519409" y="512001"/>
                  <a:pt x="1519409" y="329607"/>
                </a:cubicBezTo>
                <a:cubicBezTo>
                  <a:pt x="1519409" y="147214"/>
                  <a:pt x="1665537" y="0"/>
                  <a:pt x="1844996" y="0"/>
                </a:cubicBezTo>
                <a:cubicBezTo>
                  <a:pt x="2024455" y="0"/>
                  <a:pt x="2170584" y="147214"/>
                  <a:pt x="2170584" y="329607"/>
                </a:cubicBezTo>
                <a:cubicBezTo>
                  <a:pt x="2170584" y="512001"/>
                  <a:pt x="2024455" y="659214"/>
                  <a:pt x="1844996" y="659214"/>
                </a:cubicBezTo>
                <a:close/>
                <a:moveTo>
                  <a:pt x="1844996" y="498430"/>
                </a:moveTo>
                <a:cubicBezTo>
                  <a:pt x="1936378" y="498430"/>
                  <a:pt x="2009800" y="422492"/>
                  <a:pt x="2009800" y="329607"/>
                </a:cubicBezTo>
                <a:cubicBezTo>
                  <a:pt x="2009800" y="236722"/>
                  <a:pt x="1936378" y="160784"/>
                  <a:pt x="1844996" y="160784"/>
                </a:cubicBezTo>
                <a:cubicBezTo>
                  <a:pt x="1753615" y="160784"/>
                  <a:pt x="1680193" y="236722"/>
                  <a:pt x="1680193" y="329607"/>
                </a:cubicBezTo>
                <a:cubicBezTo>
                  <a:pt x="1680193" y="422492"/>
                  <a:pt x="1753615" y="498430"/>
                  <a:pt x="1844996" y="498430"/>
                </a:cubicBezTo>
                <a:close/>
                <a:moveTo>
                  <a:pt x="2552446" y="1704310"/>
                </a:moveTo>
                <a:cubicBezTo>
                  <a:pt x="2372987" y="1704310"/>
                  <a:pt x="2226858" y="1557097"/>
                  <a:pt x="2226858" y="1374703"/>
                </a:cubicBezTo>
                <a:cubicBezTo>
                  <a:pt x="2226858" y="1192310"/>
                  <a:pt x="2372987" y="1045096"/>
                  <a:pt x="2552446" y="1045096"/>
                </a:cubicBezTo>
                <a:cubicBezTo>
                  <a:pt x="2731905" y="1045096"/>
                  <a:pt x="2878033" y="1192310"/>
                  <a:pt x="2878033" y="1374703"/>
                </a:cubicBezTo>
                <a:cubicBezTo>
                  <a:pt x="2878033" y="1557097"/>
                  <a:pt x="2731905" y="1704310"/>
                  <a:pt x="2552446" y="1704310"/>
                </a:cubicBezTo>
                <a:close/>
                <a:moveTo>
                  <a:pt x="2552446" y="1543526"/>
                </a:moveTo>
                <a:cubicBezTo>
                  <a:pt x="2643827" y="1543526"/>
                  <a:pt x="2717249" y="1467588"/>
                  <a:pt x="2717249" y="1374703"/>
                </a:cubicBezTo>
                <a:cubicBezTo>
                  <a:pt x="2717249" y="1281818"/>
                  <a:pt x="2643827" y="1205880"/>
                  <a:pt x="2552446" y="1205880"/>
                </a:cubicBezTo>
                <a:cubicBezTo>
                  <a:pt x="2461064" y="1205880"/>
                  <a:pt x="2387642" y="1281818"/>
                  <a:pt x="2387642" y="1374703"/>
                </a:cubicBezTo>
                <a:cubicBezTo>
                  <a:pt x="2387642" y="1467588"/>
                  <a:pt x="2461064" y="1543526"/>
                  <a:pt x="2552446" y="1543526"/>
                </a:cubicBezTo>
                <a:close/>
              </a:path>
            </a:pathLst>
          </a:custGeom>
          <a:solidFill>
            <a:schemeClr val="bg1"/>
          </a:solidFill>
          <a:ln w="8037" cap="flat">
            <a:noFill/>
            <a:prstDash val="solid"/>
            <a:round/>
          </a:ln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34" name="Gráfico 4">
            <a:extLst>
              <a:ext uri="{FF2B5EF4-FFF2-40B4-BE49-F238E27FC236}">
                <a16:creationId xmlns:a16="http://schemas.microsoft.com/office/drawing/2014/main" id="{7B4EA663-45BE-72CE-DD60-529BA1780DD0}"/>
              </a:ext>
            </a:extLst>
          </p:cNvPr>
          <p:cNvGraphicFramePr>
            <a:graphicFrameLocks/>
          </p:cNvGraphicFramePr>
          <p:nvPr/>
        </p:nvGraphicFramePr>
        <p:xfrm>
          <a:off x="5044304" y="2265830"/>
          <a:ext cx="3756796" cy="2353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Google Shape;559;p8">
            <a:extLst>
              <a:ext uri="{FF2B5EF4-FFF2-40B4-BE49-F238E27FC236}">
                <a16:creationId xmlns:a16="http://schemas.microsoft.com/office/drawing/2014/main" id="{171AFE56-8797-7281-BAAE-0B9110EA7FF1}"/>
              </a:ext>
            </a:extLst>
          </p:cNvPr>
          <p:cNvSpPr/>
          <p:nvPr/>
        </p:nvSpPr>
        <p:spPr>
          <a:xfrm>
            <a:off x="5197288" y="1796671"/>
            <a:ext cx="3509681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Inscripción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 al RUT online. Colombia,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Quattrocento Sans"/>
              <a:cs typeface="Arial" panose="020B0604020202020204" pitchFamily="34" charset="0"/>
              <a:sym typeface="Quattrocento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Septiembre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 de 2020-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junio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Quattrocento Sans"/>
                <a:cs typeface="Arial" panose="020B0604020202020204" pitchFamily="34" charset="0"/>
                <a:sym typeface="Quattrocento Sans"/>
              </a:rPr>
              <a:t> 2022.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6" name="TextBox 22">
            <a:extLst>
              <a:ext uri="{FF2B5EF4-FFF2-40B4-BE49-F238E27FC236}">
                <a16:creationId xmlns:a16="http://schemas.microsoft.com/office/drawing/2014/main" id="{42D0A7B4-52B1-2864-6D1C-EADD3EBAA111}"/>
              </a:ext>
            </a:extLst>
          </p:cNvPr>
          <p:cNvSpPr txBox="1"/>
          <p:nvPr/>
        </p:nvSpPr>
        <p:spPr>
          <a:xfrm>
            <a:off x="145371" y="3915130"/>
            <a:ext cx="1120292" cy="619329"/>
          </a:xfrm>
          <a:prstGeom prst="roundRect">
            <a:avLst>
              <a:gd name="adj" fmla="val 50000"/>
            </a:avLst>
          </a:prstGeom>
          <a:solidFill>
            <a:srgbClr val="EA7921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00" b="0" i="0" u="none" strike="noStrike" kern="0" cap="none" spc="0" normalizeH="0" baseline="0" noProof="0" dirty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AC3EDCD-50EA-7D0F-0440-61D7363FDE22}"/>
              </a:ext>
            </a:extLst>
          </p:cNvPr>
          <p:cNvGrpSpPr/>
          <p:nvPr/>
        </p:nvGrpSpPr>
        <p:grpSpPr>
          <a:xfrm>
            <a:off x="680608" y="3769659"/>
            <a:ext cx="4363570" cy="900952"/>
            <a:chOff x="680608" y="3769659"/>
            <a:chExt cx="4363570" cy="900952"/>
          </a:xfrm>
        </p:grpSpPr>
        <p:sp>
          <p:nvSpPr>
            <p:cNvPr id="39" name="TextBox 16">
              <a:extLst>
                <a:ext uri="{FF2B5EF4-FFF2-40B4-BE49-F238E27FC236}">
                  <a16:creationId xmlns:a16="http://schemas.microsoft.com/office/drawing/2014/main" id="{B297D20E-78CC-AE88-9B73-147148FFD1A3}"/>
                </a:ext>
              </a:extLst>
            </p:cNvPr>
            <p:cNvSpPr txBox="1"/>
            <p:nvPr/>
          </p:nvSpPr>
          <p:spPr>
            <a:xfrm>
              <a:off x="680608" y="3769659"/>
              <a:ext cx="4363570" cy="900952"/>
            </a:xfrm>
            <a:prstGeom prst="roundRect">
              <a:avLst>
                <a:gd name="adj" fmla="val 17954"/>
              </a:avLst>
            </a:prstGeom>
            <a:solidFill>
              <a:schemeClr val="bg1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00" b="0" i="0" u="none" strike="noStrike" kern="0" cap="none" spc="0" normalizeH="0" baseline="0" noProof="0" dirty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C6CE806-D96C-D361-B41A-0FB5DC3FBE4B}"/>
                </a:ext>
              </a:extLst>
            </p:cNvPr>
            <p:cNvGrpSpPr/>
            <p:nvPr/>
          </p:nvGrpSpPr>
          <p:grpSpPr>
            <a:xfrm>
              <a:off x="787862" y="3818383"/>
              <a:ext cx="3357604" cy="748538"/>
              <a:chOff x="787862" y="3818383"/>
              <a:chExt cx="3357604" cy="748538"/>
            </a:xfrm>
          </p:grpSpPr>
          <p:sp>
            <p:nvSpPr>
              <p:cNvPr id="41" name="Google Shape;550;p8">
                <a:extLst>
                  <a:ext uri="{FF2B5EF4-FFF2-40B4-BE49-F238E27FC236}">
                    <a16:creationId xmlns:a16="http://schemas.microsoft.com/office/drawing/2014/main" id="{FA2032C4-F574-AB1D-1BA1-F7C12BFFFFCE}"/>
                  </a:ext>
                </a:extLst>
              </p:cNvPr>
              <p:cNvSpPr/>
              <p:nvPr/>
            </p:nvSpPr>
            <p:spPr>
              <a:xfrm>
                <a:off x="787862" y="3818383"/>
                <a:ext cx="2794760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EA792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Cercanía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A792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al 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EA792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ciudadano</a:t>
                </a:r>
                <a:endParaRPr kumimoji="0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EA792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  <p:sp>
            <p:nvSpPr>
              <p:cNvPr id="42" name="Google Shape;554;p8">
                <a:extLst>
                  <a:ext uri="{FF2B5EF4-FFF2-40B4-BE49-F238E27FC236}">
                    <a16:creationId xmlns:a16="http://schemas.microsoft.com/office/drawing/2014/main" id="{22856F9F-D753-A790-9EDA-0664448DD2C6}"/>
                  </a:ext>
                </a:extLst>
              </p:cNvPr>
              <p:cNvSpPr/>
              <p:nvPr/>
            </p:nvSpPr>
            <p:spPr>
              <a:xfrm>
                <a:off x="787862" y="4105297"/>
                <a:ext cx="3357604" cy="4616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Ser un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referente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en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materia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de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trámites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b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</a:b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y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servicios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Quattrocento Sans"/>
                    <a:cs typeface="Arial" panose="020B0604020202020204" pitchFamily="34" charset="0"/>
                    <a:sym typeface="Quattrocento Sans"/>
                  </a:rPr>
                  <a:t>digitales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"/>
                </a:endParaRPr>
              </a:p>
            </p:txBody>
          </p:sp>
        </p:grpSp>
      </p:grpSp>
      <p:sp>
        <p:nvSpPr>
          <p:cNvPr id="38" name="Freeform 24">
            <a:extLst>
              <a:ext uri="{FF2B5EF4-FFF2-40B4-BE49-F238E27FC236}">
                <a16:creationId xmlns:a16="http://schemas.microsoft.com/office/drawing/2014/main" id="{0BA324CE-CA16-8ED8-D70E-21793A395BD9}"/>
              </a:ext>
            </a:extLst>
          </p:cNvPr>
          <p:cNvSpPr/>
          <p:nvPr/>
        </p:nvSpPr>
        <p:spPr>
          <a:xfrm>
            <a:off x="276913" y="4070454"/>
            <a:ext cx="325254" cy="326347"/>
          </a:xfrm>
          <a:custGeom>
            <a:avLst/>
            <a:gdLst>
              <a:gd name="connsiteX0" fmla="*/ 418455 w 427587"/>
              <a:gd name="connsiteY0" fmla="*/ 157100 h 429024"/>
              <a:gd name="connsiteX1" fmla="*/ 366944 w 427587"/>
              <a:gd name="connsiteY1" fmla="*/ 135449 h 429024"/>
              <a:gd name="connsiteX2" fmla="*/ 360684 w 427587"/>
              <a:gd name="connsiteY2" fmla="*/ 129497 h 429024"/>
              <a:gd name="connsiteX3" fmla="*/ 352475 w 427587"/>
              <a:gd name="connsiteY3" fmla="*/ 121699 h 429024"/>
              <a:gd name="connsiteX4" fmla="*/ 352475 w 427587"/>
              <a:gd name="connsiteY4" fmla="*/ 26679 h 429024"/>
              <a:gd name="connsiteX5" fmla="*/ 325796 w 427587"/>
              <a:gd name="connsiteY5" fmla="*/ 0 h 429024"/>
              <a:gd name="connsiteX6" fmla="*/ 129497 w 427587"/>
              <a:gd name="connsiteY6" fmla="*/ 0 h 429024"/>
              <a:gd name="connsiteX7" fmla="*/ 102818 w 427587"/>
              <a:gd name="connsiteY7" fmla="*/ 26679 h 429024"/>
              <a:gd name="connsiteX8" fmla="*/ 102818 w 427587"/>
              <a:gd name="connsiteY8" fmla="*/ 112053 h 429024"/>
              <a:gd name="connsiteX9" fmla="*/ 31707 w 427587"/>
              <a:gd name="connsiteY9" fmla="*/ 112053 h 429024"/>
              <a:gd name="connsiteX10" fmla="*/ 31707 w 427587"/>
              <a:gd name="connsiteY10" fmla="*/ 85271 h 429024"/>
              <a:gd name="connsiteX11" fmla="*/ 52333 w 427587"/>
              <a:gd name="connsiteY11" fmla="*/ 59721 h 429024"/>
              <a:gd name="connsiteX12" fmla="*/ 26166 w 427587"/>
              <a:gd name="connsiteY12" fmla="*/ 33554 h 429024"/>
              <a:gd name="connsiteX13" fmla="*/ 0 w 427587"/>
              <a:gd name="connsiteY13" fmla="*/ 59618 h 429024"/>
              <a:gd name="connsiteX14" fmla="*/ 19394 w 427587"/>
              <a:gd name="connsiteY14" fmla="*/ 84861 h 429024"/>
              <a:gd name="connsiteX15" fmla="*/ 19394 w 427587"/>
              <a:gd name="connsiteY15" fmla="*/ 118107 h 429024"/>
              <a:gd name="connsiteX16" fmla="*/ 25551 w 427587"/>
              <a:gd name="connsiteY16" fmla="*/ 124264 h 429024"/>
              <a:gd name="connsiteX17" fmla="*/ 102818 w 427587"/>
              <a:gd name="connsiteY17" fmla="*/ 124264 h 429024"/>
              <a:gd name="connsiteX18" fmla="*/ 102818 w 427587"/>
              <a:gd name="connsiteY18" fmla="*/ 199377 h 429024"/>
              <a:gd name="connsiteX19" fmla="*/ 51614 w 427587"/>
              <a:gd name="connsiteY19" fmla="*/ 199377 h 429024"/>
              <a:gd name="connsiteX20" fmla="*/ 26166 w 427587"/>
              <a:gd name="connsiteY20" fmla="*/ 179367 h 429024"/>
              <a:gd name="connsiteX21" fmla="*/ 0 w 427587"/>
              <a:gd name="connsiteY21" fmla="*/ 205533 h 429024"/>
              <a:gd name="connsiteX22" fmla="*/ 26166 w 427587"/>
              <a:gd name="connsiteY22" fmla="*/ 231700 h 429024"/>
              <a:gd name="connsiteX23" fmla="*/ 51614 w 427587"/>
              <a:gd name="connsiteY23" fmla="*/ 211690 h 429024"/>
              <a:gd name="connsiteX24" fmla="*/ 102818 w 427587"/>
              <a:gd name="connsiteY24" fmla="*/ 211690 h 429024"/>
              <a:gd name="connsiteX25" fmla="*/ 102818 w 427587"/>
              <a:gd name="connsiteY25" fmla="*/ 297885 h 429024"/>
              <a:gd name="connsiteX26" fmla="*/ 25551 w 427587"/>
              <a:gd name="connsiteY26" fmla="*/ 297885 h 429024"/>
              <a:gd name="connsiteX27" fmla="*/ 19394 w 427587"/>
              <a:gd name="connsiteY27" fmla="*/ 304042 h 429024"/>
              <a:gd name="connsiteX28" fmla="*/ 19394 w 427587"/>
              <a:gd name="connsiteY28" fmla="*/ 337288 h 429024"/>
              <a:gd name="connsiteX29" fmla="*/ 0 w 427587"/>
              <a:gd name="connsiteY29" fmla="*/ 362531 h 429024"/>
              <a:gd name="connsiteX30" fmla="*/ 26166 w 427587"/>
              <a:gd name="connsiteY30" fmla="*/ 388697 h 429024"/>
              <a:gd name="connsiteX31" fmla="*/ 52333 w 427587"/>
              <a:gd name="connsiteY31" fmla="*/ 362531 h 429024"/>
              <a:gd name="connsiteX32" fmla="*/ 31707 w 427587"/>
              <a:gd name="connsiteY32" fmla="*/ 336980 h 429024"/>
              <a:gd name="connsiteX33" fmla="*/ 31707 w 427587"/>
              <a:gd name="connsiteY33" fmla="*/ 310199 h 429024"/>
              <a:gd name="connsiteX34" fmla="*/ 102818 w 427587"/>
              <a:gd name="connsiteY34" fmla="*/ 310199 h 429024"/>
              <a:gd name="connsiteX35" fmla="*/ 102818 w 427587"/>
              <a:gd name="connsiteY35" fmla="*/ 402345 h 429024"/>
              <a:gd name="connsiteX36" fmla="*/ 129497 w 427587"/>
              <a:gd name="connsiteY36" fmla="*/ 429024 h 429024"/>
              <a:gd name="connsiteX37" fmla="*/ 325796 w 427587"/>
              <a:gd name="connsiteY37" fmla="*/ 429024 h 429024"/>
              <a:gd name="connsiteX38" fmla="*/ 352475 w 427587"/>
              <a:gd name="connsiteY38" fmla="*/ 402345 h 429024"/>
              <a:gd name="connsiteX39" fmla="*/ 352475 w 427587"/>
              <a:gd name="connsiteY39" fmla="*/ 324154 h 429024"/>
              <a:gd name="connsiteX40" fmla="*/ 406142 w 427587"/>
              <a:gd name="connsiteY40" fmla="*/ 275208 h 429024"/>
              <a:gd name="connsiteX41" fmla="*/ 427588 w 427587"/>
              <a:gd name="connsiteY41" fmla="*/ 162539 h 429024"/>
              <a:gd name="connsiteX42" fmla="*/ 424612 w 427587"/>
              <a:gd name="connsiteY42" fmla="*/ 156998 h 429024"/>
              <a:gd name="connsiteX43" fmla="*/ 418455 w 427587"/>
              <a:gd name="connsiteY43" fmla="*/ 157100 h 429024"/>
              <a:gd name="connsiteX44" fmla="*/ 12314 w 427587"/>
              <a:gd name="connsiteY44" fmla="*/ 59618 h 429024"/>
              <a:gd name="connsiteX45" fmla="*/ 26166 w 427587"/>
              <a:gd name="connsiteY45" fmla="*/ 45765 h 429024"/>
              <a:gd name="connsiteX46" fmla="*/ 40019 w 427587"/>
              <a:gd name="connsiteY46" fmla="*/ 59618 h 429024"/>
              <a:gd name="connsiteX47" fmla="*/ 26166 w 427587"/>
              <a:gd name="connsiteY47" fmla="*/ 73471 h 429024"/>
              <a:gd name="connsiteX48" fmla="*/ 12314 w 427587"/>
              <a:gd name="connsiteY48" fmla="*/ 59618 h 429024"/>
              <a:gd name="connsiteX49" fmla="*/ 26166 w 427587"/>
              <a:gd name="connsiteY49" fmla="*/ 219591 h 429024"/>
              <a:gd name="connsiteX50" fmla="*/ 12314 w 427587"/>
              <a:gd name="connsiteY50" fmla="*/ 205739 h 429024"/>
              <a:gd name="connsiteX51" fmla="*/ 26166 w 427587"/>
              <a:gd name="connsiteY51" fmla="*/ 191886 h 429024"/>
              <a:gd name="connsiteX52" fmla="*/ 40019 w 427587"/>
              <a:gd name="connsiteY52" fmla="*/ 205739 h 429024"/>
              <a:gd name="connsiteX53" fmla="*/ 26166 w 427587"/>
              <a:gd name="connsiteY53" fmla="*/ 219591 h 429024"/>
              <a:gd name="connsiteX54" fmla="*/ 40019 w 427587"/>
              <a:gd name="connsiteY54" fmla="*/ 362736 h 429024"/>
              <a:gd name="connsiteX55" fmla="*/ 26166 w 427587"/>
              <a:gd name="connsiteY55" fmla="*/ 376589 h 429024"/>
              <a:gd name="connsiteX56" fmla="*/ 12314 w 427587"/>
              <a:gd name="connsiteY56" fmla="*/ 362736 h 429024"/>
              <a:gd name="connsiteX57" fmla="*/ 26166 w 427587"/>
              <a:gd name="connsiteY57" fmla="*/ 348884 h 429024"/>
              <a:gd name="connsiteX58" fmla="*/ 40019 w 427587"/>
              <a:gd name="connsiteY58" fmla="*/ 362736 h 429024"/>
              <a:gd name="connsiteX59" fmla="*/ 325796 w 427587"/>
              <a:gd name="connsiteY59" fmla="*/ 416813 h 429024"/>
              <a:gd name="connsiteX60" fmla="*/ 129497 w 427587"/>
              <a:gd name="connsiteY60" fmla="*/ 416813 h 429024"/>
              <a:gd name="connsiteX61" fmla="*/ 115132 w 427587"/>
              <a:gd name="connsiteY61" fmla="*/ 402447 h 429024"/>
              <a:gd name="connsiteX62" fmla="*/ 115132 w 427587"/>
              <a:gd name="connsiteY62" fmla="*/ 26679 h 429024"/>
              <a:gd name="connsiteX63" fmla="*/ 129497 w 427587"/>
              <a:gd name="connsiteY63" fmla="*/ 12314 h 429024"/>
              <a:gd name="connsiteX64" fmla="*/ 325796 w 427587"/>
              <a:gd name="connsiteY64" fmla="*/ 12314 h 429024"/>
              <a:gd name="connsiteX65" fmla="*/ 340162 w 427587"/>
              <a:gd name="connsiteY65" fmla="*/ 26679 h 429024"/>
              <a:gd name="connsiteX66" fmla="*/ 340162 w 427587"/>
              <a:gd name="connsiteY66" fmla="*/ 108872 h 429024"/>
              <a:gd name="connsiteX67" fmla="*/ 336468 w 427587"/>
              <a:gd name="connsiteY67" fmla="*/ 104255 h 429024"/>
              <a:gd name="connsiteX68" fmla="*/ 331440 w 427587"/>
              <a:gd name="connsiteY68" fmla="*/ 101689 h 429024"/>
              <a:gd name="connsiteX69" fmla="*/ 326412 w 427587"/>
              <a:gd name="connsiteY69" fmla="*/ 104255 h 429024"/>
              <a:gd name="connsiteX70" fmla="*/ 326104 w 427587"/>
              <a:gd name="connsiteY70" fmla="*/ 104768 h 429024"/>
              <a:gd name="connsiteX71" fmla="*/ 326104 w 427587"/>
              <a:gd name="connsiteY71" fmla="*/ 31400 h 429024"/>
              <a:gd name="connsiteX72" fmla="*/ 319947 w 427587"/>
              <a:gd name="connsiteY72" fmla="*/ 25243 h 429024"/>
              <a:gd name="connsiteX73" fmla="*/ 262279 w 427587"/>
              <a:gd name="connsiteY73" fmla="*/ 25243 h 429024"/>
              <a:gd name="connsiteX74" fmla="*/ 256122 w 427587"/>
              <a:gd name="connsiteY74" fmla="*/ 31400 h 429024"/>
              <a:gd name="connsiteX75" fmla="*/ 256122 w 427587"/>
              <a:gd name="connsiteY75" fmla="*/ 39095 h 429024"/>
              <a:gd name="connsiteX76" fmla="*/ 254070 w 427587"/>
              <a:gd name="connsiteY76" fmla="*/ 41148 h 429024"/>
              <a:gd name="connsiteX77" fmla="*/ 201224 w 427587"/>
              <a:gd name="connsiteY77" fmla="*/ 41148 h 429024"/>
              <a:gd name="connsiteX78" fmla="*/ 199172 w 427587"/>
              <a:gd name="connsiteY78" fmla="*/ 39095 h 429024"/>
              <a:gd name="connsiteX79" fmla="*/ 199172 w 427587"/>
              <a:gd name="connsiteY79" fmla="*/ 31400 h 429024"/>
              <a:gd name="connsiteX80" fmla="*/ 193015 w 427587"/>
              <a:gd name="connsiteY80" fmla="*/ 25243 h 429024"/>
              <a:gd name="connsiteX81" fmla="*/ 135449 w 427587"/>
              <a:gd name="connsiteY81" fmla="*/ 25243 h 429024"/>
              <a:gd name="connsiteX82" fmla="*/ 129292 w 427587"/>
              <a:gd name="connsiteY82" fmla="*/ 31400 h 429024"/>
              <a:gd name="connsiteX83" fmla="*/ 129292 w 427587"/>
              <a:gd name="connsiteY83" fmla="*/ 397625 h 429024"/>
              <a:gd name="connsiteX84" fmla="*/ 135449 w 427587"/>
              <a:gd name="connsiteY84" fmla="*/ 403781 h 429024"/>
              <a:gd name="connsiteX85" fmla="*/ 319947 w 427587"/>
              <a:gd name="connsiteY85" fmla="*/ 403781 h 429024"/>
              <a:gd name="connsiteX86" fmla="*/ 326104 w 427587"/>
              <a:gd name="connsiteY86" fmla="*/ 397625 h 429024"/>
              <a:gd name="connsiteX87" fmla="*/ 326104 w 427587"/>
              <a:gd name="connsiteY87" fmla="*/ 333697 h 429024"/>
              <a:gd name="connsiteX88" fmla="*/ 328156 w 427587"/>
              <a:gd name="connsiteY88" fmla="*/ 334928 h 429024"/>
              <a:gd name="connsiteX89" fmla="*/ 331440 w 427587"/>
              <a:gd name="connsiteY89" fmla="*/ 335852 h 429024"/>
              <a:gd name="connsiteX90" fmla="*/ 334723 w 427587"/>
              <a:gd name="connsiteY90" fmla="*/ 334928 h 429024"/>
              <a:gd name="connsiteX91" fmla="*/ 340162 w 427587"/>
              <a:gd name="connsiteY91" fmla="*/ 331645 h 429024"/>
              <a:gd name="connsiteX92" fmla="*/ 340162 w 427587"/>
              <a:gd name="connsiteY92" fmla="*/ 402345 h 429024"/>
              <a:gd name="connsiteX93" fmla="*/ 325796 w 427587"/>
              <a:gd name="connsiteY93" fmla="*/ 416813 h 429024"/>
              <a:gd name="connsiteX94" fmla="*/ 256737 w 427587"/>
              <a:gd name="connsiteY94" fmla="*/ 275310 h 429024"/>
              <a:gd name="connsiteX95" fmla="*/ 313790 w 427587"/>
              <a:gd name="connsiteY95" fmla="*/ 326309 h 429024"/>
              <a:gd name="connsiteX96" fmla="*/ 313790 w 427587"/>
              <a:gd name="connsiteY96" fmla="*/ 391571 h 429024"/>
              <a:gd name="connsiteX97" fmla="*/ 141503 w 427587"/>
              <a:gd name="connsiteY97" fmla="*/ 391571 h 429024"/>
              <a:gd name="connsiteX98" fmla="*/ 141503 w 427587"/>
              <a:gd name="connsiteY98" fmla="*/ 37556 h 429024"/>
              <a:gd name="connsiteX99" fmla="*/ 186755 w 427587"/>
              <a:gd name="connsiteY99" fmla="*/ 37556 h 429024"/>
              <a:gd name="connsiteX100" fmla="*/ 186755 w 427587"/>
              <a:gd name="connsiteY100" fmla="*/ 39095 h 429024"/>
              <a:gd name="connsiteX101" fmla="*/ 201121 w 427587"/>
              <a:gd name="connsiteY101" fmla="*/ 53461 h 429024"/>
              <a:gd name="connsiteX102" fmla="*/ 253967 w 427587"/>
              <a:gd name="connsiteY102" fmla="*/ 53461 h 429024"/>
              <a:gd name="connsiteX103" fmla="*/ 268333 w 427587"/>
              <a:gd name="connsiteY103" fmla="*/ 39095 h 429024"/>
              <a:gd name="connsiteX104" fmla="*/ 268333 w 427587"/>
              <a:gd name="connsiteY104" fmla="*/ 37556 h 429024"/>
              <a:gd name="connsiteX105" fmla="*/ 313688 w 427587"/>
              <a:gd name="connsiteY105" fmla="*/ 37556 h 429024"/>
              <a:gd name="connsiteX106" fmla="*/ 313688 w 427587"/>
              <a:gd name="connsiteY106" fmla="*/ 118723 h 429024"/>
              <a:gd name="connsiteX107" fmla="*/ 296038 w 427587"/>
              <a:gd name="connsiteY107" fmla="*/ 135244 h 429024"/>
              <a:gd name="connsiteX108" fmla="*/ 244116 w 427587"/>
              <a:gd name="connsiteY108" fmla="*/ 156998 h 429024"/>
              <a:gd name="connsiteX109" fmla="*/ 238165 w 427587"/>
              <a:gd name="connsiteY109" fmla="*/ 157203 h 429024"/>
              <a:gd name="connsiteX110" fmla="*/ 235291 w 427587"/>
              <a:gd name="connsiteY110" fmla="*/ 162641 h 429024"/>
              <a:gd name="connsiteX111" fmla="*/ 256737 w 427587"/>
              <a:gd name="connsiteY111" fmla="*/ 275310 h 429024"/>
              <a:gd name="connsiteX112" fmla="*/ 395060 w 427587"/>
              <a:gd name="connsiteY112" fmla="*/ 269769 h 429024"/>
              <a:gd name="connsiteX113" fmla="*/ 335852 w 427587"/>
              <a:gd name="connsiteY113" fmla="*/ 319947 h 429024"/>
              <a:gd name="connsiteX114" fmla="*/ 331440 w 427587"/>
              <a:gd name="connsiteY114" fmla="*/ 322615 h 429024"/>
              <a:gd name="connsiteX115" fmla="*/ 327027 w 427587"/>
              <a:gd name="connsiteY115" fmla="*/ 319947 h 429024"/>
              <a:gd name="connsiteX116" fmla="*/ 267820 w 427587"/>
              <a:gd name="connsiteY116" fmla="*/ 269769 h 429024"/>
              <a:gd name="connsiteX117" fmla="*/ 247913 w 427587"/>
              <a:gd name="connsiteY117" fmla="*/ 170235 h 429024"/>
              <a:gd name="connsiteX118" fmla="*/ 304247 w 427587"/>
              <a:gd name="connsiteY118" fmla="*/ 144581 h 429024"/>
              <a:gd name="connsiteX119" fmla="*/ 331542 w 427587"/>
              <a:gd name="connsiteY119" fmla="*/ 117800 h 429024"/>
              <a:gd name="connsiteX120" fmla="*/ 352270 w 427587"/>
              <a:gd name="connsiteY120" fmla="*/ 138527 h 429024"/>
              <a:gd name="connsiteX121" fmla="*/ 358529 w 427587"/>
              <a:gd name="connsiteY121" fmla="*/ 144479 h 429024"/>
              <a:gd name="connsiteX122" fmla="*/ 415069 w 427587"/>
              <a:gd name="connsiteY122" fmla="*/ 170645 h 429024"/>
              <a:gd name="connsiteX123" fmla="*/ 395060 w 427587"/>
              <a:gd name="connsiteY123" fmla="*/ 269769 h 429024"/>
              <a:gd name="connsiteX124" fmla="*/ 330208 w 427587"/>
              <a:gd name="connsiteY124" fmla="*/ 168695 h 429024"/>
              <a:gd name="connsiteX125" fmla="*/ 280133 w 427587"/>
              <a:gd name="connsiteY125" fmla="*/ 218771 h 429024"/>
              <a:gd name="connsiteX126" fmla="*/ 330208 w 427587"/>
              <a:gd name="connsiteY126" fmla="*/ 268846 h 429024"/>
              <a:gd name="connsiteX127" fmla="*/ 380283 w 427587"/>
              <a:gd name="connsiteY127" fmla="*/ 218771 h 429024"/>
              <a:gd name="connsiteX128" fmla="*/ 330208 w 427587"/>
              <a:gd name="connsiteY128" fmla="*/ 168695 h 429024"/>
              <a:gd name="connsiteX129" fmla="*/ 330208 w 427587"/>
              <a:gd name="connsiteY129" fmla="*/ 256635 h 429024"/>
              <a:gd name="connsiteX130" fmla="*/ 292447 w 427587"/>
              <a:gd name="connsiteY130" fmla="*/ 218873 h 429024"/>
              <a:gd name="connsiteX131" fmla="*/ 330208 w 427587"/>
              <a:gd name="connsiteY131" fmla="*/ 181112 h 429024"/>
              <a:gd name="connsiteX132" fmla="*/ 367970 w 427587"/>
              <a:gd name="connsiteY132" fmla="*/ 218873 h 429024"/>
              <a:gd name="connsiteX133" fmla="*/ 330208 w 427587"/>
              <a:gd name="connsiteY133" fmla="*/ 256635 h 429024"/>
              <a:gd name="connsiteX134" fmla="*/ 352681 w 427587"/>
              <a:gd name="connsiteY134" fmla="*/ 204507 h 429024"/>
              <a:gd name="connsiteX135" fmla="*/ 352988 w 427587"/>
              <a:gd name="connsiteY135" fmla="*/ 213229 h 429024"/>
              <a:gd name="connsiteX136" fmla="*/ 328464 w 427587"/>
              <a:gd name="connsiteY136" fmla="*/ 239498 h 429024"/>
              <a:gd name="connsiteX137" fmla="*/ 323949 w 427587"/>
              <a:gd name="connsiteY137" fmla="*/ 241448 h 429024"/>
              <a:gd name="connsiteX138" fmla="*/ 323846 w 427587"/>
              <a:gd name="connsiteY138" fmla="*/ 241448 h 429024"/>
              <a:gd name="connsiteX139" fmla="*/ 319331 w 427587"/>
              <a:gd name="connsiteY139" fmla="*/ 239293 h 429024"/>
              <a:gd name="connsiteX140" fmla="*/ 309583 w 427587"/>
              <a:gd name="connsiteY140" fmla="*/ 227800 h 429024"/>
              <a:gd name="connsiteX141" fmla="*/ 310301 w 427587"/>
              <a:gd name="connsiteY141" fmla="*/ 219078 h 429024"/>
              <a:gd name="connsiteX142" fmla="*/ 319023 w 427587"/>
              <a:gd name="connsiteY142" fmla="*/ 219797 h 429024"/>
              <a:gd name="connsiteX143" fmla="*/ 324257 w 427587"/>
              <a:gd name="connsiteY143" fmla="*/ 226056 h 429024"/>
              <a:gd name="connsiteX144" fmla="*/ 344061 w 427587"/>
              <a:gd name="connsiteY144" fmla="*/ 204918 h 429024"/>
              <a:gd name="connsiteX145" fmla="*/ 352681 w 427587"/>
              <a:gd name="connsiteY145" fmla="*/ 204507 h 42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7587" h="429024">
                <a:moveTo>
                  <a:pt x="418455" y="157100"/>
                </a:moveTo>
                <a:cubicBezTo>
                  <a:pt x="417327" y="157613"/>
                  <a:pt x="398446" y="165514"/>
                  <a:pt x="366944" y="135449"/>
                </a:cubicBezTo>
                <a:cubicBezTo>
                  <a:pt x="364891" y="133499"/>
                  <a:pt x="362737" y="131447"/>
                  <a:pt x="360684" y="129497"/>
                </a:cubicBezTo>
                <a:cubicBezTo>
                  <a:pt x="357914" y="126932"/>
                  <a:pt x="355143" y="124264"/>
                  <a:pt x="352475" y="121699"/>
                </a:cubicBezTo>
                <a:lnTo>
                  <a:pt x="352475" y="26679"/>
                </a:lnTo>
                <a:cubicBezTo>
                  <a:pt x="352475" y="12006"/>
                  <a:pt x="340470" y="0"/>
                  <a:pt x="325796" y="0"/>
                </a:cubicBezTo>
                <a:lnTo>
                  <a:pt x="129497" y="0"/>
                </a:lnTo>
                <a:cubicBezTo>
                  <a:pt x="114824" y="0"/>
                  <a:pt x="102818" y="12006"/>
                  <a:pt x="102818" y="26679"/>
                </a:cubicBezTo>
                <a:lnTo>
                  <a:pt x="102818" y="112053"/>
                </a:lnTo>
                <a:lnTo>
                  <a:pt x="31707" y="112053"/>
                </a:lnTo>
                <a:lnTo>
                  <a:pt x="31707" y="85271"/>
                </a:lnTo>
                <a:cubicBezTo>
                  <a:pt x="43508" y="82706"/>
                  <a:pt x="52333" y="72239"/>
                  <a:pt x="52333" y="59721"/>
                </a:cubicBezTo>
                <a:cubicBezTo>
                  <a:pt x="52333" y="45252"/>
                  <a:pt x="40635" y="33554"/>
                  <a:pt x="26166" y="33554"/>
                </a:cubicBezTo>
                <a:cubicBezTo>
                  <a:pt x="11698" y="33554"/>
                  <a:pt x="0" y="45252"/>
                  <a:pt x="0" y="59618"/>
                </a:cubicBezTo>
                <a:cubicBezTo>
                  <a:pt x="0" y="71726"/>
                  <a:pt x="8209" y="81885"/>
                  <a:pt x="19394" y="84861"/>
                </a:cubicBezTo>
                <a:lnTo>
                  <a:pt x="19394" y="118107"/>
                </a:lnTo>
                <a:cubicBezTo>
                  <a:pt x="19394" y="121494"/>
                  <a:pt x="22164" y="124264"/>
                  <a:pt x="25551" y="124264"/>
                </a:cubicBezTo>
                <a:lnTo>
                  <a:pt x="102818" y="124264"/>
                </a:lnTo>
                <a:lnTo>
                  <a:pt x="102818" y="199377"/>
                </a:lnTo>
                <a:lnTo>
                  <a:pt x="51614" y="199377"/>
                </a:lnTo>
                <a:cubicBezTo>
                  <a:pt x="48844" y="187884"/>
                  <a:pt x="38480" y="179367"/>
                  <a:pt x="26166" y="179367"/>
                </a:cubicBezTo>
                <a:cubicBezTo>
                  <a:pt x="11698" y="179367"/>
                  <a:pt x="0" y="191065"/>
                  <a:pt x="0" y="205533"/>
                </a:cubicBezTo>
                <a:cubicBezTo>
                  <a:pt x="0" y="220002"/>
                  <a:pt x="11698" y="231700"/>
                  <a:pt x="26166" y="231700"/>
                </a:cubicBezTo>
                <a:cubicBezTo>
                  <a:pt x="38480" y="231700"/>
                  <a:pt x="48844" y="223183"/>
                  <a:pt x="51614" y="211690"/>
                </a:cubicBezTo>
                <a:lnTo>
                  <a:pt x="102818" y="211690"/>
                </a:lnTo>
                <a:lnTo>
                  <a:pt x="102818" y="297885"/>
                </a:lnTo>
                <a:lnTo>
                  <a:pt x="25551" y="297885"/>
                </a:lnTo>
                <a:cubicBezTo>
                  <a:pt x="22164" y="297885"/>
                  <a:pt x="19394" y="300656"/>
                  <a:pt x="19394" y="304042"/>
                </a:cubicBezTo>
                <a:lnTo>
                  <a:pt x="19394" y="337288"/>
                </a:lnTo>
                <a:cubicBezTo>
                  <a:pt x="8209" y="340264"/>
                  <a:pt x="0" y="350525"/>
                  <a:pt x="0" y="362531"/>
                </a:cubicBezTo>
                <a:cubicBezTo>
                  <a:pt x="0" y="376999"/>
                  <a:pt x="11698" y="388697"/>
                  <a:pt x="26166" y="388697"/>
                </a:cubicBezTo>
                <a:cubicBezTo>
                  <a:pt x="40635" y="388697"/>
                  <a:pt x="52333" y="376999"/>
                  <a:pt x="52333" y="362531"/>
                </a:cubicBezTo>
                <a:cubicBezTo>
                  <a:pt x="52333" y="350012"/>
                  <a:pt x="43508" y="339443"/>
                  <a:pt x="31707" y="336980"/>
                </a:cubicBezTo>
                <a:lnTo>
                  <a:pt x="31707" y="310199"/>
                </a:lnTo>
                <a:lnTo>
                  <a:pt x="102818" y="310199"/>
                </a:lnTo>
                <a:lnTo>
                  <a:pt x="102818" y="402345"/>
                </a:lnTo>
                <a:cubicBezTo>
                  <a:pt x="102818" y="417018"/>
                  <a:pt x="114824" y="429024"/>
                  <a:pt x="129497" y="429024"/>
                </a:cubicBezTo>
                <a:lnTo>
                  <a:pt x="325796" y="429024"/>
                </a:lnTo>
                <a:cubicBezTo>
                  <a:pt x="340470" y="429024"/>
                  <a:pt x="352475" y="417018"/>
                  <a:pt x="352475" y="402345"/>
                </a:cubicBezTo>
                <a:lnTo>
                  <a:pt x="352475" y="324154"/>
                </a:lnTo>
                <a:cubicBezTo>
                  <a:pt x="370946" y="312661"/>
                  <a:pt x="395881" y="295422"/>
                  <a:pt x="406142" y="275208"/>
                </a:cubicBezTo>
                <a:cubicBezTo>
                  <a:pt x="426562" y="234778"/>
                  <a:pt x="427588" y="165412"/>
                  <a:pt x="427588" y="162539"/>
                </a:cubicBezTo>
                <a:cubicBezTo>
                  <a:pt x="427588" y="160281"/>
                  <a:pt x="426562" y="158126"/>
                  <a:pt x="424612" y="156998"/>
                </a:cubicBezTo>
                <a:cubicBezTo>
                  <a:pt x="422560" y="155971"/>
                  <a:pt x="420302" y="155971"/>
                  <a:pt x="418455" y="157100"/>
                </a:cubicBezTo>
                <a:close/>
                <a:moveTo>
                  <a:pt x="12314" y="59618"/>
                </a:moveTo>
                <a:cubicBezTo>
                  <a:pt x="12314" y="51922"/>
                  <a:pt x="18573" y="45765"/>
                  <a:pt x="26166" y="45765"/>
                </a:cubicBezTo>
                <a:cubicBezTo>
                  <a:pt x="33760" y="45765"/>
                  <a:pt x="40019" y="52025"/>
                  <a:pt x="40019" y="59618"/>
                </a:cubicBezTo>
                <a:cubicBezTo>
                  <a:pt x="40019" y="67211"/>
                  <a:pt x="33760" y="73471"/>
                  <a:pt x="26166" y="73471"/>
                </a:cubicBezTo>
                <a:cubicBezTo>
                  <a:pt x="18573" y="73471"/>
                  <a:pt x="12314" y="67314"/>
                  <a:pt x="12314" y="59618"/>
                </a:cubicBezTo>
                <a:close/>
                <a:moveTo>
                  <a:pt x="26166" y="219591"/>
                </a:moveTo>
                <a:cubicBezTo>
                  <a:pt x="18470" y="219591"/>
                  <a:pt x="12314" y="213332"/>
                  <a:pt x="12314" y="205739"/>
                </a:cubicBezTo>
                <a:cubicBezTo>
                  <a:pt x="12314" y="198145"/>
                  <a:pt x="18573" y="191886"/>
                  <a:pt x="26166" y="191886"/>
                </a:cubicBezTo>
                <a:cubicBezTo>
                  <a:pt x="33760" y="191886"/>
                  <a:pt x="40019" y="198145"/>
                  <a:pt x="40019" y="205739"/>
                </a:cubicBezTo>
                <a:cubicBezTo>
                  <a:pt x="40019" y="213332"/>
                  <a:pt x="33760" y="219591"/>
                  <a:pt x="26166" y="219591"/>
                </a:cubicBezTo>
                <a:close/>
                <a:moveTo>
                  <a:pt x="40019" y="362736"/>
                </a:moveTo>
                <a:cubicBezTo>
                  <a:pt x="40019" y="370432"/>
                  <a:pt x="33760" y="376589"/>
                  <a:pt x="26166" y="376589"/>
                </a:cubicBezTo>
                <a:cubicBezTo>
                  <a:pt x="18573" y="376589"/>
                  <a:pt x="12314" y="370330"/>
                  <a:pt x="12314" y="362736"/>
                </a:cubicBezTo>
                <a:cubicBezTo>
                  <a:pt x="12314" y="355143"/>
                  <a:pt x="18573" y="348884"/>
                  <a:pt x="26166" y="348884"/>
                </a:cubicBezTo>
                <a:cubicBezTo>
                  <a:pt x="33760" y="348884"/>
                  <a:pt x="40019" y="355040"/>
                  <a:pt x="40019" y="362736"/>
                </a:cubicBezTo>
                <a:close/>
                <a:moveTo>
                  <a:pt x="325796" y="416813"/>
                </a:moveTo>
                <a:lnTo>
                  <a:pt x="129497" y="416813"/>
                </a:lnTo>
                <a:cubicBezTo>
                  <a:pt x="121596" y="416813"/>
                  <a:pt x="115132" y="410349"/>
                  <a:pt x="115132" y="402447"/>
                </a:cubicBezTo>
                <a:lnTo>
                  <a:pt x="115132" y="26679"/>
                </a:lnTo>
                <a:cubicBezTo>
                  <a:pt x="115132" y="18778"/>
                  <a:pt x="121596" y="12314"/>
                  <a:pt x="129497" y="12314"/>
                </a:cubicBezTo>
                <a:lnTo>
                  <a:pt x="325796" y="12314"/>
                </a:lnTo>
                <a:cubicBezTo>
                  <a:pt x="333697" y="12314"/>
                  <a:pt x="340162" y="18778"/>
                  <a:pt x="340162" y="26679"/>
                </a:cubicBezTo>
                <a:lnTo>
                  <a:pt x="340162" y="108872"/>
                </a:lnTo>
                <a:cubicBezTo>
                  <a:pt x="338725" y="107230"/>
                  <a:pt x="337494" y="105691"/>
                  <a:pt x="336468" y="104255"/>
                </a:cubicBezTo>
                <a:cubicBezTo>
                  <a:pt x="335339" y="102613"/>
                  <a:pt x="333492" y="101689"/>
                  <a:pt x="331440" y="101689"/>
                </a:cubicBezTo>
                <a:cubicBezTo>
                  <a:pt x="329387" y="101689"/>
                  <a:pt x="327643" y="102613"/>
                  <a:pt x="326412" y="104255"/>
                </a:cubicBezTo>
                <a:cubicBezTo>
                  <a:pt x="326309" y="104460"/>
                  <a:pt x="326206" y="104562"/>
                  <a:pt x="326104" y="104768"/>
                </a:cubicBezTo>
                <a:lnTo>
                  <a:pt x="326104" y="31400"/>
                </a:lnTo>
                <a:cubicBezTo>
                  <a:pt x="326104" y="28013"/>
                  <a:pt x="323333" y="25243"/>
                  <a:pt x="319947" y="25243"/>
                </a:cubicBezTo>
                <a:lnTo>
                  <a:pt x="262279" y="25243"/>
                </a:lnTo>
                <a:cubicBezTo>
                  <a:pt x="258892" y="25243"/>
                  <a:pt x="256122" y="28013"/>
                  <a:pt x="256122" y="31400"/>
                </a:cubicBezTo>
                <a:lnTo>
                  <a:pt x="256122" y="39095"/>
                </a:lnTo>
                <a:cubicBezTo>
                  <a:pt x="256122" y="40224"/>
                  <a:pt x="255198" y="41148"/>
                  <a:pt x="254070" y="41148"/>
                </a:cubicBezTo>
                <a:lnTo>
                  <a:pt x="201224" y="41148"/>
                </a:lnTo>
                <a:cubicBezTo>
                  <a:pt x="200095" y="41148"/>
                  <a:pt x="199172" y="40224"/>
                  <a:pt x="199172" y="39095"/>
                </a:cubicBezTo>
                <a:lnTo>
                  <a:pt x="199172" y="31400"/>
                </a:lnTo>
                <a:cubicBezTo>
                  <a:pt x="199172" y="28013"/>
                  <a:pt x="196401" y="25243"/>
                  <a:pt x="193015" y="25243"/>
                </a:cubicBezTo>
                <a:lnTo>
                  <a:pt x="135449" y="25243"/>
                </a:lnTo>
                <a:cubicBezTo>
                  <a:pt x="132063" y="25243"/>
                  <a:pt x="129292" y="28013"/>
                  <a:pt x="129292" y="31400"/>
                </a:cubicBezTo>
                <a:lnTo>
                  <a:pt x="129292" y="397625"/>
                </a:lnTo>
                <a:cubicBezTo>
                  <a:pt x="129292" y="401011"/>
                  <a:pt x="132063" y="403781"/>
                  <a:pt x="135449" y="403781"/>
                </a:cubicBezTo>
                <a:lnTo>
                  <a:pt x="319947" y="403781"/>
                </a:lnTo>
                <a:cubicBezTo>
                  <a:pt x="323333" y="403781"/>
                  <a:pt x="326104" y="401011"/>
                  <a:pt x="326104" y="397625"/>
                </a:cubicBezTo>
                <a:lnTo>
                  <a:pt x="326104" y="333697"/>
                </a:lnTo>
                <a:cubicBezTo>
                  <a:pt x="326822" y="334107"/>
                  <a:pt x="327540" y="334620"/>
                  <a:pt x="328156" y="334928"/>
                </a:cubicBezTo>
                <a:cubicBezTo>
                  <a:pt x="329182" y="335544"/>
                  <a:pt x="330311" y="335852"/>
                  <a:pt x="331440" y="335852"/>
                </a:cubicBezTo>
                <a:cubicBezTo>
                  <a:pt x="332568" y="335852"/>
                  <a:pt x="333697" y="335544"/>
                  <a:pt x="334723" y="334928"/>
                </a:cubicBezTo>
                <a:cubicBezTo>
                  <a:pt x="336160" y="334005"/>
                  <a:pt x="338007" y="332876"/>
                  <a:pt x="340162" y="331645"/>
                </a:cubicBezTo>
                <a:lnTo>
                  <a:pt x="340162" y="402345"/>
                </a:lnTo>
                <a:cubicBezTo>
                  <a:pt x="340162" y="410349"/>
                  <a:pt x="333697" y="416813"/>
                  <a:pt x="325796" y="416813"/>
                </a:cubicBezTo>
                <a:close/>
                <a:moveTo>
                  <a:pt x="256737" y="275310"/>
                </a:moveTo>
                <a:cubicBezTo>
                  <a:pt x="267614" y="296756"/>
                  <a:pt x="295012" y="314919"/>
                  <a:pt x="313790" y="326309"/>
                </a:cubicBezTo>
                <a:lnTo>
                  <a:pt x="313790" y="391571"/>
                </a:lnTo>
                <a:lnTo>
                  <a:pt x="141503" y="391571"/>
                </a:lnTo>
                <a:lnTo>
                  <a:pt x="141503" y="37556"/>
                </a:lnTo>
                <a:lnTo>
                  <a:pt x="186755" y="37556"/>
                </a:lnTo>
                <a:lnTo>
                  <a:pt x="186755" y="39095"/>
                </a:lnTo>
                <a:cubicBezTo>
                  <a:pt x="186755" y="46997"/>
                  <a:pt x="193220" y="53461"/>
                  <a:pt x="201121" y="53461"/>
                </a:cubicBezTo>
                <a:lnTo>
                  <a:pt x="253967" y="53461"/>
                </a:lnTo>
                <a:cubicBezTo>
                  <a:pt x="261868" y="53461"/>
                  <a:pt x="268333" y="46997"/>
                  <a:pt x="268333" y="39095"/>
                </a:cubicBezTo>
                <a:lnTo>
                  <a:pt x="268333" y="37556"/>
                </a:lnTo>
                <a:lnTo>
                  <a:pt x="313688" y="37556"/>
                </a:lnTo>
                <a:lnTo>
                  <a:pt x="313688" y="118723"/>
                </a:lnTo>
                <a:cubicBezTo>
                  <a:pt x="308660" y="123854"/>
                  <a:pt x="302708" y="129395"/>
                  <a:pt x="296038" y="135244"/>
                </a:cubicBezTo>
                <a:cubicBezTo>
                  <a:pt x="263510" y="163667"/>
                  <a:pt x="245245" y="157408"/>
                  <a:pt x="244116" y="156998"/>
                </a:cubicBezTo>
                <a:cubicBezTo>
                  <a:pt x="242166" y="155971"/>
                  <a:pt x="240012" y="156074"/>
                  <a:pt x="238165" y="157203"/>
                </a:cubicBezTo>
                <a:cubicBezTo>
                  <a:pt x="236317" y="158332"/>
                  <a:pt x="235291" y="160486"/>
                  <a:pt x="235291" y="162641"/>
                </a:cubicBezTo>
                <a:cubicBezTo>
                  <a:pt x="235291" y="165514"/>
                  <a:pt x="236317" y="234881"/>
                  <a:pt x="256737" y="275310"/>
                </a:cubicBezTo>
                <a:close/>
                <a:moveTo>
                  <a:pt x="395060" y="269769"/>
                </a:moveTo>
                <a:cubicBezTo>
                  <a:pt x="384388" y="290907"/>
                  <a:pt x="352783" y="309788"/>
                  <a:pt x="335852" y="319947"/>
                </a:cubicBezTo>
                <a:cubicBezTo>
                  <a:pt x="334210" y="320870"/>
                  <a:pt x="332774" y="321794"/>
                  <a:pt x="331440" y="322615"/>
                </a:cubicBezTo>
                <a:cubicBezTo>
                  <a:pt x="330106" y="321794"/>
                  <a:pt x="328566" y="320870"/>
                  <a:pt x="327027" y="319947"/>
                </a:cubicBezTo>
                <a:cubicBezTo>
                  <a:pt x="310096" y="309788"/>
                  <a:pt x="278491" y="290907"/>
                  <a:pt x="267820" y="269769"/>
                </a:cubicBezTo>
                <a:cubicBezTo>
                  <a:pt x="252530" y="239498"/>
                  <a:pt x="248836" y="189423"/>
                  <a:pt x="247913" y="170235"/>
                </a:cubicBezTo>
                <a:cubicBezTo>
                  <a:pt x="258482" y="171056"/>
                  <a:pt x="277670" y="167772"/>
                  <a:pt x="304247" y="144581"/>
                </a:cubicBezTo>
                <a:cubicBezTo>
                  <a:pt x="311225" y="138425"/>
                  <a:pt x="322923" y="127753"/>
                  <a:pt x="331542" y="117800"/>
                </a:cubicBezTo>
                <a:cubicBezTo>
                  <a:pt x="337186" y="124264"/>
                  <a:pt x="344574" y="131242"/>
                  <a:pt x="352270" y="138527"/>
                </a:cubicBezTo>
                <a:cubicBezTo>
                  <a:pt x="354322" y="140477"/>
                  <a:pt x="356477" y="142529"/>
                  <a:pt x="358529" y="144479"/>
                </a:cubicBezTo>
                <a:cubicBezTo>
                  <a:pt x="384285" y="169106"/>
                  <a:pt x="404090" y="171876"/>
                  <a:pt x="415069" y="170645"/>
                </a:cubicBezTo>
                <a:cubicBezTo>
                  <a:pt x="414043" y="189834"/>
                  <a:pt x="410349" y="239601"/>
                  <a:pt x="395060" y="269769"/>
                </a:cubicBezTo>
                <a:close/>
                <a:moveTo>
                  <a:pt x="330208" y="168695"/>
                </a:moveTo>
                <a:cubicBezTo>
                  <a:pt x="302605" y="168695"/>
                  <a:pt x="280133" y="191168"/>
                  <a:pt x="280133" y="218771"/>
                </a:cubicBezTo>
                <a:cubicBezTo>
                  <a:pt x="280133" y="246373"/>
                  <a:pt x="302605" y="268846"/>
                  <a:pt x="330208" y="268846"/>
                </a:cubicBezTo>
                <a:cubicBezTo>
                  <a:pt x="357811" y="268846"/>
                  <a:pt x="380283" y="246373"/>
                  <a:pt x="380283" y="218771"/>
                </a:cubicBezTo>
                <a:cubicBezTo>
                  <a:pt x="380283" y="191168"/>
                  <a:pt x="357811" y="168695"/>
                  <a:pt x="330208" y="168695"/>
                </a:cubicBezTo>
                <a:close/>
                <a:moveTo>
                  <a:pt x="330208" y="256635"/>
                </a:moveTo>
                <a:cubicBezTo>
                  <a:pt x="309378" y="256635"/>
                  <a:pt x="292447" y="239704"/>
                  <a:pt x="292447" y="218873"/>
                </a:cubicBezTo>
                <a:cubicBezTo>
                  <a:pt x="292447" y="198043"/>
                  <a:pt x="309378" y="181112"/>
                  <a:pt x="330208" y="181112"/>
                </a:cubicBezTo>
                <a:cubicBezTo>
                  <a:pt x="351039" y="181112"/>
                  <a:pt x="367970" y="198043"/>
                  <a:pt x="367970" y="218873"/>
                </a:cubicBezTo>
                <a:cubicBezTo>
                  <a:pt x="367970" y="239704"/>
                  <a:pt x="351039" y="256635"/>
                  <a:pt x="330208" y="256635"/>
                </a:cubicBezTo>
                <a:close/>
                <a:moveTo>
                  <a:pt x="352681" y="204507"/>
                </a:moveTo>
                <a:cubicBezTo>
                  <a:pt x="355143" y="206867"/>
                  <a:pt x="355348" y="210767"/>
                  <a:pt x="352988" y="213229"/>
                </a:cubicBezTo>
                <a:lnTo>
                  <a:pt x="328464" y="239498"/>
                </a:lnTo>
                <a:cubicBezTo>
                  <a:pt x="327335" y="240730"/>
                  <a:pt x="325693" y="241448"/>
                  <a:pt x="323949" y="241448"/>
                </a:cubicBezTo>
                <a:cubicBezTo>
                  <a:pt x="323949" y="241448"/>
                  <a:pt x="323846" y="241448"/>
                  <a:pt x="323846" y="241448"/>
                </a:cubicBezTo>
                <a:cubicBezTo>
                  <a:pt x="322102" y="241448"/>
                  <a:pt x="320460" y="240627"/>
                  <a:pt x="319331" y="239293"/>
                </a:cubicBezTo>
                <a:lnTo>
                  <a:pt x="309583" y="227800"/>
                </a:lnTo>
                <a:cubicBezTo>
                  <a:pt x="307428" y="225235"/>
                  <a:pt x="307736" y="221336"/>
                  <a:pt x="310301" y="219078"/>
                </a:cubicBezTo>
                <a:cubicBezTo>
                  <a:pt x="312867" y="216923"/>
                  <a:pt x="316766" y="217231"/>
                  <a:pt x="319023" y="219797"/>
                </a:cubicBezTo>
                <a:lnTo>
                  <a:pt x="324257" y="226056"/>
                </a:lnTo>
                <a:lnTo>
                  <a:pt x="344061" y="204918"/>
                </a:lnTo>
                <a:cubicBezTo>
                  <a:pt x="346216" y="202352"/>
                  <a:pt x="350115" y="202147"/>
                  <a:pt x="352681" y="204507"/>
                </a:cubicBezTo>
                <a:close/>
              </a:path>
            </a:pathLst>
          </a:custGeom>
          <a:solidFill>
            <a:schemeClr val="bg1"/>
          </a:solidFill>
          <a:ln w="1023" cap="flat">
            <a:noFill/>
            <a:prstDash val="solid"/>
            <a:miter/>
          </a:ln>
        </p:spPr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D21D4DE2-25CC-D785-4067-75D0A731DBB9}"/>
              </a:ext>
            </a:extLst>
          </p:cNvPr>
          <p:cNvSpPr>
            <a:spLocks noGrp="1"/>
          </p:cNvSpPr>
          <p:nvPr/>
        </p:nvSpPr>
        <p:spPr>
          <a:xfrm>
            <a:off x="162607" y="47792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" b="0" i="0" u="none" strike="noStrike" cap="none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Fuente: DIAN, 2022.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Cálculos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: CPC.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74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4B0BF751-DE47-733B-7D42-4285907EA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D0BD64-3DDF-4CFF-E37F-624BF8789726}"/>
              </a:ext>
            </a:extLst>
          </p:cNvPr>
          <p:cNvSpPr txBox="1"/>
          <p:nvPr/>
        </p:nvSpPr>
        <p:spPr>
          <a:xfrm>
            <a:off x="73479" y="976920"/>
            <a:ext cx="4202851" cy="6658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DB41AFD-5257-C509-7B53-D23F01AA4C3C}"/>
              </a:ext>
            </a:extLst>
          </p:cNvPr>
          <p:cNvGrpSpPr/>
          <p:nvPr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8" name="Rectángulo 15">
              <a:extLst>
                <a:ext uri="{FF2B5EF4-FFF2-40B4-BE49-F238E27FC236}">
                  <a16:creationId xmlns:a16="http://schemas.microsoft.com/office/drawing/2014/main" id="{8B87C435-E79A-86C6-4D4A-B9DB1F0A711A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Rectángulo 16">
              <a:extLst>
                <a:ext uri="{FF2B5EF4-FFF2-40B4-BE49-F238E27FC236}">
                  <a16:creationId xmlns:a16="http://schemas.microsoft.com/office/drawing/2014/main" id="{97258140-039B-8A80-9E48-E2F02101F2A8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ángulo 18">
              <a:extLst>
                <a:ext uri="{FF2B5EF4-FFF2-40B4-BE49-F238E27FC236}">
                  <a16:creationId xmlns:a16="http://schemas.microsoft.com/office/drawing/2014/main" id="{EB22F9F7-B3C2-ECD2-DF11-783C87CDA770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754" y="214597"/>
            <a:ext cx="7886700" cy="46393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59B74"/>
                </a:solidFill>
              </a:rPr>
              <a:t>Pensiones</a:t>
            </a:r>
          </a:p>
        </p:txBody>
      </p:sp>
      <p:sp>
        <p:nvSpPr>
          <p:cNvPr id="28" name="TextBox 5">
            <a:extLst>
              <a:ext uri="{FF2B5EF4-FFF2-40B4-BE49-F238E27FC236}">
                <a16:creationId xmlns:a16="http://schemas.microsoft.com/office/drawing/2014/main" id="{C34D2A92-17F1-A912-9A4E-7F8685242A9B}"/>
              </a:ext>
            </a:extLst>
          </p:cNvPr>
          <p:cNvSpPr txBox="1"/>
          <p:nvPr/>
        </p:nvSpPr>
        <p:spPr>
          <a:xfrm>
            <a:off x="2590361" y="448147"/>
            <a:ext cx="806143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Tasa de dependencia de la vejez. Colombia. 1950-2100.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A4CD5FE5-B40E-24F1-EDAB-32C507AC46ED}"/>
              </a:ext>
            </a:extLst>
          </p:cNvPr>
          <p:cNvSpPr>
            <a:spLocks noGrp="1"/>
          </p:cNvSpPr>
          <p:nvPr/>
        </p:nvSpPr>
        <p:spPr>
          <a:xfrm>
            <a:off x="3734647" y="4933470"/>
            <a:ext cx="1492381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" b="0" i="0" u="none" strike="noStrike" cap="none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ONU, 2022.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E628C-E026-0C2A-8A11-76AF132BC550}"/>
              </a:ext>
            </a:extLst>
          </p:cNvPr>
          <p:cNvSpPr txBox="1"/>
          <p:nvPr/>
        </p:nvSpPr>
        <p:spPr>
          <a:xfrm>
            <a:off x="70345" y="1119657"/>
            <a:ext cx="3041067" cy="19082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Actualmente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 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tenemos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14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adultos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mayores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por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cada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100 personas en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edad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trabajar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 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 2050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esta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cifra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se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duplicará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año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2100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sería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65.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Picture 3" descr="A graph of a number of individuals&#10;&#10;Description automatically generated">
            <a:extLst>
              <a:ext uri="{FF2B5EF4-FFF2-40B4-BE49-F238E27FC236}">
                <a16:creationId xmlns:a16="http://schemas.microsoft.com/office/drawing/2014/main" id="{7D5FF9A5-6467-EC64-D734-D74C64FBC3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44" r="-536"/>
          <a:stretch/>
        </p:blipFill>
        <p:spPr>
          <a:xfrm>
            <a:off x="3240310" y="676198"/>
            <a:ext cx="6183144" cy="41214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66AF8-56E8-A6E4-63A0-236D6199578E}"/>
              </a:ext>
            </a:extLst>
          </p:cNvPr>
          <p:cNvSpPr txBox="1"/>
          <p:nvPr/>
        </p:nvSpPr>
        <p:spPr>
          <a:xfrm>
            <a:off x="210482" y="3513487"/>
            <a:ext cx="2749925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La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sostenibilidad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del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sistema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pensional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 no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puede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depender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de la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solidaridad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intergeneracional</a:t>
            </a:r>
          </a:p>
        </p:txBody>
      </p:sp>
    </p:spTree>
    <p:extLst>
      <p:ext uri="{BB962C8B-B14F-4D97-AF65-F5344CB8AC3E}">
        <p14:creationId xmlns:p14="http://schemas.microsoft.com/office/powerpoint/2010/main" val="224650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237A2-B1B4-8424-8458-1D456544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9EA90FD-EA28-A266-058C-02A4F9103034}"/>
              </a:ext>
            </a:extLst>
          </p:cNvPr>
          <p:cNvSpPr txBox="1"/>
          <p:nvPr/>
        </p:nvSpPr>
        <p:spPr>
          <a:xfrm>
            <a:off x="144008" y="217889"/>
            <a:ext cx="83179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27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Un sistema que proteja a quien más lo necesita.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85EFB42-7966-AD2D-3289-A53C318A4B6C}"/>
              </a:ext>
            </a:extLst>
          </p:cNvPr>
          <p:cNvSpPr txBox="1"/>
          <p:nvPr/>
        </p:nvSpPr>
        <p:spPr>
          <a:xfrm>
            <a:off x="1937893" y="2107268"/>
            <a:ext cx="1111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Umbral 1,5 SM</a:t>
            </a:r>
            <a:endParaRPr kumimoji="0" lang="es-CO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8FCA79F8-26FE-2019-3FDB-2B969C3EEC31}"/>
              </a:ext>
            </a:extLst>
          </p:cNvPr>
          <p:cNvCxnSpPr>
            <a:cxnSpLocks/>
          </p:cNvCxnSpPr>
          <p:nvPr/>
        </p:nvCxnSpPr>
        <p:spPr>
          <a:xfrm>
            <a:off x="2917903" y="2214015"/>
            <a:ext cx="2872676" cy="433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82E9224-BB4D-7A3C-9AEB-642F4BFF523E}"/>
              </a:ext>
            </a:extLst>
          </p:cNvPr>
          <p:cNvSpPr/>
          <p:nvPr/>
        </p:nvSpPr>
        <p:spPr>
          <a:xfrm>
            <a:off x="1673765" y="4149679"/>
            <a:ext cx="2772734" cy="3781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Solidario (Sisbén A y B)</a:t>
            </a:r>
          </a:p>
        </p:txBody>
      </p:sp>
      <p:sp>
        <p:nvSpPr>
          <p:cNvPr id="37" name="Triángulo rectángulo 36">
            <a:extLst>
              <a:ext uri="{FF2B5EF4-FFF2-40B4-BE49-F238E27FC236}">
                <a16:creationId xmlns:a16="http://schemas.microsoft.com/office/drawing/2014/main" id="{C121313E-1A63-7A5B-C996-46FB38894F6E}"/>
              </a:ext>
            </a:extLst>
          </p:cNvPr>
          <p:cNvSpPr/>
          <p:nvPr/>
        </p:nvSpPr>
        <p:spPr>
          <a:xfrm rot="16200000">
            <a:off x="3146754" y="2851007"/>
            <a:ext cx="1022656" cy="157683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80AE88F-FB40-4266-8675-790AA85216AD}"/>
              </a:ext>
            </a:extLst>
          </p:cNvPr>
          <p:cNvSpPr txBox="1"/>
          <p:nvPr/>
        </p:nvSpPr>
        <p:spPr>
          <a:xfrm>
            <a:off x="3186429" y="3850942"/>
            <a:ext cx="2046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Semi-Contributivo</a:t>
            </a:r>
            <a:endParaRPr kumimoji="0" lang="es-CO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F063E2A-4762-886E-B5B1-7C0B3785AE8D}"/>
              </a:ext>
            </a:extLst>
          </p:cNvPr>
          <p:cNvSpPr txBox="1"/>
          <p:nvPr/>
        </p:nvSpPr>
        <p:spPr>
          <a:xfrm>
            <a:off x="1977846" y="2990606"/>
            <a:ext cx="1111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Salario Mínimo</a:t>
            </a:r>
            <a:endParaRPr kumimoji="0" lang="es-CO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BFF89AE6-FF85-15C1-9F26-9DCE047A547D}"/>
              </a:ext>
            </a:extLst>
          </p:cNvPr>
          <p:cNvCxnSpPr>
            <a:cxnSpLocks/>
          </p:cNvCxnSpPr>
          <p:nvPr/>
        </p:nvCxnSpPr>
        <p:spPr>
          <a:xfrm>
            <a:off x="2903971" y="3118479"/>
            <a:ext cx="2872676" cy="433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194C0428-FE35-9D0F-941F-B81E29D08456}"/>
              </a:ext>
            </a:extLst>
          </p:cNvPr>
          <p:cNvCxnSpPr>
            <a:cxnSpLocks/>
          </p:cNvCxnSpPr>
          <p:nvPr/>
        </p:nvCxnSpPr>
        <p:spPr>
          <a:xfrm flipV="1">
            <a:off x="4430525" y="4123325"/>
            <a:ext cx="15111" cy="60383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51CBF7C2-E140-06C8-DE31-7F59670B7956}"/>
              </a:ext>
            </a:extLst>
          </p:cNvPr>
          <p:cNvCxnSpPr>
            <a:cxnSpLocks/>
          </p:cNvCxnSpPr>
          <p:nvPr/>
        </p:nvCxnSpPr>
        <p:spPr>
          <a:xfrm flipV="1">
            <a:off x="2881632" y="4125683"/>
            <a:ext cx="0" cy="601473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CE766CD-0CCB-04A7-3D1C-A87B0C96DB7F}"/>
              </a:ext>
            </a:extLst>
          </p:cNvPr>
          <p:cNvSpPr txBox="1"/>
          <p:nvPr/>
        </p:nvSpPr>
        <p:spPr>
          <a:xfrm>
            <a:off x="3896100" y="4727156"/>
            <a:ext cx="1111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1000 semanas</a:t>
            </a:r>
            <a:endParaRPr kumimoji="0" lang="es-CO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8FB26CA-5361-7598-6B80-52C38EA09FDF}"/>
              </a:ext>
            </a:extLst>
          </p:cNvPr>
          <p:cNvGrpSpPr/>
          <p:nvPr/>
        </p:nvGrpSpPr>
        <p:grpSpPr>
          <a:xfrm>
            <a:off x="4446501" y="2205363"/>
            <a:ext cx="1484819" cy="921562"/>
            <a:chOff x="5928665" y="2520025"/>
            <a:chExt cx="3187786" cy="1652900"/>
          </a:xfrm>
        </p:grpSpPr>
        <p:sp>
          <p:nvSpPr>
            <p:cNvPr id="35" name="Triángulo rectángulo 34">
              <a:extLst>
                <a:ext uri="{FF2B5EF4-FFF2-40B4-BE49-F238E27FC236}">
                  <a16:creationId xmlns:a16="http://schemas.microsoft.com/office/drawing/2014/main" id="{015F3C99-54B0-8EAB-F420-D2BC5D0AFE7A}"/>
                </a:ext>
              </a:extLst>
            </p:cNvPr>
            <p:cNvSpPr/>
            <p:nvPr/>
          </p:nvSpPr>
          <p:spPr>
            <a:xfrm rot="16200000">
              <a:off x="6545029" y="1903661"/>
              <a:ext cx="1652900" cy="2885628"/>
            </a:xfrm>
            <a:prstGeom prst="rtTriangle">
              <a:avLst/>
            </a:prstGeom>
            <a:solidFill>
              <a:srgbClr val="4472C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5B06D88B-276F-18BD-294F-7A71142D88D9}"/>
                </a:ext>
              </a:extLst>
            </p:cNvPr>
            <p:cNvSpPr txBox="1"/>
            <p:nvPr/>
          </p:nvSpPr>
          <p:spPr>
            <a:xfrm>
              <a:off x="6968145" y="3373338"/>
              <a:ext cx="2148306" cy="745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Contributivo RPM</a:t>
              </a:r>
              <a:endPara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F800AA2D-325D-563E-671C-06D3E8937D45}"/>
              </a:ext>
            </a:extLst>
          </p:cNvPr>
          <p:cNvGrpSpPr/>
          <p:nvPr/>
        </p:nvGrpSpPr>
        <p:grpSpPr>
          <a:xfrm>
            <a:off x="5790580" y="1250771"/>
            <a:ext cx="1328114" cy="1046527"/>
            <a:chOff x="8193316" y="1575990"/>
            <a:chExt cx="2282470" cy="1411142"/>
          </a:xfrm>
        </p:grpSpPr>
        <p:sp>
          <p:nvSpPr>
            <p:cNvPr id="50" name="Triángulo rectángulo 49">
              <a:extLst>
                <a:ext uri="{FF2B5EF4-FFF2-40B4-BE49-F238E27FC236}">
                  <a16:creationId xmlns:a16="http://schemas.microsoft.com/office/drawing/2014/main" id="{C58EE40A-0A0C-06FE-965C-D77CC97F2C13}"/>
                </a:ext>
              </a:extLst>
            </p:cNvPr>
            <p:cNvSpPr/>
            <p:nvPr/>
          </p:nvSpPr>
          <p:spPr>
            <a:xfrm rot="16200000">
              <a:off x="8677746" y="1091560"/>
              <a:ext cx="1299095" cy="2267956"/>
            </a:xfrm>
            <a:prstGeom prst="rtTriangle">
              <a:avLst/>
            </a:prstGeom>
            <a:solidFill>
              <a:srgbClr val="349C7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303A5E13-3EC7-839E-B5A1-FE685E72E3DC}"/>
                </a:ext>
              </a:extLst>
            </p:cNvPr>
            <p:cNvSpPr txBox="1"/>
            <p:nvPr/>
          </p:nvSpPr>
          <p:spPr>
            <a:xfrm>
              <a:off x="8747995" y="2489123"/>
              <a:ext cx="1727791" cy="49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Contributivo RAIS</a:t>
              </a:r>
              <a:endPara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BC7C6AE2-AB58-21AE-C533-B8CEB4BCA613}"/>
              </a:ext>
            </a:extLst>
          </p:cNvPr>
          <p:cNvGrpSpPr/>
          <p:nvPr/>
        </p:nvGrpSpPr>
        <p:grpSpPr>
          <a:xfrm>
            <a:off x="144008" y="3128095"/>
            <a:ext cx="1454922" cy="1436718"/>
            <a:chOff x="192010" y="4169734"/>
            <a:chExt cx="1939896" cy="1915624"/>
          </a:xfrm>
        </p:grpSpPr>
        <p:sp>
          <p:nvSpPr>
            <p:cNvPr id="19" name="Cerrar llave 18">
              <a:extLst>
                <a:ext uri="{FF2B5EF4-FFF2-40B4-BE49-F238E27FC236}">
                  <a16:creationId xmlns:a16="http://schemas.microsoft.com/office/drawing/2014/main" id="{AE567B65-8192-B157-BCE3-CA08B4D5D571}"/>
                </a:ext>
              </a:extLst>
            </p:cNvPr>
            <p:cNvSpPr/>
            <p:nvPr/>
          </p:nvSpPr>
          <p:spPr>
            <a:xfrm rot="10800000">
              <a:off x="1536821" y="4169734"/>
              <a:ext cx="595085" cy="1915624"/>
            </a:xfrm>
            <a:prstGeom prst="rightBrace">
              <a:avLst>
                <a:gd name="adj1" fmla="val 0"/>
                <a:gd name="adj2" fmla="val 50000"/>
              </a:avLst>
            </a:prstGeom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44FDBEEE-3B73-716B-45EB-A2C042A5F539}"/>
                </a:ext>
              </a:extLst>
            </p:cNvPr>
            <p:cNvSpPr txBox="1"/>
            <p:nvPr/>
          </p:nvSpPr>
          <p:spPr>
            <a:xfrm>
              <a:off x="192010" y="4865937"/>
              <a:ext cx="1482123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Destinación de subsidios</a:t>
              </a:r>
              <a:endPara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1F4290B-035D-B7D3-396D-388311422A44}"/>
              </a:ext>
            </a:extLst>
          </p:cNvPr>
          <p:cNvSpPr txBox="1"/>
          <p:nvPr/>
        </p:nvSpPr>
        <p:spPr>
          <a:xfrm>
            <a:off x="2579866" y="4723252"/>
            <a:ext cx="1111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 semana</a:t>
            </a:r>
            <a:endParaRPr kumimoji="0" lang="es-CO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62B90F0-6E9C-5AC8-DBD6-9DEE731724D4}"/>
              </a:ext>
            </a:extLst>
          </p:cNvPr>
          <p:cNvSpPr txBox="1"/>
          <p:nvPr/>
        </p:nvSpPr>
        <p:spPr>
          <a:xfrm>
            <a:off x="170549" y="1084716"/>
            <a:ext cx="38425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500" b="1" i="0" u="none" strike="noStrike" kern="0" cap="none" spc="0" normalizeH="0" baseline="0" noProof="0" dirty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Esquema del sistema de protección a la vejez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500" b="1" i="0" u="none" strike="noStrike" kern="0" cap="none" spc="0" normalizeH="0" baseline="0" noProof="0" dirty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Propuesta CPC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2D6812E-F547-7C85-F44C-D03CAC948B4B}"/>
              </a:ext>
            </a:extLst>
          </p:cNvPr>
          <p:cNvSpPr/>
          <p:nvPr/>
        </p:nvSpPr>
        <p:spPr>
          <a:xfrm>
            <a:off x="7186730" y="1217514"/>
            <a:ext cx="413066" cy="2942601"/>
          </a:xfrm>
          <a:prstGeom prst="roundRect">
            <a:avLst/>
          </a:prstGeom>
          <a:solidFill>
            <a:srgbClr val="ED7D3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B24BE5-5B84-988D-9A0C-06AB27A4C907}"/>
              </a:ext>
            </a:extLst>
          </p:cNvPr>
          <p:cNvSpPr txBox="1"/>
          <p:nvPr/>
        </p:nvSpPr>
        <p:spPr>
          <a:xfrm rot="5400000">
            <a:off x="6911547" y="2506514"/>
            <a:ext cx="9634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Voluntario</a:t>
            </a:r>
          </a:p>
        </p:txBody>
      </p:sp>
    </p:spTree>
    <p:extLst>
      <p:ext uri="{BB962C8B-B14F-4D97-AF65-F5344CB8AC3E}">
        <p14:creationId xmlns:p14="http://schemas.microsoft.com/office/powerpoint/2010/main" val="403336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6">
            <a:extLst>
              <a:ext uri="{FF2B5EF4-FFF2-40B4-BE49-F238E27FC236}">
                <a16:creationId xmlns:a16="http://schemas.microsoft.com/office/drawing/2014/main" id="{10059909-9FDA-F35C-794A-B70ACA81F2BF}"/>
              </a:ext>
            </a:extLst>
          </p:cNvPr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98000">
                <a:schemeClr val="tx1">
                  <a:alpha val="34289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9FA19F-184E-64BF-6DC2-CED26EFAC9B9}"/>
              </a:ext>
            </a:extLst>
          </p:cNvPr>
          <p:cNvSpPr txBox="1"/>
          <p:nvPr/>
        </p:nvSpPr>
        <p:spPr>
          <a:xfrm>
            <a:off x="1373777" y="2184363"/>
            <a:ext cx="6396446" cy="101566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>
                <a:ln>
                  <a:noFill/>
                </a:ln>
                <a:solidFill>
                  <a:srgbClr val="DD4DB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Todos a la mesa</a:t>
            </a:r>
            <a:endParaRPr kumimoji="0" lang="es-ES_tradnl" sz="6000" b="1" i="0" u="none" strike="noStrike" kern="0" cap="none" spc="0" normalizeH="0" baseline="0" noProof="0">
              <a:ln>
                <a:noFill/>
              </a:ln>
              <a:solidFill>
                <a:srgbClr val="DD4D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0AAC15-8170-7015-1244-EB1BC3306E0D}"/>
              </a:ext>
            </a:extLst>
          </p:cNvPr>
          <p:cNvGrpSpPr/>
          <p:nvPr/>
        </p:nvGrpSpPr>
        <p:grpSpPr>
          <a:xfrm>
            <a:off x="7587344" y="0"/>
            <a:ext cx="1234440" cy="1364379"/>
            <a:chOff x="7587344" y="0"/>
            <a:chExt cx="1234440" cy="13643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F539899-17B3-8413-3597-EFF55AA1E3BA}"/>
                </a:ext>
              </a:extLst>
            </p:cNvPr>
            <p:cNvSpPr txBox="1"/>
            <p:nvPr/>
          </p:nvSpPr>
          <p:spPr>
            <a:xfrm>
              <a:off x="7587344" y="0"/>
              <a:ext cx="1234440" cy="1364379"/>
            </a:xfrm>
            <a:prstGeom prst="rect">
              <a:avLst/>
            </a:prstGeom>
            <a:solidFill>
              <a:srgbClr val="D4219F"/>
            </a:solidFill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CFABE4-E47E-422B-1063-E60705A40689}"/>
                </a:ext>
              </a:extLst>
            </p:cNvPr>
            <p:cNvSpPr txBox="1"/>
            <p:nvPr/>
          </p:nvSpPr>
          <p:spPr>
            <a:xfrm>
              <a:off x="7727511" y="243840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5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02</a:t>
              </a:r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4DE8DB31-E83B-2E78-036E-D7FA1796E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9"/>
            <a:ext cx="9144000" cy="51434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DD0BD64-3DDF-4CFF-E37F-624BF8789726}"/>
              </a:ext>
            </a:extLst>
          </p:cNvPr>
          <p:cNvSpPr txBox="1"/>
          <p:nvPr/>
        </p:nvSpPr>
        <p:spPr>
          <a:xfrm>
            <a:off x="473529" y="1110244"/>
            <a:ext cx="3726601" cy="20867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Según la EDIT, la proporción de empresas innovadoras, potencialmente innovadoras y que tuvieron la intención de innovar, que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utilizaron fuentes externas a la empresa como origen de ideas para innovar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 considerablemente baja.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A350A904-3C12-E989-62E9-2848A8A49117}"/>
              </a:ext>
            </a:extLst>
          </p:cNvPr>
          <p:cNvGraphicFramePr>
            <a:graphicFrameLocks noGrp="1"/>
          </p:cNvGraphicFramePr>
          <p:nvPr/>
        </p:nvGraphicFramePr>
        <p:xfrm>
          <a:off x="4568044" y="1048747"/>
          <a:ext cx="3801535" cy="23913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2889">
                  <a:extLst>
                    <a:ext uri="{9D8B030D-6E8A-4147-A177-3AD203B41FA5}">
                      <a16:colId xmlns:a16="http://schemas.microsoft.com/office/drawing/2014/main" val="1030303980"/>
                    </a:ext>
                  </a:extLst>
                </a:gridCol>
                <a:gridCol w="831930">
                  <a:extLst>
                    <a:ext uri="{9D8B030D-6E8A-4147-A177-3AD203B41FA5}">
                      <a16:colId xmlns:a16="http://schemas.microsoft.com/office/drawing/2014/main" val="1345904955"/>
                    </a:ext>
                  </a:extLst>
                </a:gridCol>
                <a:gridCol w="896716">
                  <a:extLst>
                    <a:ext uri="{9D8B030D-6E8A-4147-A177-3AD203B41FA5}">
                      <a16:colId xmlns:a16="http://schemas.microsoft.com/office/drawing/2014/main" val="3273780373"/>
                    </a:ext>
                  </a:extLst>
                </a:gridCol>
              </a:tblGrid>
              <a:tr h="27577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>
                          <a:effectLst/>
                        </a:rPr>
                        <a:t>Fuentes externas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>
                          <a:effectLst/>
                        </a:rPr>
                        <a:t>Servicios y comercio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u="none" strike="noStrike">
                          <a:effectLst/>
                        </a:rPr>
                        <a:t>Industria manufacturera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486770260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Internet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39,7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44,7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1074391117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Clientes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37,2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42,5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2841732318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Proveedores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35,9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34,4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1542511558"/>
                  </a:ext>
                </a:extLst>
              </a:tr>
              <a:tr h="2282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Normas y reglamentos técnicos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25,6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26,0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4079432559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Seminarios y conferencias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22,4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17,9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853681825"/>
                  </a:ext>
                </a:extLst>
              </a:tr>
              <a:tr h="2282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Libros, revistas o catálogos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18,9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21,6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3420793522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Consultores o expertos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18,2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14,3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2840488898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Ferias y exposiciones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17,5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20,4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1068942731"/>
                  </a:ext>
                </a:extLst>
              </a:tr>
              <a:tr h="50128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Instituciones públicas (ministerios, entidades descentralizadas, secretarías)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16,5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9,0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375688962"/>
                  </a:ext>
                </a:extLst>
              </a:tr>
              <a:tr h="1604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Universidades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14,2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10,6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57" marR="5357" marT="5357" marB="0" anchor="ctr"/>
                </a:tc>
                <a:extLst>
                  <a:ext uri="{0D108BD9-81ED-4DB2-BD59-A6C34878D82A}">
                    <a16:rowId xmlns:a16="http://schemas.microsoft.com/office/drawing/2014/main" val="409980256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47C1483-673B-0D45-74FF-DBB8B94DD078}"/>
              </a:ext>
            </a:extLst>
          </p:cNvPr>
          <p:cNvSpPr txBox="1"/>
          <p:nvPr/>
        </p:nvSpPr>
        <p:spPr>
          <a:xfrm>
            <a:off x="4083852" y="3593537"/>
            <a:ext cx="4653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ConduitITCStd-Light" panose="02000506040000020004" pitchFamily="50" charset="0"/>
                <a:cs typeface="Arial"/>
                <a:sym typeface="Arial"/>
              </a:rPr>
              <a:t>Fuente: DANE (2020; 2021).</a:t>
            </a: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b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400130-9B2C-C37B-AFAD-18778A94775A}"/>
              </a:ext>
            </a:extLst>
          </p:cNvPr>
          <p:cNvSpPr txBox="1"/>
          <p:nvPr/>
        </p:nvSpPr>
        <p:spPr>
          <a:xfrm>
            <a:off x="406506" y="3915621"/>
            <a:ext cx="796307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1. : Fortalecer la relación universidad-empresa a través de alianzas público-privadas. </a:t>
            </a:r>
            <a:b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400" b="0" i="0" u="none" strike="noStrike" kern="0" cap="none" spc="0" normalizeH="0" baseline="0" noProof="0" dirty="0">
              <a:ln>
                <a:noFill/>
              </a:ln>
              <a:solidFill>
                <a:srgbClr val="FF640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Rec. 2: Fortalecer las capacidades gerenciales para generar más confianza y potenciar la innovación en las empresas colombianas. </a:t>
            </a: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Ciencia</a:t>
            </a:r>
            <a:r>
              <a:rPr lang="en-US"/>
              <a:t>, </a:t>
            </a:r>
            <a:r>
              <a:rPr lang="en-US" err="1"/>
              <a:t>tecnología</a:t>
            </a:r>
            <a:r>
              <a:rPr lang="en-US"/>
              <a:t> e </a:t>
            </a:r>
            <a:r>
              <a:rPr lang="en-US" err="1"/>
              <a:t>innovación</a:t>
            </a:r>
            <a:endParaRPr lang="es-CO"/>
          </a:p>
        </p:txBody>
      </p:sp>
      <p:pic>
        <p:nvPicPr>
          <p:cNvPr id="12" name="Gráfico 11" descr="Bombilla y equipo con relleno sólido">
            <a:extLst>
              <a:ext uri="{FF2B5EF4-FFF2-40B4-BE49-F238E27FC236}">
                <a16:creationId xmlns:a16="http://schemas.microsoft.com/office/drawing/2014/main" id="{77CEA1F5-5092-E7F6-3601-A7AF2080CB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75" y="233291"/>
            <a:ext cx="651461" cy="65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8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8559B-98FC-8336-0B7C-84B2CB4D3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713131BD-63E2-19D6-597D-BF948EF9E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6CB23D-10FC-DA81-2919-1B3FB73F92E3}"/>
              </a:ext>
            </a:extLst>
          </p:cNvPr>
          <p:cNvSpPr txBox="1"/>
          <p:nvPr/>
        </p:nvSpPr>
        <p:spPr>
          <a:xfrm>
            <a:off x="337426" y="1110244"/>
            <a:ext cx="4234574" cy="2189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mitigación no es nuestro mayor problema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y no entenderlo nos puede llevar a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sacrificios de bienestar de nuestra población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que no redunden en el beneficio del planeta.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 necesario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acelerar la adaptación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aprovechar las oportunidades de crecimiento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que esto nos ofrece.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382287-4658-6D99-AFD9-708A918E0774}"/>
              </a:ext>
            </a:extLst>
          </p:cNvPr>
          <p:cNvSpPr txBox="1"/>
          <p:nvPr/>
        </p:nvSpPr>
        <p:spPr>
          <a:xfrm>
            <a:off x="337426" y="3538326"/>
            <a:ext cx="44185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err="1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1. : Impulsar el desarrollo de los mercados de carbono, buscando que emisores internacionales los usen como mecanismos de mitigación.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Rec. 2: Priorizar las acciones de adaptación al cambio climático en una agenda pública y privada. </a:t>
            </a:r>
            <a:b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3FECF2D-DC3C-D3DA-FBD3-6B112A2D95AB}"/>
              </a:ext>
            </a:extLst>
          </p:cNvPr>
          <p:cNvGrpSpPr/>
          <p:nvPr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8" name="Rectángulo 15">
              <a:extLst>
                <a:ext uri="{FF2B5EF4-FFF2-40B4-BE49-F238E27FC236}">
                  <a16:creationId xmlns:a16="http://schemas.microsoft.com/office/drawing/2014/main" id="{6DE51340-46FF-C331-30A1-85D155ADFE69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Rectángulo 16">
              <a:extLst>
                <a:ext uri="{FF2B5EF4-FFF2-40B4-BE49-F238E27FC236}">
                  <a16:creationId xmlns:a16="http://schemas.microsoft.com/office/drawing/2014/main" id="{3CE3CADB-27AE-A556-A02B-55C960AC387C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ángulo 18">
              <a:extLst>
                <a:ext uri="{FF2B5EF4-FFF2-40B4-BE49-F238E27FC236}">
                  <a16:creationId xmlns:a16="http://schemas.microsoft.com/office/drawing/2014/main" id="{A3B29B9F-38D7-D07B-D935-81105A41EC9D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1" name="Título 10">
            <a:extLst>
              <a:ext uri="{FF2B5EF4-FFF2-40B4-BE49-F238E27FC236}">
                <a16:creationId xmlns:a16="http://schemas.microsoft.com/office/drawing/2014/main" id="{2288BE3B-63B7-4BE9-569F-CFDDA01A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Crecimiento</a:t>
            </a:r>
            <a:r>
              <a:rPr lang="en-US"/>
              <a:t> </a:t>
            </a:r>
            <a:r>
              <a:rPr lang="en-US" err="1"/>
              <a:t>verde</a:t>
            </a:r>
            <a:endParaRPr lang="es-CO"/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C39333F0-78D8-4073-AED3-17ECC0109B0E}"/>
              </a:ext>
            </a:extLst>
          </p:cNvPr>
          <p:cNvGraphicFramePr>
            <a:graphicFrameLocks/>
          </p:cNvGraphicFramePr>
          <p:nvPr/>
        </p:nvGraphicFramePr>
        <p:xfrm>
          <a:off x="4870835" y="660726"/>
          <a:ext cx="3905250" cy="3653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FE8C4FD7-D04D-9128-5A2E-FDD9E47EB01A}"/>
              </a:ext>
            </a:extLst>
          </p:cNvPr>
          <p:cNvSpPr txBox="1"/>
          <p:nvPr/>
        </p:nvSpPr>
        <p:spPr>
          <a:xfrm>
            <a:off x="4755958" y="4600156"/>
            <a:ext cx="40201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Estos 17 países de </a:t>
            </a:r>
            <a:r>
              <a:rPr kumimoji="0" lang="es-CO" sz="12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A.Latina</a:t>
            </a:r>
            <a: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emitieron 8 % de los GEI a nivel mundial en 2020.</a:t>
            </a:r>
            <a:b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02D968F-FB90-5173-F860-73D8F23BAA04}"/>
              </a:ext>
            </a:extLst>
          </p:cNvPr>
          <p:cNvSpPr txBox="1"/>
          <p:nvPr/>
        </p:nvSpPr>
        <p:spPr>
          <a:xfrm>
            <a:off x="4755958" y="209025"/>
            <a:ext cx="4273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Participación de emisiones de GEI a nivel mundial. Colombia y América Latina, 2020 (porcentaje, %).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5001C92-8B49-B100-3CB4-4D2588005C93}"/>
              </a:ext>
            </a:extLst>
          </p:cNvPr>
          <p:cNvSpPr txBox="1"/>
          <p:nvPr/>
        </p:nvSpPr>
        <p:spPr>
          <a:xfrm>
            <a:off x="4759325" y="4322289"/>
            <a:ext cx="3347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05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s-CO" sz="1050" b="0" i="0" u="none" strike="noStrike" kern="0" cap="none" spc="0" normalizeH="0" baseline="0" noProof="0" err="1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Climate</a:t>
            </a:r>
            <a:r>
              <a:rPr kumimoji="0" lang="es-CO" sz="105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s-CO" sz="1050" b="0" i="0" u="none" strike="noStrike" kern="0" cap="none" spc="0" normalizeH="0" baseline="0" noProof="0" err="1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Watch</a:t>
            </a:r>
            <a:r>
              <a:rPr kumimoji="0" lang="es-CO" sz="105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(2023)</a:t>
            </a:r>
            <a:r>
              <a:rPr kumimoji="0" lang="es-CO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.</a:t>
            </a:r>
            <a:br>
              <a:rPr kumimoji="0" lang="es-CO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Gráfico 3" descr="Hoja con relleno sólido">
            <a:extLst>
              <a:ext uri="{FF2B5EF4-FFF2-40B4-BE49-F238E27FC236}">
                <a16:creationId xmlns:a16="http://schemas.microsoft.com/office/drawing/2014/main" id="{E7B80963-7EDE-E2C5-E5CB-49F159FBEA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560" y="221767"/>
            <a:ext cx="666710" cy="66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6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1E7C67-86CA-D67A-FF04-D7EF59FA5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49" y="349146"/>
            <a:ext cx="8638053" cy="463932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rgbClr val="34946E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Los países más competitivos tienen mayores ingresos, mayor movilidad económica y sus habitantes están más satisfechos con la vida.</a:t>
            </a:r>
            <a:endParaRPr lang="es-ES" sz="2800" dirty="0">
              <a:solidFill>
                <a:srgbClr val="34946E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ítulo 2">
            <a:extLst>
              <a:ext uri="{FF2B5EF4-FFF2-40B4-BE49-F238E27FC236}">
                <a16:creationId xmlns:a16="http://schemas.microsoft.com/office/drawing/2014/main" id="{5C558400-D41A-A398-1FE4-FB2E32F18F66}"/>
              </a:ext>
            </a:extLst>
          </p:cNvPr>
          <p:cNvSpPr txBox="1">
            <a:spLocks/>
          </p:cNvSpPr>
          <p:nvPr/>
        </p:nvSpPr>
        <p:spPr>
          <a:xfrm>
            <a:off x="295509" y="841106"/>
            <a:ext cx="2885472" cy="82394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350" b="1" i="0" u="none" strike="noStrike" kern="1200" cap="none" spc="0" normalizeH="0" baseline="0" noProof="0">
                <a:ln>
                  <a:noFill/>
                </a:ln>
                <a:solidFill>
                  <a:srgbClr val="34946E"/>
                </a:solidFill>
                <a:effectLst/>
                <a:uLnTx/>
                <a:uFillTx/>
                <a:latin typeface="Calibri"/>
                <a:ea typeface="+mj-ea"/>
                <a:cs typeface="Calibri"/>
                <a:sym typeface="Arial"/>
              </a:rPr>
              <a:t>Competitividad e ingreso per cápita</a:t>
            </a:r>
            <a:endParaRPr kumimoji="0" lang="es-ES" sz="2700" b="1" i="0" u="none" strike="noStrike" kern="1200" cap="none" spc="0" normalizeH="0" baseline="0" noProof="0">
              <a:ln>
                <a:noFill/>
              </a:ln>
              <a:solidFill>
                <a:srgbClr val="34946E"/>
              </a:solidFill>
              <a:effectLst/>
              <a:uLnTx/>
              <a:uFillTx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6" name="Título 2">
            <a:extLst>
              <a:ext uri="{FF2B5EF4-FFF2-40B4-BE49-F238E27FC236}">
                <a16:creationId xmlns:a16="http://schemas.microsoft.com/office/drawing/2014/main" id="{659BCA12-BA93-95AF-C958-15C23E6721AA}"/>
              </a:ext>
            </a:extLst>
          </p:cNvPr>
          <p:cNvSpPr txBox="1">
            <a:spLocks/>
          </p:cNvSpPr>
          <p:nvPr/>
        </p:nvSpPr>
        <p:spPr>
          <a:xfrm>
            <a:off x="3374378" y="841105"/>
            <a:ext cx="2717384" cy="82394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350" b="1" i="0" u="none" strike="noStrike" kern="1200" cap="none" spc="0" normalizeH="0" baseline="0" noProof="0">
                <a:ln>
                  <a:noFill/>
                </a:ln>
                <a:solidFill>
                  <a:srgbClr val="34946E"/>
                </a:solidFill>
                <a:effectLst/>
                <a:uLnTx/>
                <a:uFillTx/>
                <a:latin typeface="Calibri"/>
                <a:ea typeface="+mj-ea"/>
                <a:cs typeface="Calibri"/>
                <a:sym typeface="Arial"/>
              </a:rPr>
              <a:t>Competitividad y movilidad social</a:t>
            </a:r>
            <a:endParaRPr kumimoji="0" lang="es-ES" sz="2700" b="1" i="0" u="none" strike="noStrike" kern="1200" cap="none" spc="0" normalizeH="0" baseline="0" noProof="0">
              <a:ln>
                <a:noFill/>
              </a:ln>
              <a:solidFill>
                <a:srgbClr val="34946E"/>
              </a:solidFill>
              <a:effectLst/>
              <a:uLnTx/>
              <a:uFillTx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E524ACE3-D507-5366-F8B2-DE09626DFC76}"/>
              </a:ext>
            </a:extLst>
          </p:cNvPr>
          <p:cNvSpPr txBox="1">
            <a:spLocks/>
          </p:cNvSpPr>
          <p:nvPr/>
        </p:nvSpPr>
        <p:spPr>
          <a:xfrm>
            <a:off x="6068388" y="841104"/>
            <a:ext cx="3034532" cy="82394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350" b="1" i="0" u="none" strike="noStrike" kern="1200" cap="none" spc="0" normalizeH="0" baseline="0" noProof="0">
                <a:ln>
                  <a:noFill/>
                </a:ln>
                <a:solidFill>
                  <a:srgbClr val="34946E"/>
                </a:solidFill>
                <a:effectLst/>
                <a:uLnTx/>
                <a:uFillTx/>
                <a:latin typeface="Calibri"/>
                <a:ea typeface="+mj-ea"/>
                <a:cs typeface="Calibri"/>
                <a:sym typeface="Arial"/>
              </a:rPr>
              <a:t>Competitividad y satisfacción con la vida</a:t>
            </a:r>
            <a:endParaRPr kumimoji="0" lang="es-ES" sz="2700" b="1" i="0" u="none" strike="noStrike" kern="1200" cap="none" spc="0" normalizeH="0" baseline="0" noProof="0">
              <a:ln>
                <a:noFill/>
              </a:ln>
              <a:solidFill>
                <a:srgbClr val="34946E"/>
              </a:solidFill>
              <a:effectLst/>
              <a:uLnTx/>
              <a:uFillTx/>
              <a:latin typeface="Arial"/>
              <a:ea typeface="+mj-ea"/>
              <a:cs typeface="+mj-cs"/>
              <a:sym typeface="Arial"/>
            </a:endParaRPr>
          </a:p>
        </p:txBody>
      </p:sp>
      <p:pic>
        <p:nvPicPr>
          <p:cNvPr id="8" name="Imagen 8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0694D1FF-92F2-C136-E00E-DEBB58DE7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87" y="1434124"/>
            <a:ext cx="8638053" cy="2982811"/>
          </a:xfrm>
          <a:prstGeom prst="rect">
            <a:avLst/>
          </a:prstGeom>
        </p:spPr>
      </p:pic>
      <p:pic>
        <p:nvPicPr>
          <p:cNvPr id="3" name="Imagen 3" descr="Texto&#10;&#10;Descripción generada automáticamente">
            <a:extLst>
              <a:ext uri="{FF2B5EF4-FFF2-40B4-BE49-F238E27FC236}">
                <a16:creationId xmlns:a16="http://schemas.microsoft.com/office/drawing/2014/main" id="{BB21A707-FBFF-A336-ACE0-2F08694E7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360" y="4475182"/>
            <a:ext cx="5013434" cy="38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269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8559B-98FC-8336-0B7C-84B2CB4D3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2288BE3B-63B7-4BE9-569F-CFDDA01A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/>
              <a:t>Internacionalización</a:t>
            </a:r>
          </a:p>
        </p:txBody>
      </p:sp>
      <p:pic>
        <p:nvPicPr>
          <p:cNvPr id="4" name="Gráfico 3" descr="Mundo con relleno sólido">
            <a:extLst>
              <a:ext uri="{FF2B5EF4-FFF2-40B4-BE49-F238E27FC236}">
                <a16:creationId xmlns:a16="http://schemas.microsoft.com/office/drawing/2014/main" id="{258906E0-5F1E-9348-2601-CFF01E7FE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877" y="304492"/>
            <a:ext cx="561240" cy="561240"/>
          </a:xfrm>
          <a:prstGeom prst="rect">
            <a:avLst/>
          </a:prstGeom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ED8CAD38-7F28-B974-DE41-729BA175116D}"/>
              </a:ext>
            </a:extLst>
          </p:cNvPr>
          <p:cNvGrpSpPr/>
          <p:nvPr/>
        </p:nvGrpSpPr>
        <p:grpSpPr>
          <a:xfrm>
            <a:off x="4033575" y="667093"/>
            <a:ext cx="2804000" cy="1937658"/>
            <a:chOff x="4030979" y="1554480"/>
            <a:chExt cx="2335876" cy="193765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id="{8582367D-8414-42EA-1580-305F8DBFF183}"/>
                </a:ext>
              </a:extLst>
            </p:cNvPr>
            <p:cNvSpPr/>
            <p:nvPr/>
          </p:nvSpPr>
          <p:spPr>
            <a:xfrm>
              <a:off x="4030979" y="1554480"/>
              <a:ext cx="2335876" cy="1937658"/>
            </a:xfrm>
            <a:prstGeom prst="roundRect">
              <a:avLst>
                <a:gd name="adj" fmla="val 633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15" name="Group 4">
              <a:extLst>
                <a:ext uri="{FF2B5EF4-FFF2-40B4-BE49-F238E27FC236}">
                  <a16:creationId xmlns:a16="http://schemas.microsoft.com/office/drawing/2014/main" id="{594CE39F-FA8F-D770-1E94-FFEFE9AD69AA}"/>
                </a:ext>
              </a:extLst>
            </p:cNvPr>
            <p:cNvGrpSpPr/>
            <p:nvPr/>
          </p:nvGrpSpPr>
          <p:grpSpPr>
            <a:xfrm>
              <a:off x="4035874" y="1624286"/>
              <a:ext cx="2310938" cy="1666818"/>
              <a:chOff x="6014304" y="1658285"/>
              <a:chExt cx="2310938" cy="1666818"/>
            </a:xfrm>
          </p:grpSpPr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3E1AB6FD-C906-2CCE-1569-71A16991E68E}"/>
                  </a:ext>
                </a:extLst>
              </p:cNvPr>
              <p:cNvSpPr txBox="1"/>
              <p:nvPr/>
            </p:nvSpPr>
            <p:spPr>
              <a:xfrm>
                <a:off x="6014304" y="2232496"/>
                <a:ext cx="2310938" cy="10926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s-CO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Es la participación del comercio exterior de bienes en el PIB. </a:t>
                </a:r>
                <a:br>
                  <a:rPr kumimoji="0" lang="es-CO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br>
                  <a:rPr kumimoji="0" lang="es-CO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r>
                  <a:rPr kumimoji="0" lang="es-CO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Un nivel similar al de 30 años atrás</a:t>
                </a:r>
                <a:br>
                  <a:rPr kumimoji="0" lang="es-CO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r>
                  <a:rPr kumimoji="0" lang="es-CO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(Banco Mundial, 2022).</a:t>
                </a:r>
              </a:p>
            </p:txBody>
          </p:sp>
          <p:sp>
            <p:nvSpPr>
              <p:cNvPr id="18" name="TextBox 6">
                <a:extLst>
                  <a:ext uri="{FF2B5EF4-FFF2-40B4-BE49-F238E27FC236}">
                    <a16:creationId xmlns:a16="http://schemas.microsoft.com/office/drawing/2014/main" id="{3BDF445A-71E2-4A6D-602D-429CB9515616}"/>
                  </a:ext>
                </a:extLst>
              </p:cNvPr>
              <p:cNvSpPr txBox="1"/>
              <p:nvPr/>
            </p:nvSpPr>
            <p:spPr>
              <a:xfrm>
                <a:off x="6441671" y="1658285"/>
                <a:ext cx="1471352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D4219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39% </a:t>
                </a:r>
                <a:endParaRPr kumimoji="0" lang="es-ES_tradnl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D4219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" name="Group 9">
            <a:extLst>
              <a:ext uri="{FF2B5EF4-FFF2-40B4-BE49-F238E27FC236}">
                <a16:creationId xmlns:a16="http://schemas.microsoft.com/office/drawing/2014/main" id="{A9A7C8DD-3B84-D10D-BE82-C24CC5661B1D}"/>
              </a:ext>
            </a:extLst>
          </p:cNvPr>
          <p:cNvGrpSpPr/>
          <p:nvPr/>
        </p:nvGrpSpPr>
        <p:grpSpPr>
          <a:xfrm>
            <a:off x="6939234" y="681732"/>
            <a:ext cx="1963255" cy="1937658"/>
            <a:chOff x="4010172" y="1554480"/>
            <a:chExt cx="2356683" cy="193765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Rounded Rectangle 10">
              <a:extLst>
                <a:ext uri="{FF2B5EF4-FFF2-40B4-BE49-F238E27FC236}">
                  <a16:creationId xmlns:a16="http://schemas.microsoft.com/office/drawing/2014/main" id="{BB1395FD-DB86-EFCA-7E6D-9FA4C43301EC}"/>
                </a:ext>
              </a:extLst>
            </p:cNvPr>
            <p:cNvSpPr/>
            <p:nvPr/>
          </p:nvSpPr>
          <p:spPr>
            <a:xfrm>
              <a:off x="4030979" y="1554480"/>
              <a:ext cx="2335876" cy="1937658"/>
            </a:xfrm>
            <a:prstGeom prst="roundRect">
              <a:avLst>
                <a:gd name="adj" fmla="val 633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24" name="Group 11">
              <a:extLst>
                <a:ext uri="{FF2B5EF4-FFF2-40B4-BE49-F238E27FC236}">
                  <a16:creationId xmlns:a16="http://schemas.microsoft.com/office/drawing/2014/main" id="{9E3EA30F-353E-8D46-AC7E-88D322E50ACF}"/>
                </a:ext>
              </a:extLst>
            </p:cNvPr>
            <p:cNvGrpSpPr/>
            <p:nvPr/>
          </p:nvGrpSpPr>
          <p:grpSpPr>
            <a:xfrm>
              <a:off x="4010172" y="1624286"/>
              <a:ext cx="2310938" cy="1529739"/>
              <a:chOff x="5988602" y="1658285"/>
              <a:chExt cx="2310938" cy="1529739"/>
            </a:xfrm>
          </p:grpSpPr>
          <p:sp>
            <p:nvSpPr>
              <p:cNvPr id="25" name="TextBox 12">
                <a:extLst>
                  <a:ext uri="{FF2B5EF4-FFF2-40B4-BE49-F238E27FC236}">
                    <a16:creationId xmlns:a16="http://schemas.microsoft.com/office/drawing/2014/main" id="{19D4AE62-C8F6-416B-E8C3-DE2D9A0D4E12}"/>
                  </a:ext>
                </a:extLst>
              </p:cNvPr>
              <p:cNvSpPr txBox="1"/>
              <p:nvPr/>
            </p:nvSpPr>
            <p:spPr>
              <a:xfrm>
                <a:off x="5988602" y="2295472"/>
                <a:ext cx="2310938" cy="8925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s-CO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Brindan condiciones de acceso a mercados que representan el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s-CO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65 % del PIB global. </a:t>
                </a:r>
              </a:p>
            </p:txBody>
          </p:sp>
          <p:sp>
            <p:nvSpPr>
              <p:cNvPr id="26" name="TextBox 13">
                <a:extLst>
                  <a:ext uri="{FF2B5EF4-FFF2-40B4-BE49-F238E27FC236}">
                    <a16:creationId xmlns:a16="http://schemas.microsoft.com/office/drawing/2014/main" id="{853D8343-D890-A030-4349-00430596AB77}"/>
                  </a:ext>
                </a:extLst>
              </p:cNvPr>
              <p:cNvSpPr txBox="1"/>
              <p:nvPr/>
            </p:nvSpPr>
            <p:spPr>
              <a:xfrm>
                <a:off x="6058395" y="1658285"/>
                <a:ext cx="2220686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A7921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18 TLC</a:t>
                </a:r>
                <a:endParaRPr kumimoji="0" lang="es-ES_tradnl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EA7921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" name="Group 1424">
            <a:extLst>
              <a:ext uri="{FF2B5EF4-FFF2-40B4-BE49-F238E27FC236}">
                <a16:creationId xmlns:a16="http://schemas.microsoft.com/office/drawing/2014/main" id="{0F5977A0-2737-06C4-A8EA-D20C0E471E8E}"/>
              </a:ext>
            </a:extLst>
          </p:cNvPr>
          <p:cNvGrpSpPr/>
          <p:nvPr/>
        </p:nvGrpSpPr>
        <p:grpSpPr>
          <a:xfrm>
            <a:off x="6304655" y="3954908"/>
            <a:ext cx="2248380" cy="1067906"/>
            <a:chOff x="6152042" y="3025123"/>
            <a:chExt cx="2248380" cy="1067906"/>
          </a:xfrm>
        </p:grpSpPr>
        <p:grpSp>
          <p:nvGrpSpPr>
            <p:cNvPr id="28" name="Group 792">
              <a:extLst>
                <a:ext uri="{FF2B5EF4-FFF2-40B4-BE49-F238E27FC236}">
                  <a16:creationId xmlns:a16="http://schemas.microsoft.com/office/drawing/2014/main" id="{88E7B223-0CCB-2B0D-3917-45A6A09B3824}"/>
                </a:ext>
              </a:extLst>
            </p:cNvPr>
            <p:cNvGrpSpPr/>
            <p:nvPr/>
          </p:nvGrpSpPr>
          <p:grpSpPr>
            <a:xfrm>
              <a:off x="6152042" y="3025123"/>
              <a:ext cx="2248380" cy="1067906"/>
              <a:chOff x="5545792" y="2288243"/>
              <a:chExt cx="1238728" cy="1238728"/>
            </a:xfrm>
          </p:grpSpPr>
          <p:sp>
            <p:nvSpPr>
              <p:cNvPr id="30" name="TextBox 910">
                <a:extLst>
                  <a:ext uri="{FF2B5EF4-FFF2-40B4-BE49-F238E27FC236}">
                    <a16:creationId xmlns:a16="http://schemas.microsoft.com/office/drawing/2014/main" id="{BAF60299-577B-1AF6-533B-167F49CACB59}"/>
                  </a:ext>
                </a:extLst>
              </p:cNvPr>
              <p:cNvSpPr txBox="1"/>
              <p:nvPr/>
            </p:nvSpPr>
            <p:spPr>
              <a:xfrm>
                <a:off x="5545792" y="2288243"/>
                <a:ext cx="1238728" cy="1238728"/>
              </a:xfrm>
              <a:prstGeom prst="roundRect">
                <a:avLst>
                  <a:gd name="adj" fmla="val 8859"/>
                </a:avLst>
              </a:prstGeom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b="1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1" name="TextBox 912">
                <a:extLst>
                  <a:ext uri="{FF2B5EF4-FFF2-40B4-BE49-F238E27FC236}">
                    <a16:creationId xmlns:a16="http://schemas.microsoft.com/office/drawing/2014/main" id="{37AFE0D9-5386-F7BA-F125-3288A16FB135}"/>
                  </a:ext>
                </a:extLst>
              </p:cNvPr>
              <p:cNvSpPr txBox="1"/>
              <p:nvPr/>
            </p:nvSpPr>
            <p:spPr>
              <a:xfrm>
                <a:off x="5546690" y="2912464"/>
                <a:ext cx="1235948" cy="535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Energías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limpias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b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y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riqueza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natural</a:t>
                </a:r>
              </a:p>
            </p:txBody>
          </p:sp>
        </p:grpSp>
        <p:sp>
          <p:nvSpPr>
            <p:cNvPr id="29" name="Freeform 1370">
              <a:extLst>
                <a:ext uri="{FF2B5EF4-FFF2-40B4-BE49-F238E27FC236}">
                  <a16:creationId xmlns:a16="http://schemas.microsoft.com/office/drawing/2014/main" id="{7AF8C12A-1F68-9238-7CFF-7EB46FF5AB69}"/>
                </a:ext>
              </a:extLst>
            </p:cNvPr>
            <p:cNvSpPr/>
            <p:nvPr/>
          </p:nvSpPr>
          <p:spPr>
            <a:xfrm>
              <a:off x="7032790" y="3176580"/>
              <a:ext cx="441924" cy="340343"/>
            </a:xfrm>
            <a:custGeom>
              <a:avLst/>
              <a:gdLst>
                <a:gd name="connsiteX0" fmla="*/ 661534 w 661533"/>
                <a:gd name="connsiteY0" fmla="*/ 493241 h 509472"/>
                <a:gd name="connsiteX1" fmla="*/ 645801 w 661533"/>
                <a:gd name="connsiteY1" fmla="*/ 509472 h 509472"/>
                <a:gd name="connsiteX2" fmla="*/ 645783 w 661533"/>
                <a:gd name="connsiteY2" fmla="*/ 509472 h 509472"/>
                <a:gd name="connsiteX3" fmla="*/ 15751 w 661533"/>
                <a:gd name="connsiteY3" fmla="*/ 509472 h 509472"/>
                <a:gd name="connsiteX4" fmla="*/ 0 w 661533"/>
                <a:gd name="connsiteY4" fmla="*/ 493241 h 509472"/>
                <a:gd name="connsiteX5" fmla="*/ 15751 w 661533"/>
                <a:gd name="connsiteY5" fmla="*/ 477011 h 509472"/>
                <a:gd name="connsiteX6" fmla="*/ 77616 w 661533"/>
                <a:gd name="connsiteY6" fmla="*/ 477011 h 509472"/>
                <a:gd name="connsiteX7" fmla="*/ 77616 w 661533"/>
                <a:gd name="connsiteY7" fmla="*/ 371258 h 509472"/>
                <a:gd name="connsiteX8" fmla="*/ 93367 w 661533"/>
                <a:gd name="connsiteY8" fmla="*/ 355027 h 509472"/>
                <a:gd name="connsiteX9" fmla="*/ 109117 w 661533"/>
                <a:gd name="connsiteY9" fmla="*/ 371258 h 509472"/>
                <a:gd name="connsiteX10" fmla="*/ 109117 w 661533"/>
                <a:gd name="connsiteY10" fmla="*/ 477011 h 509472"/>
                <a:gd name="connsiteX11" fmla="*/ 291543 w 661533"/>
                <a:gd name="connsiteY11" fmla="*/ 477011 h 509472"/>
                <a:gd name="connsiteX12" fmla="*/ 291543 w 661533"/>
                <a:gd name="connsiteY12" fmla="*/ 371258 h 509472"/>
                <a:gd name="connsiteX13" fmla="*/ 307294 w 661533"/>
                <a:gd name="connsiteY13" fmla="*/ 355027 h 509472"/>
                <a:gd name="connsiteX14" fmla="*/ 323045 w 661533"/>
                <a:gd name="connsiteY14" fmla="*/ 371258 h 509472"/>
                <a:gd name="connsiteX15" fmla="*/ 323045 w 661533"/>
                <a:gd name="connsiteY15" fmla="*/ 477011 h 509472"/>
                <a:gd name="connsiteX16" fmla="*/ 412997 w 661533"/>
                <a:gd name="connsiteY16" fmla="*/ 477011 h 509472"/>
                <a:gd name="connsiteX17" fmla="*/ 412997 w 661533"/>
                <a:gd name="connsiteY17" fmla="*/ 211757 h 509472"/>
                <a:gd name="connsiteX18" fmla="*/ 428748 w 661533"/>
                <a:gd name="connsiteY18" fmla="*/ 195526 h 509472"/>
                <a:gd name="connsiteX19" fmla="*/ 444498 w 661533"/>
                <a:gd name="connsiteY19" fmla="*/ 211757 h 509472"/>
                <a:gd name="connsiteX20" fmla="*/ 444498 w 661533"/>
                <a:gd name="connsiteY20" fmla="*/ 477011 h 509472"/>
                <a:gd name="connsiteX21" fmla="*/ 535742 w 661533"/>
                <a:gd name="connsiteY21" fmla="*/ 477011 h 509472"/>
                <a:gd name="connsiteX22" fmla="*/ 535742 w 661533"/>
                <a:gd name="connsiteY22" fmla="*/ 146834 h 509472"/>
                <a:gd name="connsiteX23" fmla="*/ 551493 w 661533"/>
                <a:gd name="connsiteY23" fmla="*/ 130603 h 509472"/>
                <a:gd name="connsiteX24" fmla="*/ 567244 w 661533"/>
                <a:gd name="connsiteY24" fmla="*/ 146834 h 509472"/>
                <a:gd name="connsiteX25" fmla="*/ 567244 w 661533"/>
                <a:gd name="connsiteY25" fmla="*/ 477011 h 509472"/>
                <a:gd name="connsiteX26" fmla="*/ 645783 w 661533"/>
                <a:gd name="connsiteY26" fmla="*/ 477011 h 509472"/>
                <a:gd name="connsiteX27" fmla="*/ 661534 w 661533"/>
                <a:gd name="connsiteY27" fmla="*/ 493223 h 509472"/>
                <a:gd name="connsiteX28" fmla="*/ 661534 w 661533"/>
                <a:gd name="connsiteY28" fmla="*/ 493241 h 509472"/>
                <a:gd name="connsiteX29" fmla="*/ 173782 w 661533"/>
                <a:gd name="connsiteY29" fmla="*/ 440793 h 509472"/>
                <a:gd name="connsiteX30" fmla="*/ 196085 w 661533"/>
                <a:gd name="connsiteY30" fmla="*/ 441078 h 509472"/>
                <a:gd name="connsiteX31" fmla="*/ 239953 w 661533"/>
                <a:gd name="connsiteY31" fmla="*/ 396983 h 509472"/>
                <a:gd name="connsiteX32" fmla="*/ 240187 w 661533"/>
                <a:gd name="connsiteY32" fmla="*/ 374013 h 509472"/>
                <a:gd name="connsiteX33" fmla="*/ 228940 w 661533"/>
                <a:gd name="connsiteY33" fmla="*/ 369134 h 509472"/>
                <a:gd name="connsiteX34" fmla="*/ 210421 w 661533"/>
                <a:gd name="connsiteY34" fmla="*/ 369134 h 509472"/>
                <a:gd name="connsiteX35" fmla="*/ 226571 w 661533"/>
                <a:gd name="connsiteY35" fmla="*/ 352887 h 509472"/>
                <a:gd name="connsiteX36" fmla="*/ 226751 w 661533"/>
                <a:gd name="connsiteY36" fmla="*/ 329919 h 509472"/>
                <a:gd name="connsiteX37" fmla="*/ 204545 w 661533"/>
                <a:gd name="connsiteY37" fmla="*/ 329651 h 509472"/>
                <a:gd name="connsiteX38" fmla="*/ 160707 w 661533"/>
                <a:gd name="connsiteY38" fmla="*/ 373746 h 509472"/>
                <a:gd name="connsiteX39" fmla="*/ 160474 w 661533"/>
                <a:gd name="connsiteY39" fmla="*/ 396716 h 509472"/>
                <a:gd name="connsiteX40" fmla="*/ 171721 w 661533"/>
                <a:gd name="connsiteY40" fmla="*/ 401595 h 509472"/>
                <a:gd name="connsiteX41" fmla="*/ 190240 w 661533"/>
                <a:gd name="connsiteY41" fmla="*/ 401595 h 509472"/>
                <a:gd name="connsiteX42" fmla="*/ 174059 w 661533"/>
                <a:gd name="connsiteY42" fmla="*/ 417841 h 509472"/>
                <a:gd name="connsiteX43" fmla="*/ 173782 w 661533"/>
                <a:gd name="connsiteY43" fmla="*/ 440793 h 509472"/>
                <a:gd name="connsiteX44" fmla="*/ 346210 w 661533"/>
                <a:gd name="connsiteY44" fmla="*/ 357500 h 509472"/>
                <a:gd name="connsiteX45" fmla="*/ 361961 w 661533"/>
                <a:gd name="connsiteY45" fmla="*/ 341258 h 509472"/>
                <a:gd name="connsiteX46" fmla="*/ 355008 w 661533"/>
                <a:gd name="connsiteY46" fmla="*/ 327798 h 509472"/>
                <a:gd name="connsiteX47" fmla="*/ 209129 w 661533"/>
                <a:gd name="connsiteY47" fmla="*/ 226767 h 509472"/>
                <a:gd name="connsiteX48" fmla="*/ 191532 w 661533"/>
                <a:gd name="connsiteY48" fmla="*/ 226767 h 509472"/>
                <a:gd name="connsiteX49" fmla="*/ 45653 w 661533"/>
                <a:gd name="connsiteY49" fmla="*/ 327796 h 509472"/>
                <a:gd name="connsiteX50" fmla="*/ 41377 w 661533"/>
                <a:gd name="connsiteY50" fmla="*/ 350336 h 509472"/>
                <a:gd name="connsiteX51" fmla="*/ 63249 w 661533"/>
                <a:gd name="connsiteY51" fmla="*/ 354742 h 509472"/>
                <a:gd name="connsiteX52" fmla="*/ 200331 w 661533"/>
                <a:gd name="connsiteY52" fmla="*/ 259799 h 509472"/>
                <a:gd name="connsiteX53" fmla="*/ 337412 w 661533"/>
                <a:gd name="connsiteY53" fmla="*/ 354742 h 509472"/>
                <a:gd name="connsiteX54" fmla="*/ 346210 w 661533"/>
                <a:gd name="connsiteY54" fmla="*/ 357500 h 509472"/>
                <a:gd name="connsiteX55" fmla="*/ 365283 w 661533"/>
                <a:gd name="connsiteY55" fmla="*/ 170782 h 509472"/>
                <a:gd name="connsiteX56" fmla="*/ 359525 w 661533"/>
                <a:gd name="connsiteY56" fmla="*/ 192947 h 509472"/>
                <a:gd name="connsiteX57" fmla="*/ 373159 w 661533"/>
                <a:gd name="connsiteY57" fmla="*/ 201056 h 509472"/>
                <a:gd name="connsiteX58" fmla="*/ 381034 w 661533"/>
                <a:gd name="connsiteY58" fmla="*/ 198869 h 509472"/>
                <a:gd name="connsiteX59" fmla="*/ 428748 w 661533"/>
                <a:gd name="connsiteY59" fmla="*/ 170436 h 509472"/>
                <a:gd name="connsiteX60" fmla="*/ 476462 w 661533"/>
                <a:gd name="connsiteY60" fmla="*/ 198869 h 509472"/>
                <a:gd name="connsiteX61" fmla="*/ 484337 w 661533"/>
                <a:gd name="connsiteY61" fmla="*/ 201056 h 509472"/>
                <a:gd name="connsiteX62" fmla="*/ 500082 w 661533"/>
                <a:gd name="connsiteY62" fmla="*/ 184831 h 509472"/>
                <a:gd name="connsiteX63" fmla="*/ 492213 w 661533"/>
                <a:gd name="connsiteY63" fmla="*/ 170782 h 509472"/>
                <a:gd name="connsiteX64" fmla="*/ 444499 w 661533"/>
                <a:gd name="connsiteY64" fmla="*/ 142349 h 509472"/>
                <a:gd name="connsiteX65" fmla="*/ 444499 w 661533"/>
                <a:gd name="connsiteY65" fmla="*/ 85525 h 509472"/>
                <a:gd name="connsiteX66" fmla="*/ 428748 w 661533"/>
                <a:gd name="connsiteY66" fmla="*/ 69295 h 509472"/>
                <a:gd name="connsiteX67" fmla="*/ 412997 w 661533"/>
                <a:gd name="connsiteY67" fmla="*/ 85525 h 509472"/>
                <a:gd name="connsiteX68" fmla="*/ 412997 w 661533"/>
                <a:gd name="connsiteY68" fmla="*/ 142350 h 509472"/>
                <a:gd name="connsiteX69" fmla="*/ 495904 w 661533"/>
                <a:gd name="connsiteY69" fmla="*/ 136134 h 509472"/>
                <a:gd name="connsiteX70" fmla="*/ 503780 w 661533"/>
                <a:gd name="connsiteY70" fmla="*/ 133947 h 509472"/>
                <a:gd name="connsiteX71" fmla="*/ 551493 w 661533"/>
                <a:gd name="connsiteY71" fmla="*/ 105513 h 509472"/>
                <a:gd name="connsiteX72" fmla="*/ 599207 w 661533"/>
                <a:gd name="connsiteY72" fmla="*/ 133947 h 509472"/>
                <a:gd name="connsiteX73" fmla="*/ 607083 w 661533"/>
                <a:gd name="connsiteY73" fmla="*/ 136134 h 509472"/>
                <a:gd name="connsiteX74" fmla="*/ 622827 w 661533"/>
                <a:gd name="connsiteY74" fmla="*/ 119909 h 509472"/>
                <a:gd name="connsiteX75" fmla="*/ 614958 w 661533"/>
                <a:gd name="connsiteY75" fmla="*/ 105860 h 509472"/>
                <a:gd name="connsiteX76" fmla="*/ 567244 w 661533"/>
                <a:gd name="connsiteY76" fmla="*/ 77427 h 509472"/>
                <a:gd name="connsiteX77" fmla="*/ 567244 w 661533"/>
                <a:gd name="connsiteY77" fmla="*/ 20603 h 509472"/>
                <a:gd name="connsiteX78" fmla="*/ 551493 w 661533"/>
                <a:gd name="connsiteY78" fmla="*/ 4372 h 509472"/>
                <a:gd name="connsiteX79" fmla="*/ 535743 w 661533"/>
                <a:gd name="connsiteY79" fmla="*/ 20603 h 509472"/>
                <a:gd name="connsiteX80" fmla="*/ 535743 w 661533"/>
                <a:gd name="connsiteY80" fmla="*/ 77428 h 509472"/>
                <a:gd name="connsiteX81" fmla="*/ 488029 w 661533"/>
                <a:gd name="connsiteY81" fmla="*/ 105861 h 509472"/>
                <a:gd name="connsiteX82" fmla="*/ 482271 w 661533"/>
                <a:gd name="connsiteY82" fmla="*/ 128026 h 509472"/>
                <a:gd name="connsiteX83" fmla="*/ 495904 w 661533"/>
                <a:gd name="connsiteY83" fmla="*/ 136135 h 509472"/>
                <a:gd name="connsiteX84" fmla="*/ 65126 w 661533"/>
                <a:gd name="connsiteY84" fmla="*/ 175951 h 509472"/>
                <a:gd name="connsiteX85" fmla="*/ 80868 w 661533"/>
                <a:gd name="connsiteY85" fmla="*/ 159692 h 509472"/>
                <a:gd name="connsiteX86" fmla="*/ 77093 w 661533"/>
                <a:gd name="connsiteY86" fmla="*/ 149164 h 509472"/>
                <a:gd name="connsiteX87" fmla="*/ 70202 w 661533"/>
                <a:gd name="connsiteY87" fmla="*/ 129922 h 509472"/>
                <a:gd name="connsiteX88" fmla="*/ 93582 w 661533"/>
                <a:gd name="connsiteY88" fmla="*/ 101043 h 509472"/>
                <a:gd name="connsiteX89" fmla="*/ 106139 w 661533"/>
                <a:gd name="connsiteY89" fmla="*/ 82084 h 509472"/>
                <a:gd name="connsiteX90" fmla="*/ 105826 w 661533"/>
                <a:gd name="connsiteY90" fmla="*/ 80707 h 509472"/>
                <a:gd name="connsiteX91" fmla="*/ 104718 w 661533"/>
                <a:gd name="connsiteY91" fmla="*/ 72068 h 509472"/>
                <a:gd name="connsiteX92" fmla="*/ 143665 w 661533"/>
                <a:gd name="connsiteY92" fmla="*/ 32479 h 509472"/>
                <a:gd name="connsiteX93" fmla="*/ 180704 w 661533"/>
                <a:gd name="connsiteY93" fmla="*/ 61781 h 509472"/>
                <a:gd name="connsiteX94" fmla="*/ 189748 w 661533"/>
                <a:gd name="connsiteY94" fmla="*/ 72544 h 509472"/>
                <a:gd name="connsiteX95" fmla="*/ 203530 w 661533"/>
                <a:gd name="connsiteY95" fmla="*/ 71815 h 509472"/>
                <a:gd name="connsiteX96" fmla="*/ 214728 w 661533"/>
                <a:gd name="connsiteY96" fmla="*/ 68930 h 509472"/>
                <a:gd name="connsiteX97" fmla="*/ 239954 w 661533"/>
                <a:gd name="connsiteY97" fmla="*/ 94924 h 509472"/>
                <a:gd name="connsiteX98" fmla="*/ 238631 w 661533"/>
                <a:gd name="connsiteY98" fmla="*/ 103579 h 509472"/>
                <a:gd name="connsiteX99" fmla="*/ 238530 w 661533"/>
                <a:gd name="connsiteY99" fmla="*/ 104020 h 509472"/>
                <a:gd name="connsiteX100" fmla="*/ 236907 w 661533"/>
                <a:gd name="connsiteY100" fmla="*/ 110935 h 509472"/>
                <a:gd name="connsiteX101" fmla="*/ 252640 w 661533"/>
                <a:gd name="connsiteY101" fmla="*/ 127165 h 509472"/>
                <a:gd name="connsiteX102" fmla="*/ 252658 w 661533"/>
                <a:gd name="connsiteY102" fmla="*/ 127165 h 509472"/>
                <a:gd name="connsiteX103" fmla="*/ 354546 w 661533"/>
                <a:gd name="connsiteY103" fmla="*/ 127165 h 509472"/>
                <a:gd name="connsiteX104" fmla="*/ 370297 w 661533"/>
                <a:gd name="connsiteY104" fmla="*/ 110935 h 509472"/>
                <a:gd name="connsiteX105" fmla="*/ 354546 w 661533"/>
                <a:gd name="connsiteY105" fmla="*/ 94704 h 509472"/>
                <a:gd name="connsiteX106" fmla="*/ 271430 w 661533"/>
                <a:gd name="connsiteY106" fmla="*/ 94704 h 509472"/>
                <a:gd name="connsiteX107" fmla="*/ 212699 w 661533"/>
                <a:gd name="connsiteY107" fmla="*/ 36658 h 509472"/>
                <a:gd name="connsiteX108" fmla="*/ 204914 w 661533"/>
                <a:gd name="connsiteY108" fmla="*/ 37372 h 509472"/>
                <a:gd name="connsiteX109" fmla="*/ 109470 w 661533"/>
                <a:gd name="connsiteY109" fmla="*/ 9047 h 509472"/>
                <a:gd name="connsiteX110" fmla="*/ 73217 w 661533"/>
                <a:gd name="connsiteY110" fmla="*/ 72068 h 509472"/>
                <a:gd name="connsiteX111" fmla="*/ 73248 w 661533"/>
                <a:gd name="connsiteY111" fmla="*/ 73986 h 509472"/>
                <a:gd name="connsiteX112" fmla="*/ 44382 w 661533"/>
                <a:gd name="connsiteY112" fmla="*/ 156279 h 509472"/>
                <a:gd name="connsiteX113" fmla="*/ 53159 w 661533"/>
                <a:gd name="connsiteY113" fmla="*/ 170278 h 509472"/>
                <a:gd name="connsiteX114" fmla="*/ 65126 w 661533"/>
                <a:gd name="connsiteY114" fmla="*/ 175951 h 509472"/>
                <a:gd name="connsiteX115" fmla="*/ 270840 w 661533"/>
                <a:gd name="connsiteY115" fmla="*/ 177219 h 509472"/>
                <a:gd name="connsiteX116" fmla="*/ 286591 w 661533"/>
                <a:gd name="connsiteY116" fmla="*/ 160988 h 509472"/>
                <a:gd name="connsiteX117" fmla="*/ 270840 w 661533"/>
                <a:gd name="connsiteY117" fmla="*/ 144758 h 509472"/>
                <a:gd name="connsiteX118" fmla="*/ 137204 w 661533"/>
                <a:gd name="connsiteY118" fmla="*/ 144758 h 509472"/>
                <a:gd name="connsiteX119" fmla="*/ 121453 w 661533"/>
                <a:gd name="connsiteY119" fmla="*/ 160988 h 509472"/>
                <a:gd name="connsiteX120" fmla="*/ 137204 w 661533"/>
                <a:gd name="connsiteY120" fmla="*/ 177219 h 509472"/>
                <a:gd name="connsiteX121" fmla="*/ 436869 w 661533"/>
                <a:gd name="connsiteY121" fmla="*/ 43760 h 509472"/>
                <a:gd name="connsiteX122" fmla="*/ 456526 w 661533"/>
                <a:gd name="connsiteY122" fmla="*/ 43760 h 509472"/>
                <a:gd name="connsiteX123" fmla="*/ 472277 w 661533"/>
                <a:gd name="connsiteY123" fmla="*/ 27529 h 509472"/>
                <a:gd name="connsiteX124" fmla="*/ 456526 w 661533"/>
                <a:gd name="connsiteY124" fmla="*/ 11299 h 509472"/>
                <a:gd name="connsiteX125" fmla="*/ 436869 w 661533"/>
                <a:gd name="connsiteY125" fmla="*/ 11299 h 509472"/>
                <a:gd name="connsiteX126" fmla="*/ 421118 w 661533"/>
                <a:gd name="connsiteY126" fmla="*/ 27529 h 509472"/>
                <a:gd name="connsiteX127" fmla="*/ 436869 w 661533"/>
                <a:gd name="connsiteY127" fmla="*/ 43760 h 509472"/>
                <a:gd name="connsiteX128" fmla="*/ 290436 w 661533"/>
                <a:gd name="connsiteY128" fmla="*/ 43760 h 509472"/>
                <a:gd name="connsiteX129" fmla="*/ 382880 w 661533"/>
                <a:gd name="connsiteY129" fmla="*/ 43760 h 509472"/>
                <a:gd name="connsiteX130" fmla="*/ 398631 w 661533"/>
                <a:gd name="connsiteY130" fmla="*/ 27529 h 509472"/>
                <a:gd name="connsiteX131" fmla="*/ 382880 w 661533"/>
                <a:gd name="connsiteY131" fmla="*/ 11299 h 509472"/>
                <a:gd name="connsiteX132" fmla="*/ 290436 w 661533"/>
                <a:gd name="connsiteY132" fmla="*/ 11299 h 509472"/>
                <a:gd name="connsiteX133" fmla="*/ 274685 w 661533"/>
                <a:gd name="connsiteY133" fmla="*/ 27529 h 509472"/>
                <a:gd name="connsiteX134" fmla="*/ 290436 w 661533"/>
                <a:gd name="connsiteY134" fmla="*/ 43760 h 50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661533" h="509472">
                  <a:moveTo>
                    <a:pt x="661534" y="493241"/>
                  </a:moveTo>
                  <a:cubicBezTo>
                    <a:pt x="661539" y="502200"/>
                    <a:pt x="654495" y="509467"/>
                    <a:pt x="645801" y="509472"/>
                  </a:cubicBezTo>
                  <a:cubicBezTo>
                    <a:pt x="645795" y="509472"/>
                    <a:pt x="645789" y="509472"/>
                    <a:pt x="645783" y="509472"/>
                  </a:cubicBezTo>
                  <a:lnTo>
                    <a:pt x="15751" y="509472"/>
                  </a:lnTo>
                  <a:cubicBezTo>
                    <a:pt x="7052" y="509472"/>
                    <a:pt x="0" y="502205"/>
                    <a:pt x="0" y="493241"/>
                  </a:cubicBezTo>
                  <a:cubicBezTo>
                    <a:pt x="0" y="484278"/>
                    <a:pt x="7052" y="477011"/>
                    <a:pt x="15751" y="477011"/>
                  </a:cubicBezTo>
                  <a:lnTo>
                    <a:pt x="77616" y="477011"/>
                  </a:lnTo>
                  <a:lnTo>
                    <a:pt x="77616" y="371258"/>
                  </a:lnTo>
                  <a:cubicBezTo>
                    <a:pt x="77616" y="362294"/>
                    <a:pt x="84668" y="355027"/>
                    <a:pt x="93367" y="355027"/>
                  </a:cubicBezTo>
                  <a:cubicBezTo>
                    <a:pt x="102066" y="355027"/>
                    <a:pt x="109117" y="362294"/>
                    <a:pt x="109117" y="371258"/>
                  </a:cubicBezTo>
                  <a:lnTo>
                    <a:pt x="109117" y="477011"/>
                  </a:lnTo>
                  <a:lnTo>
                    <a:pt x="291543" y="477011"/>
                  </a:lnTo>
                  <a:lnTo>
                    <a:pt x="291543" y="371258"/>
                  </a:lnTo>
                  <a:cubicBezTo>
                    <a:pt x="291543" y="362294"/>
                    <a:pt x="298595" y="355027"/>
                    <a:pt x="307294" y="355027"/>
                  </a:cubicBezTo>
                  <a:cubicBezTo>
                    <a:pt x="315993" y="355027"/>
                    <a:pt x="323045" y="362294"/>
                    <a:pt x="323045" y="371258"/>
                  </a:cubicBezTo>
                  <a:lnTo>
                    <a:pt x="323045" y="477011"/>
                  </a:lnTo>
                  <a:lnTo>
                    <a:pt x="412997" y="477011"/>
                  </a:lnTo>
                  <a:lnTo>
                    <a:pt x="412997" y="211757"/>
                  </a:lnTo>
                  <a:cubicBezTo>
                    <a:pt x="412997" y="202793"/>
                    <a:pt x="420049" y="195526"/>
                    <a:pt x="428748" y="195526"/>
                  </a:cubicBezTo>
                  <a:cubicBezTo>
                    <a:pt x="437446" y="195526"/>
                    <a:pt x="444498" y="202793"/>
                    <a:pt x="444498" y="211757"/>
                  </a:cubicBezTo>
                  <a:lnTo>
                    <a:pt x="444498" y="477011"/>
                  </a:lnTo>
                  <a:lnTo>
                    <a:pt x="535742" y="477011"/>
                  </a:lnTo>
                  <a:lnTo>
                    <a:pt x="535742" y="146834"/>
                  </a:lnTo>
                  <a:cubicBezTo>
                    <a:pt x="535742" y="137870"/>
                    <a:pt x="542794" y="130603"/>
                    <a:pt x="551493" y="130603"/>
                  </a:cubicBezTo>
                  <a:cubicBezTo>
                    <a:pt x="560192" y="130603"/>
                    <a:pt x="567244" y="137870"/>
                    <a:pt x="567244" y="146834"/>
                  </a:cubicBezTo>
                  <a:lnTo>
                    <a:pt x="567244" y="477011"/>
                  </a:lnTo>
                  <a:lnTo>
                    <a:pt x="645783" y="477011"/>
                  </a:lnTo>
                  <a:cubicBezTo>
                    <a:pt x="654477" y="477006"/>
                    <a:pt x="661529" y="484264"/>
                    <a:pt x="661534" y="493223"/>
                  </a:cubicBezTo>
                  <a:cubicBezTo>
                    <a:pt x="661534" y="493229"/>
                    <a:pt x="661534" y="493235"/>
                    <a:pt x="661534" y="493241"/>
                  </a:cubicBezTo>
                  <a:close/>
                  <a:moveTo>
                    <a:pt x="173782" y="440793"/>
                  </a:moveTo>
                  <a:cubicBezTo>
                    <a:pt x="179868" y="447210"/>
                    <a:pt x="189846" y="447337"/>
                    <a:pt x="196085" y="441078"/>
                  </a:cubicBezTo>
                  <a:lnTo>
                    <a:pt x="239953" y="396983"/>
                  </a:lnTo>
                  <a:cubicBezTo>
                    <a:pt x="246173" y="390706"/>
                    <a:pt x="246278" y="380422"/>
                    <a:pt x="240187" y="374013"/>
                  </a:cubicBezTo>
                  <a:cubicBezTo>
                    <a:pt x="237226" y="370896"/>
                    <a:pt x="233173" y="369138"/>
                    <a:pt x="228940" y="369134"/>
                  </a:cubicBezTo>
                  <a:lnTo>
                    <a:pt x="210421" y="369134"/>
                  </a:lnTo>
                  <a:lnTo>
                    <a:pt x="226571" y="352887"/>
                  </a:lnTo>
                  <a:cubicBezTo>
                    <a:pt x="232776" y="346596"/>
                    <a:pt x="232856" y="336313"/>
                    <a:pt x="226751" y="329919"/>
                  </a:cubicBezTo>
                  <a:cubicBezTo>
                    <a:pt x="220677" y="323559"/>
                    <a:pt x="210762" y="323439"/>
                    <a:pt x="204545" y="329651"/>
                  </a:cubicBezTo>
                  <a:lnTo>
                    <a:pt x="160707" y="373746"/>
                  </a:lnTo>
                  <a:cubicBezTo>
                    <a:pt x="154487" y="380022"/>
                    <a:pt x="154383" y="390306"/>
                    <a:pt x="160474" y="396716"/>
                  </a:cubicBezTo>
                  <a:cubicBezTo>
                    <a:pt x="163435" y="399832"/>
                    <a:pt x="167488" y="401590"/>
                    <a:pt x="171721" y="401595"/>
                  </a:cubicBezTo>
                  <a:lnTo>
                    <a:pt x="190240" y="401595"/>
                  </a:lnTo>
                  <a:lnTo>
                    <a:pt x="174059" y="417841"/>
                  </a:lnTo>
                  <a:cubicBezTo>
                    <a:pt x="167844" y="424106"/>
                    <a:pt x="167721" y="434371"/>
                    <a:pt x="173782" y="440793"/>
                  </a:cubicBezTo>
                  <a:close/>
                  <a:moveTo>
                    <a:pt x="346210" y="357500"/>
                  </a:moveTo>
                  <a:cubicBezTo>
                    <a:pt x="354912" y="357497"/>
                    <a:pt x="361964" y="350225"/>
                    <a:pt x="361961" y="341258"/>
                  </a:cubicBezTo>
                  <a:cubicBezTo>
                    <a:pt x="361959" y="335859"/>
                    <a:pt x="359353" y="330814"/>
                    <a:pt x="355008" y="327798"/>
                  </a:cubicBezTo>
                  <a:lnTo>
                    <a:pt x="209129" y="226767"/>
                  </a:lnTo>
                  <a:cubicBezTo>
                    <a:pt x="203806" y="223090"/>
                    <a:pt x="196855" y="223090"/>
                    <a:pt x="191532" y="226767"/>
                  </a:cubicBezTo>
                  <a:lnTo>
                    <a:pt x="45653" y="327796"/>
                  </a:lnTo>
                  <a:cubicBezTo>
                    <a:pt x="38432" y="332804"/>
                    <a:pt x="36517" y="342895"/>
                    <a:pt x="41377" y="350336"/>
                  </a:cubicBezTo>
                  <a:cubicBezTo>
                    <a:pt x="46236" y="357776"/>
                    <a:pt x="56028" y="359749"/>
                    <a:pt x="63249" y="354742"/>
                  </a:cubicBezTo>
                  <a:lnTo>
                    <a:pt x="200331" y="259799"/>
                  </a:lnTo>
                  <a:lnTo>
                    <a:pt x="337412" y="354742"/>
                  </a:lnTo>
                  <a:cubicBezTo>
                    <a:pt x="340012" y="356545"/>
                    <a:pt x="343076" y="357506"/>
                    <a:pt x="346210" y="357500"/>
                  </a:cubicBezTo>
                  <a:close/>
                  <a:moveTo>
                    <a:pt x="365283" y="170782"/>
                  </a:moveTo>
                  <a:cubicBezTo>
                    <a:pt x="357753" y="175264"/>
                    <a:pt x="355175" y="185188"/>
                    <a:pt x="359525" y="192947"/>
                  </a:cubicBezTo>
                  <a:cubicBezTo>
                    <a:pt x="362338" y="197965"/>
                    <a:pt x="367535" y="201056"/>
                    <a:pt x="373159" y="201056"/>
                  </a:cubicBezTo>
                  <a:cubicBezTo>
                    <a:pt x="375926" y="201063"/>
                    <a:pt x="378645" y="200308"/>
                    <a:pt x="381034" y="198869"/>
                  </a:cubicBezTo>
                  <a:lnTo>
                    <a:pt x="428748" y="170436"/>
                  </a:lnTo>
                  <a:lnTo>
                    <a:pt x="476462" y="198869"/>
                  </a:lnTo>
                  <a:cubicBezTo>
                    <a:pt x="478851" y="200308"/>
                    <a:pt x="481570" y="201063"/>
                    <a:pt x="484337" y="201056"/>
                  </a:cubicBezTo>
                  <a:cubicBezTo>
                    <a:pt x="493033" y="201056"/>
                    <a:pt x="500082" y="193792"/>
                    <a:pt x="500082" y="184831"/>
                  </a:cubicBezTo>
                  <a:cubicBezTo>
                    <a:pt x="500082" y="179036"/>
                    <a:pt x="497082" y="173681"/>
                    <a:pt x="492213" y="170782"/>
                  </a:cubicBezTo>
                  <a:lnTo>
                    <a:pt x="444499" y="142349"/>
                  </a:lnTo>
                  <a:lnTo>
                    <a:pt x="444499" y="85525"/>
                  </a:lnTo>
                  <a:cubicBezTo>
                    <a:pt x="444499" y="76561"/>
                    <a:pt x="437447" y="69295"/>
                    <a:pt x="428748" y="69295"/>
                  </a:cubicBezTo>
                  <a:cubicBezTo>
                    <a:pt x="420049" y="69295"/>
                    <a:pt x="412997" y="76561"/>
                    <a:pt x="412997" y="85525"/>
                  </a:cubicBezTo>
                  <a:lnTo>
                    <a:pt x="412997" y="142350"/>
                  </a:lnTo>
                  <a:close/>
                  <a:moveTo>
                    <a:pt x="495904" y="136134"/>
                  </a:moveTo>
                  <a:cubicBezTo>
                    <a:pt x="498671" y="136140"/>
                    <a:pt x="501390" y="135385"/>
                    <a:pt x="503780" y="133947"/>
                  </a:cubicBezTo>
                  <a:lnTo>
                    <a:pt x="551493" y="105513"/>
                  </a:lnTo>
                  <a:lnTo>
                    <a:pt x="599207" y="133947"/>
                  </a:lnTo>
                  <a:cubicBezTo>
                    <a:pt x="601596" y="135385"/>
                    <a:pt x="604315" y="136140"/>
                    <a:pt x="607083" y="136134"/>
                  </a:cubicBezTo>
                  <a:cubicBezTo>
                    <a:pt x="615778" y="136134"/>
                    <a:pt x="622828" y="128869"/>
                    <a:pt x="622827" y="119909"/>
                  </a:cubicBezTo>
                  <a:cubicBezTo>
                    <a:pt x="622827" y="114114"/>
                    <a:pt x="619828" y="108758"/>
                    <a:pt x="614958" y="105860"/>
                  </a:cubicBezTo>
                  <a:lnTo>
                    <a:pt x="567244" y="77427"/>
                  </a:lnTo>
                  <a:lnTo>
                    <a:pt x="567244" y="20603"/>
                  </a:lnTo>
                  <a:cubicBezTo>
                    <a:pt x="567244" y="11639"/>
                    <a:pt x="560192" y="4372"/>
                    <a:pt x="551493" y="4372"/>
                  </a:cubicBezTo>
                  <a:cubicBezTo>
                    <a:pt x="542795" y="4372"/>
                    <a:pt x="535743" y="11639"/>
                    <a:pt x="535743" y="20603"/>
                  </a:cubicBezTo>
                  <a:lnTo>
                    <a:pt x="535743" y="77428"/>
                  </a:lnTo>
                  <a:lnTo>
                    <a:pt x="488029" y="105861"/>
                  </a:lnTo>
                  <a:cubicBezTo>
                    <a:pt x="480499" y="110343"/>
                    <a:pt x="477921" y="120267"/>
                    <a:pt x="482271" y="128026"/>
                  </a:cubicBezTo>
                  <a:cubicBezTo>
                    <a:pt x="485084" y="133044"/>
                    <a:pt x="490280" y="136135"/>
                    <a:pt x="495904" y="136135"/>
                  </a:cubicBezTo>
                  <a:close/>
                  <a:moveTo>
                    <a:pt x="65126" y="175951"/>
                  </a:moveTo>
                  <a:cubicBezTo>
                    <a:pt x="73830" y="175941"/>
                    <a:pt x="80878" y="168661"/>
                    <a:pt x="80868" y="159692"/>
                  </a:cubicBezTo>
                  <a:cubicBezTo>
                    <a:pt x="80864" y="155832"/>
                    <a:pt x="79526" y="152100"/>
                    <a:pt x="77093" y="149164"/>
                  </a:cubicBezTo>
                  <a:cubicBezTo>
                    <a:pt x="72607" y="143824"/>
                    <a:pt x="70158" y="136985"/>
                    <a:pt x="70202" y="129922"/>
                  </a:cubicBezTo>
                  <a:cubicBezTo>
                    <a:pt x="70264" y="115763"/>
                    <a:pt x="80075" y="103644"/>
                    <a:pt x="93582" y="101043"/>
                  </a:cubicBezTo>
                  <a:cubicBezTo>
                    <a:pt x="102130" y="99381"/>
                    <a:pt x="107752" y="90893"/>
                    <a:pt x="106139" y="82084"/>
                  </a:cubicBezTo>
                  <a:cubicBezTo>
                    <a:pt x="106054" y="81621"/>
                    <a:pt x="105950" y="81161"/>
                    <a:pt x="105826" y="80707"/>
                  </a:cubicBezTo>
                  <a:cubicBezTo>
                    <a:pt x="105088" y="77890"/>
                    <a:pt x="104716" y="74986"/>
                    <a:pt x="104718" y="72068"/>
                  </a:cubicBezTo>
                  <a:cubicBezTo>
                    <a:pt x="104864" y="50054"/>
                    <a:pt x="122301" y="32329"/>
                    <a:pt x="143665" y="32479"/>
                  </a:cubicBezTo>
                  <a:cubicBezTo>
                    <a:pt x="160985" y="32600"/>
                    <a:pt x="176116" y="44571"/>
                    <a:pt x="180704" y="61781"/>
                  </a:cubicBezTo>
                  <a:cubicBezTo>
                    <a:pt x="181960" y="66607"/>
                    <a:pt x="185293" y="70573"/>
                    <a:pt x="189748" y="72544"/>
                  </a:cubicBezTo>
                  <a:cubicBezTo>
                    <a:pt x="194201" y="74527"/>
                    <a:pt x="199297" y="74257"/>
                    <a:pt x="203530" y="71815"/>
                  </a:cubicBezTo>
                  <a:cubicBezTo>
                    <a:pt x="206969" y="69902"/>
                    <a:pt x="210820" y="68910"/>
                    <a:pt x="214728" y="68930"/>
                  </a:cubicBezTo>
                  <a:cubicBezTo>
                    <a:pt x="228652" y="68950"/>
                    <a:pt x="239935" y="80576"/>
                    <a:pt x="239954" y="94924"/>
                  </a:cubicBezTo>
                  <a:cubicBezTo>
                    <a:pt x="239937" y="97861"/>
                    <a:pt x="239491" y="100779"/>
                    <a:pt x="238631" y="103579"/>
                  </a:cubicBezTo>
                  <a:lnTo>
                    <a:pt x="238530" y="104020"/>
                  </a:lnTo>
                  <a:cubicBezTo>
                    <a:pt x="237492" y="106170"/>
                    <a:pt x="236937" y="108534"/>
                    <a:pt x="236907" y="110935"/>
                  </a:cubicBezTo>
                  <a:cubicBezTo>
                    <a:pt x="236902" y="119893"/>
                    <a:pt x="243946" y="127160"/>
                    <a:pt x="252640" y="127165"/>
                  </a:cubicBezTo>
                  <a:cubicBezTo>
                    <a:pt x="252646" y="127165"/>
                    <a:pt x="252652" y="127165"/>
                    <a:pt x="252658" y="127165"/>
                  </a:cubicBezTo>
                  <a:lnTo>
                    <a:pt x="354546" y="127165"/>
                  </a:lnTo>
                  <a:cubicBezTo>
                    <a:pt x="363245" y="127165"/>
                    <a:pt x="370297" y="119899"/>
                    <a:pt x="370297" y="110935"/>
                  </a:cubicBezTo>
                  <a:cubicBezTo>
                    <a:pt x="370297" y="101971"/>
                    <a:pt x="363245" y="94704"/>
                    <a:pt x="354546" y="94704"/>
                  </a:cubicBezTo>
                  <a:lnTo>
                    <a:pt x="271430" y="94704"/>
                  </a:lnTo>
                  <a:cubicBezTo>
                    <a:pt x="270767" y="61963"/>
                    <a:pt x="244472" y="35974"/>
                    <a:pt x="212699" y="36658"/>
                  </a:cubicBezTo>
                  <a:cubicBezTo>
                    <a:pt x="210091" y="36714"/>
                    <a:pt x="207490" y="36953"/>
                    <a:pt x="204914" y="37372"/>
                  </a:cubicBezTo>
                  <a:cubicBezTo>
                    <a:pt x="186149" y="2391"/>
                    <a:pt x="143417" y="-10291"/>
                    <a:pt x="109470" y="9047"/>
                  </a:cubicBezTo>
                  <a:cubicBezTo>
                    <a:pt x="87198" y="21734"/>
                    <a:pt x="73328" y="45844"/>
                    <a:pt x="73217" y="72068"/>
                  </a:cubicBezTo>
                  <a:cubicBezTo>
                    <a:pt x="73217" y="72702"/>
                    <a:pt x="73217" y="73336"/>
                    <a:pt x="73248" y="73986"/>
                  </a:cubicBezTo>
                  <a:cubicBezTo>
                    <a:pt x="43224" y="88497"/>
                    <a:pt x="30300" y="125341"/>
                    <a:pt x="44382" y="156279"/>
                  </a:cubicBezTo>
                  <a:cubicBezTo>
                    <a:pt x="46681" y="161332"/>
                    <a:pt x="49634" y="166041"/>
                    <a:pt x="53159" y="170278"/>
                  </a:cubicBezTo>
                  <a:cubicBezTo>
                    <a:pt x="56151" y="173881"/>
                    <a:pt x="60524" y="175954"/>
                    <a:pt x="65126" y="175951"/>
                  </a:cubicBezTo>
                  <a:close/>
                  <a:moveTo>
                    <a:pt x="270840" y="177219"/>
                  </a:moveTo>
                  <a:cubicBezTo>
                    <a:pt x="279539" y="177219"/>
                    <a:pt x="286591" y="169952"/>
                    <a:pt x="286591" y="160988"/>
                  </a:cubicBezTo>
                  <a:cubicBezTo>
                    <a:pt x="286591" y="152025"/>
                    <a:pt x="279539" y="144758"/>
                    <a:pt x="270840" y="144758"/>
                  </a:cubicBezTo>
                  <a:lnTo>
                    <a:pt x="137204" y="144758"/>
                  </a:lnTo>
                  <a:cubicBezTo>
                    <a:pt x="128505" y="144758"/>
                    <a:pt x="121453" y="152025"/>
                    <a:pt x="121453" y="160988"/>
                  </a:cubicBezTo>
                  <a:cubicBezTo>
                    <a:pt x="121453" y="169952"/>
                    <a:pt x="128505" y="177219"/>
                    <a:pt x="137204" y="177219"/>
                  </a:cubicBezTo>
                  <a:close/>
                  <a:moveTo>
                    <a:pt x="436869" y="43760"/>
                  </a:moveTo>
                  <a:lnTo>
                    <a:pt x="456526" y="43760"/>
                  </a:lnTo>
                  <a:cubicBezTo>
                    <a:pt x="465225" y="43760"/>
                    <a:pt x="472277" y="36493"/>
                    <a:pt x="472277" y="27529"/>
                  </a:cubicBezTo>
                  <a:cubicBezTo>
                    <a:pt x="472277" y="18565"/>
                    <a:pt x="465225" y="11299"/>
                    <a:pt x="456526" y="11299"/>
                  </a:cubicBezTo>
                  <a:lnTo>
                    <a:pt x="436869" y="11299"/>
                  </a:lnTo>
                  <a:cubicBezTo>
                    <a:pt x="428170" y="11299"/>
                    <a:pt x="421118" y="18565"/>
                    <a:pt x="421118" y="27529"/>
                  </a:cubicBezTo>
                  <a:cubicBezTo>
                    <a:pt x="421118" y="36493"/>
                    <a:pt x="428170" y="43760"/>
                    <a:pt x="436869" y="43760"/>
                  </a:cubicBezTo>
                  <a:close/>
                  <a:moveTo>
                    <a:pt x="290436" y="43760"/>
                  </a:moveTo>
                  <a:lnTo>
                    <a:pt x="382880" y="43760"/>
                  </a:lnTo>
                  <a:cubicBezTo>
                    <a:pt x="391579" y="43760"/>
                    <a:pt x="398631" y="36493"/>
                    <a:pt x="398631" y="27529"/>
                  </a:cubicBezTo>
                  <a:cubicBezTo>
                    <a:pt x="398631" y="18565"/>
                    <a:pt x="391579" y="11299"/>
                    <a:pt x="382880" y="11299"/>
                  </a:cubicBezTo>
                  <a:lnTo>
                    <a:pt x="290436" y="11299"/>
                  </a:lnTo>
                  <a:cubicBezTo>
                    <a:pt x="281737" y="11299"/>
                    <a:pt x="274685" y="18565"/>
                    <a:pt x="274685" y="27529"/>
                  </a:cubicBezTo>
                  <a:cubicBezTo>
                    <a:pt x="274685" y="36493"/>
                    <a:pt x="281737" y="43760"/>
                    <a:pt x="290436" y="43760"/>
                  </a:cubicBezTo>
                  <a:close/>
                </a:path>
              </a:pathLst>
            </a:custGeom>
            <a:solidFill>
              <a:srgbClr val="32946D"/>
            </a:solidFill>
            <a:ln w="3124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2" name="Group 1425">
            <a:extLst>
              <a:ext uri="{FF2B5EF4-FFF2-40B4-BE49-F238E27FC236}">
                <a16:creationId xmlns:a16="http://schemas.microsoft.com/office/drawing/2014/main" id="{91B3B862-60A9-34F1-E750-621FC41CF7C7}"/>
              </a:ext>
            </a:extLst>
          </p:cNvPr>
          <p:cNvGrpSpPr/>
          <p:nvPr/>
        </p:nvGrpSpPr>
        <p:grpSpPr>
          <a:xfrm>
            <a:off x="5107227" y="3953233"/>
            <a:ext cx="1067906" cy="1067906"/>
            <a:chOff x="4954614" y="3023448"/>
            <a:chExt cx="1067906" cy="1067906"/>
          </a:xfrm>
        </p:grpSpPr>
        <p:grpSp>
          <p:nvGrpSpPr>
            <p:cNvPr id="33" name="Group 789">
              <a:extLst>
                <a:ext uri="{FF2B5EF4-FFF2-40B4-BE49-F238E27FC236}">
                  <a16:creationId xmlns:a16="http://schemas.microsoft.com/office/drawing/2014/main" id="{3D7431AD-BC53-46F4-2E3D-9780B5D7F6E0}"/>
                </a:ext>
              </a:extLst>
            </p:cNvPr>
            <p:cNvGrpSpPr/>
            <p:nvPr/>
          </p:nvGrpSpPr>
          <p:grpSpPr>
            <a:xfrm>
              <a:off x="4954614" y="3023448"/>
              <a:ext cx="1067906" cy="1067906"/>
              <a:chOff x="5545792" y="2288243"/>
              <a:chExt cx="1238728" cy="1238728"/>
            </a:xfrm>
          </p:grpSpPr>
          <p:sp>
            <p:nvSpPr>
              <p:cNvPr id="40" name="TextBox 790">
                <a:extLst>
                  <a:ext uri="{FF2B5EF4-FFF2-40B4-BE49-F238E27FC236}">
                    <a16:creationId xmlns:a16="http://schemas.microsoft.com/office/drawing/2014/main" id="{86FB1B61-AFFF-EC4B-C3E4-6370928A077C}"/>
                  </a:ext>
                </a:extLst>
              </p:cNvPr>
              <p:cNvSpPr txBox="1"/>
              <p:nvPr/>
            </p:nvSpPr>
            <p:spPr>
              <a:xfrm>
                <a:off x="5545792" y="2288243"/>
                <a:ext cx="1238728" cy="1238728"/>
              </a:xfrm>
              <a:prstGeom prst="roundRect">
                <a:avLst>
                  <a:gd name="adj" fmla="val 8859"/>
                </a:avLst>
              </a:prstGeom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b="1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" name="TextBox 791">
                <a:extLst>
                  <a:ext uri="{FF2B5EF4-FFF2-40B4-BE49-F238E27FC236}">
                    <a16:creationId xmlns:a16="http://schemas.microsoft.com/office/drawing/2014/main" id="{60B09EDD-1C13-1456-599A-DE632B49A675}"/>
                  </a:ext>
                </a:extLst>
              </p:cNvPr>
              <p:cNvSpPr txBox="1"/>
              <p:nvPr/>
            </p:nvSpPr>
            <p:spPr>
              <a:xfrm>
                <a:off x="5546690" y="2912464"/>
                <a:ext cx="1235948" cy="535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Distancias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más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cortas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" name="Graphic 1070">
              <a:extLst>
                <a:ext uri="{FF2B5EF4-FFF2-40B4-BE49-F238E27FC236}">
                  <a16:creationId xmlns:a16="http://schemas.microsoft.com/office/drawing/2014/main" id="{66ACE53A-C58A-5FC6-AEA7-A0ACD09074AE}"/>
                </a:ext>
              </a:extLst>
            </p:cNvPr>
            <p:cNvGrpSpPr/>
            <p:nvPr/>
          </p:nvGrpSpPr>
          <p:grpSpPr>
            <a:xfrm>
              <a:off x="5335112" y="3184238"/>
              <a:ext cx="278360" cy="299772"/>
              <a:chOff x="3249179" y="-1508343"/>
              <a:chExt cx="495300" cy="533400"/>
            </a:xfrm>
            <a:solidFill>
              <a:srgbClr val="32946D"/>
            </a:solidFill>
          </p:grpSpPr>
          <p:sp>
            <p:nvSpPr>
              <p:cNvPr id="35" name="Freeform 1398">
                <a:extLst>
                  <a:ext uri="{FF2B5EF4-FFF2-40B4-BE49-F238E27FC236}">
                    <a16:creationId xmlns:a16="http://schemas.microsoft.com/office/drawing/2014/main" id="{98F49CF7-963F-E001-11AD-ACAD06731E9A}"/>
                  </a:ext>
                </a:extLst>
              </p:cNvPr>
              <p:cNvSpPr/>
              <p:nvPr/>
            </p:nvSpPr>
            <p:spPr>
              <a:xfrm>
                <a:off x="3249179" y="-1241643"/>
                <a:ext cx="190500" cy="266700"/>
              </a:xfrm>
              <a:custGeom>
                <a:avLst/>
                <a:gdLst>
                  <a:gd name="connsiteX0" fmla="*/ 95622 w 190500"/>
                  <a:gd name="connsiteY0" fmla="*/ 213830 h 266700"/>
                  <a:gd name="connsiteX1" fmla="*/ 118093 w 190500"/>
                  <a:gd name="connsiteY1" fmla="*/ 212535 h 266700"/>
                  <a:gd name="connsiteX2" fmla="*/ 123732 w 190500"/>
                  <a:gd name="connsiteY2" fmla="*/ 238883 h 266700"/>
                  <a:gd name="connsiteX3" fmla="*/ 110761 w 190500"/>
                  <a:gd name="connsiteY3" fmla="*/ 258407 h 266700"/>
                  <a:gd name="connsiteX4" fmla="*/ 95089 w 190500"/>
                  <a:gd name="connsiteY4" fmla="*/ 266629 h 266700"/>
                  <a:gd name="connsiteX5" fmla="*/ 79417 w 190500"/>
                  <a:gd name="connsiteY5" fmla="*/ 258407 h 266700"/>
                  <a:gd name="connsiteX6" fmla="*/ 18161 w 190500"/>
                  <a:gd name="connsiteY6" fmla="*/ 154860 h 266700"/>
                  <a:gd name="connsiteX7" fmla="*/ -161 w 190500"/>
                  <a:gd name="connsiteY7" fmla="*/ 95179 h 266700"/>
                  <a:gd name="connsiteX8" fmla="*/ 95089 w 190500"/>
                  <a:gd name="connsiteY8" fmla="*/ -71 h 266700"/>
                  <a:gd name="connsiteX9" fmla="*/ 190339 w 190500"/>
                  <a:gd name="connsiteY9" fmla="*/ 95179 h 266700"/>
                  <a:gd name="connsiteX10" fmla="*/ 169122 w 190500"/>
                  <a:gd name="connsiteY10" fmla="*/ 160804 h 266700"/>
                  <a:gd name="connsiteX11" fmla="*/ 143586 w 190500"/>
                  <a:gd name="connsiteY11" fmla="*/ 169389 h 266700"/>
                  <a:gd name="connsiteX12" fmla="*/ 135001 w 190500"/>
                  <a:gd name="connsiteY12" fmla="*/ 143853 h 266700"/>
                  <a:gd name="connsiteX13" fmla="*/ 152239 w 190500"/>
                  <a:gd name="connsiteY13" fmla="*/ 95179 h 266700"/>
                  <a:gd name="connsiteX14" fmla="*/ 95089 w 190500"/>
                  <a:gd name="connsiteY14" fmla="*/ 38029 h 266700"/>
                  <a:gd name="connsiteX15" fmla="*/ 37939 w 190500"/>
                  <a:gd name="connsiteY15" fmla="*/ 95179 h 266700"/>
                  <a:gd name="connsiteX16" fmla="*/ 52536 w 190500"/>
                  <a:gd name="connsiteY16" fmla="*/ 138426 h 266700"/>
                  <a:gd name="connsiteX17" fmla="*/ 95622 w 190500"/>
                  <a:gd name="connsiteY17" fmla="*/ 21383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0500" h="266700">
                    <a:moveTo>
                      <a:pt x="95622" y="213830"/>
                    </a:moveTo>
                    <a:cubicBezTo>
                      <a:pt x="101854" y="208683"/>
                      <a:pt x="110955" y="207912"/>
                      <a:pt x="118093" y="212535"/>
                    </a:cubicBezTo>
                    <a:cubicBezTo>
                      <a:pt x="126924" y="218250"/>
                      <a:pt x="129447" y="230061"/>
                      <a:pt x="123732" y="238883"/>
                    </a:cubicBezTo>
                    <a:cubicBezTo>
                      <a:pt x="115985" y="250838"/>
                      <a:pt x="110761" y="258407"/>
                      <a:pt x="110761" y="258407"/>
                    </a:cubicBezTo>
                    <a:cubicBezTo>
                      <a:pt x="107205" y="263555"/>
                      <a:pt x="101346" y="266629"/>
                      <a:pt x="95089" y="266629"/>
                    </a:cubicBezTo>
                    <a:cubicBezTo>
                      <a:pt x="88832" y="266629"/>
                      <a:pt x="82973" y="263555"/>
                      <a:pt x="79417" y="258407"/>
                    </a:cubicBezTo>
                    <a:cubicBezTo>
                      <a:pt x="79417" y="258407"/>
                      <a:pt x="41139" y="202934"/>
                      <a:pt x="18161" y="154860"/>
                    </a:cubicBezTo>
                    <a:cubicBezTo>
                      <a:pt x="7070" y="131653"/>
                      <a:pt x="-161" y="109758"/>
                      <a:pt x="-161" y="95179"/>
                    </a:cubicBezTo>
                    <a:cubicBezTo>
                      <a:pt x="-161" y="42609"/>
                      <a:pt x="42519" y="-71"/>
                      <a:pt x="95089" y="-71"/>
                    </a:cubicBezTo>
                    <a:cubicBezTo>
                      <a:pt x="147659" y="-71"/>
                      <a:pt x="190339" y="42609"/>
                      <a:pt x="190339" y="95179"/>
                    </a:cubicBezTo>
                    <a:cubicBezTo>
                      <a:pt x="190339" y="110960"/>
                      <a:pt x="181728" y="135412"/>
                      <a:pt x="169122" y="160804"/>
                    </a:cubicBezTo>
                    <a:cubicBezTo>
                      <a:pt x="164439" y="170219"/>
                      <a:pt x="153001" y="174071"/>
                      <a:pt x="143586" y="169389"/>
                    </a:cubicBezTo>
                    <a:cubicBezTo>
                      <a:pt x="134163" y="164715"/>
                      <a:pt x="130319" y="153268"/>
                      <a:pt x="135001" y="143853"/>
                    </a:cubicBezTo>
                    <a:cubicBezTo>
                      <a:pt x="144441" y="124846"/>
                      <a:pt x="152239" y="106998"/>
                      <a:pt x="152239" y="95179"/>
                    </a:cubicBezTo>
                    <a:cubicBezTo>
                      <a:pt x="152239" y="63640"/>
                      <a:pt x="126627" y="38029"/>
                      <a:pt x="95089" y="38029"/>
                    </a:cubicBezTo>
                    <a:cubicBezTo>
                      <a:pt x="63551" y="38029"/>
                      <a:pt x="37939" y="63640"/>
                      <a:pt x="37939" y="95179"/>
                    </a:cubicBezTo>
                    <a:cubicBezTo>
                      <a:pt x="37939" y="105838"/>
                      <a:pt x="44425" y="121459"/>
                      <a:pt x="52536" y="138426"/>
                    </a:cubicBezTo>
                    <a:cubicBezTo>
                      <a:pt x="65312" y="165156"/>
                      <a:pt x="83083" y="194281"/>
                      <a:pt x="95622" y="213830"/>
                    </a:cubicBezTo>
                    <a:close/>
                  </a:path>
                </a:pathLst>
              </a:custGeom>
              <a:grpFill/>
              <a:ln w="8467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Freeform 1399">
                <a:extLst>
                  <a:ext uri="{FF2B5EF4-FFF2-40B4-BE49-F238E27FC236}">
                    <a16:creationId xmlns:a16="http://schemas.microsoft.com/office/drawing/2014/main" id="{1D75A562-341E-C8F2-264F-80E35B11F3E6}"/>
                  </a:ext>
                </a:extLst>
              </p:cNvPr>
              <p:cNvSpPr/>
              <p:nvPr/>
            </p:nvSpPr>
            <p:spPr>
              <a:xfrm>
                <a:off x="3325376" y="-1279740"/>
                <a:ext cx="381000" cy="304793"/>
              </a:xfrm>
              <a:custGeom>
                <a:avLst/>
                <a:gdLst>
                  <a:gd name="connsiteX0" fmla="*/ 323690 w 381000"/>
                  <a:gd name="connsiteY0" fmla="*/ -76 h 304793"/>
                  <a:gd name="connsiteX1" fmla="*/ 237965 w 381000"/>
                  <a:gd name="connsiteY1" fmla="*/ -76 h 304793"/>
                  <a:gd name="connsiteX2" fmla="*/ 190816 w 381000"/>
                  <a:gd name="connsiteY2" fmla="*/ 19452 h 304793"/>
                  <a:gd name="connsiteX3" fmla="*/ 171290 w 381000"/>
                  <a:gd name="connsiteY3" fmla="*/ 66599 h 304793"/>
                  <a:gd name="connsiteX4" fmla="*/ 171290 w 381000"/>
                  <a:gd name="connsiteY4" fmla="*/ 66614 h 304793"/>
                  <a:gd name="connsiteX5" fmla="*/ 237946 w 381000"/>
                  <a:gd name="connsiteY5" fmla="*/ 133274 h 304793"/>
                  <a:gd name="connsiteX6" fmla="*/ 276065 w 381000"/>
                  <a:gd name="connsiteY6" fmla="*/ 133274 h 304793"/>
                  <a:gd name="connsiteX7" fmla="*/ 342740 w 381000"/>
                  <a:gd name="connsiteY7" fmla="*/ 199949 h 304793"/>
                  <a:gd name="connsiteX8" fmla="*/ 342740 w 381000"/>
                  <a:gd name="connsiteY8" fmla="*/ 199949 h 304793"/>
                  <a:gd name="connsiteX9" fmla="*/ 276065 w 381000"/>
                  <a:gd name="connsiteY9" fmla="*/ 266624 h 304793"/>
                  <a:gd name="connsiteX10" fmla="*/ 18890 w 381000"/>
                  <a:gd name="connsiteY10" fmla="*/ 266624 h 304793"/>
                  <a:gd name="connsiteX11" fmla="*/ -160 w 381000"/>
                  <a:gd name="connsiteY11" fmla="*/ 285671 h 304793"/>
                  <a:gd name="connsiteX12" fmla="*/ 18890 w 381000"/>
                  <a:gd name="connsiteY12" fmla="*/ 304718 h 304793"/>
                  <a:gd name="connsiteX13" fmla="*/ 276065 w 381000"/>
                  <a:gd name="connsiteY13" fmla="*/ 304718 h 304793"/>
                  <a:gd name="connsiteX14" fmla="*/ 380840 w 381000"/>
                  <a:gd name="connsiteY14" fmla="*/ 199949 h 304793"/>
                  <a:gd name="connsiteX15" fmla="*/ 380840 w 381000"/>
                  <a:gd name="connsiteY15" fmla="*/ 199949 h 304793"/>
                  <a:gd name="connsiteX16" fmla="*/ 276065 w 381000"/>
                  <a:gd name="connsiteY16" fmla="*/ 95173 h 304793"/>
                  <a:gd name="connsiteX17" fmla="*/ 237946 w 381000"/>
                  <a:gd name="connsiteY17" fmla="*/ 95173 h 304793"/>
                  <a:gd name="connsiteX18" fmla="*/ 209390 w 381000"/>
                  <a:gd name="connsiteY18" fmla="*/ 66614 h 304793"/>
                  <a:gd name="connsiteX19" fmla="*/ 209390 w 381000"/>
                  <a:gd name="connsiteY19" fmla="*/ 66599 h 304793"/>
                  <a:gd name="connsiteX20" fmla="*/ 217762 w 381000"/>
                  <a:gd name="connsiteY20" fmla="*/ 46389 h 304793"/>
                  <a:gd name="connsiteX21" fmla="*/ 237965 w 381000"/>
                  <a:gd name="connsiteY21" fmla="*/ 38018 h 304793"/>
                  <a:gd name="connsiteX22" fmla="*/ 323690 w 381000"/>
                  <a:gd name="connsiteY22" fmla="*/ 38018 h 304793"/>
                  <a:gd name="connsiteX23" fmla="*/ 342740 w 381000"/>
                  <a:gd name="connsiteY23" fmla="*/ 18971 h 304793"/>
                  <a:gd name="connsiteX24" fmla="*/ 323690 w 381000"/>
                  <a:gd name="connsiteY24" fmla="*/ -76 h 304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1000" h="304793">
                    <a:moveTo>
                      <a:pt x="323690" y="-76"/>
                    </a:moveTo>
                    <a:lnTo>
                      <a:pt x="237965" y="-76"/>
                    </a:lnTo>
                    <a:cubicBezTo>
                      <a:pt x="220287" y="-76"/>
                      <a:pt x="203323" y="6947"/>
                      <a:pt x="190816" y="19452"/>
                    </a:cubicBezTo>
                    <a:cubicBezTo>
                      <a:pt x="178320" y="31950"/>
                      <a:pt x="171290" y="48915"/>
                      <a:pt x="171290" y="66599"/>
                    </a:cubicBezTo>
                    <a:cubicBezTo>
                      <a:pt x="171290" y="66599"/>
                      <a:pt x="171290" y="66606"/>
                      <a:pt x="171290" y="66614"/>
                    </a:cubicBezTo>
                    <a:cubicBezTo>
                      <a:pt x="171290" y="103426"/>
                      <a:pt x="201132" y="133274"/>
                      <a:pt x="237946" y="133274"/>
                    </a:cubicBezTo>
                    <a:cubicBezTo>
                      <a:pt x="249833" y="133274"/>
                      <a:pt x="262949" y="133274"/>
                      <a:pt x="276065" y="133274"/>
                    </a:cubicBezTo>
                    <a:cubicBezTo>
                      <a:pt x="312889" y="133274"/>
                      <a:pt x="342740" y="163122"/>
                      <a:pt x="342740" y="199949"/>
                    </a:cubicBezTo>
                    <a:lnTo>
                      <a:pt x="342740" y="199949"/>
                    </a:lnTo>
                    <a:cubicBezTo>
                      <a:pt x="342740" y="236769"/>
                      <a:pt x="312889" y="266624"/>
                      <a:pt x="276065" y="266624"/>
                    </a:cubicBezTo>
                    <a:lnTo>
                      <a:pt x="18890" y="266624"/>
                    </a:lnTo>
                    <a:cubicBezTo>
                      <a:pt x="8374" y="266624"/>
                      <a:pt x="-160" y="275158"/>
                      <a:pt x="-160" y="285671"/>
                    </a:cubicBezTo>
                    <a:cubicBezTo>
                      <a:pt x="-160" y="296183"/>
                      <a:pt x="8374" y="304718"/>
                      <a:pt x="18890" y="304718"/>
                    </a:cubicBezTo>
                    <a:lnTo>
                      <a:pt x="276065" y="304718"/>
                    </a:lnTo>
                    <a:cubicBezTo>
                      <a:pt x="333929" y="304718"/>
                      <a:pt x="380840" y="257808"/>
                      <a:pt x="380840" y="199949"/>
                    </a:cubicBezTo>
                    <a:lnTo>
                      <a:pt x="380840" y="199949"/>
                    </a:lnTo>
                    <a:cubicBezTo>
                      <a:pt x="380840" y="142083"/>
                      <a:pt x="333929" y="95173"/>
                      <a:pt x="276065" y="95173"/>
                    </a:cubicBezTo>
                    <a:cubicBezTo>
                      <a:pt x="262949" y="95173"/>
                      <a:pt x="249833" y="95173"/>
                      <a:pt x="237946" y="95173"/>
                    </a:cubicBezTo>
                    <a:cubicBezTo>
                      <a:pt x="222173" y="95173"/>
                      <a:pt x="209390" y="82386"/>
                      <a:pt x="209390" y="66614"/>
                    </a:cubicBezTo>
                    <a:cubicBezTo>
                      <a:pt x="209390" y="66606"/>
                      <a:pt x="209390" y="66599"/>
                      <a:pt x="209390" y="66599"/>
                    </a:cubicBezTo>
                    <a:cubicBezTo>
                      <a:pt x="209390" y="59020"/>
                      <a:pt x="212400" y="51753"/>
                      <a:pt x="217762" y="46389"/>
                    </a:cubicBezTo>
                    <a:cubicBezTo>
                      <a:pt x="223115" y="41033"/>
                      <a:pt x="230383" y="38018"/>
                      <a:pt x="237965" y="38018"/>
                    </a:cubicBezTo>
                    <a:cubicBezTo>
                      <a:pt x="276256" y="38018"/>
                      <a:pt x="323690" y="38018"/>
                      <a:pt x="323690" y="38018"/>
                    </a:cubicBezTo>
                    <a:cubicBezTo>
                      <a:pt x="334206" y="38018"/>
                      <a:pt x="342740" y="29483"/>
                      <a:pt x="342740" y="18971"/>
                    </a:cubicBezTo>
                    <a:cubicBezTo>
                      <a:pt x="342740" y="8458"/>
                      <a:pt x="334206" y="-76"/>
                      <a:pt x="323690" y="-76"/>
                    </a:cubicBezTo>
                    <a:close/>
                  </a:path>
                </a:pathLst>
              </a:custGeom>
              <a:grpFill/>
              <a:ln w="8467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Freeform 1400">
                <a:extLst>
                  <a:ext uri="{FF2B5EF4-FFF2-40B4-BE49-F238E27FC236}">
                    <a16:creationId xmlns:a16="http://schemas.microsoft.com/office/drawing/2014/main" id="{E3237437-AB18-7696-E744-3F1DC2E09136}"/>
                  </a:ext>
                </a:extLst>
              </p:cNvPr>
              <p:cNvSpPr/>
              <p:nvPr/>
            </p:nvSpPr>
            <p:spPr>
              <a:xfrm>
                <a:off x="3325376" y="-1165444"/>
                <a:ext cx="38100" cy="38100"/>
              </a:xfrm>
              <a:custGeom>
                <a:avLst/>
                <a:gdLst>
                  <a:gd name="connsiteX0" fmla="*/ 38005 w 38100"/>
                  <a:gd name="connsiteY0" fmla="*/ 18982 h 38100"/>
                  <a:gd name="connsiteX1" fmla="*/ 18955 w 38100"/>
                  <a:gd name="connsiteY1" fmla="*/ 38032 h 38100"/>
                  <a:gd name="connsiteX2" fmla="*/ -95 w 38100"/>
                  <a:gd name="connsiteY2" fmla="*/ 18982 h 38100"/>
                  <a:gd name="connsiteX3" fmla="*/ 18955 w 38100"/>
                  <a:gd name="connsiteY3" fmla="*/ -68 h 38100"/>
                  <a:gd name="connsiteX4" fmla="*/ 38005 w 38100"/>
                  <a:gd name="connsiteY4" fmla="*/ 18982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8005" y="18982"/>
                    </a:moveTo>
                    <a:cubicBezTo>
                      <a:pt x="38005" y="29503"/>
                      <a:pt x="29476" y="38032"/>
                      <a:pt x="18955" y="38032"/>
                    </a:cubicBezTo>
                    <a:cubicBezTo>
                      <a:pt x="8434" y="38032"/>
                      <a:pt x="-95" y="29503"/>
                      <a:pt x="-95" y="18982"/>
                    </a:cubicBezTo>
                    <a:cubicBezTo>
                      <a:pt x="-95" y="8461"/>
                      <a:pt x="8434" y="-68"/>
                      <a:pt x="18955" y="-68"/>
                    </a:cubicBezTo>
                    <a:cubicBezTo>
                      <a:pt x="29476" y="-68"/>
                      <a:pt x="38005" y="8461"/>
                      <a:pt x="38005" y="1898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Freeform 1401">
                <a:extLst>
                  <a:ext uri="{FF2B5EF4-FFF2-40B4-BE49-F238E27FC236}">
                    <a16:creationId xmlns:a16="http://schemas.microsoft.com/office/drawing/2014/main" id="{EEE62D50-DE46-F006-E57C-72F28D730DFA}"/>
                  </a:ext>
                </a:extLst>
              </p:cNvPr>
              <p:cNvSpPr/>
              <p:nvPr/>
            </p:nvSpPr>
            <p:spPr>
              <a:xfrm>
                <a:off x="3553979" y="-1508343"/>
                <a:ext cx="190500" cy="266700"/>
              </a:xfrm>
              <a:custGeom>
                <a:avLst/>
                <a:gdLst>
                  <a:gd name="connsiteX0" fmla="*/ 95121 w 190500"/>
                  <a:gd name="connsiteY0" fmla="*/ -99 h 266700"/>
                  <a:gd name="connsiteX1" fmla="*/ -129 w 190500"/>
                  <a:gd name="connsiteY1" fmla="*/ 95151 h 266700"/>
                  <a:gd name="connsiteX2" fmla="*/ 18193 w 190500"/>
                  <a:gd name="connsiteY2" fmla="*/ 154832 h 266700"/>
                  <a:gd name="connsiteX3" fmla="*/ 79449 w 190500"/>
                  <a:gd name="connsiteY3" fmla="*/ 258379 h 266700"/>
                  <a:gd name="connsiteX4" fmla="*/ 95121 w 190500"/>
                  <a:gd name="connsiteY4" fmla="*/ 266601 h 266700"/>
                  <a:gd name="connsiteX5" fmla="*/ 110793 w 190500"/>
                  <a:gd name="connsiteY5" fmla="*/ 258379 h 266700"/>
                  <a:gd name="connsiteX6" fmla="*/ 172049 w 190500"/>
                  <a:gd name="connsiteY6" fmla="*/ 154832 h 266700"/>
                  <a:gd name="connsiteX7" fmla="*/ 190371 w 190500"/>
                  <a:gd name="connsiteY7" fmla="*/ 95151 h 266700"/>
                  <a:gd name="connsiteX8" fmla="*/ 95121 w 190500"/>
                  <a:gd name="connsiteY8" fmla="*/ -99 h 266700"/>
                  <a:gd name="connsiteX9" fmla="*/ 95121 w 190500"/>
                  <a:gd name="connsiteY9" fmla="*/ 212973 h 266700"/>
                  <a:gd name="connsiteX10" fmla="*/ 137675 w 190500"/>
                  <a:gd name="connsiteY10" fmla="*/ 138398 h 266700"/>
                  <a:gd name="connsiteX11" fmla="*/ 152271 w 190500"/>
                  <a:gd name="connsiteY11" fmla="*/ 95151 h 266700"/>
                  <a:gd name="connsiteX12" fmla="*/ 95121 w 190500"/>
                  <a:gd name="connsiteY12" fmla="*/ 38001 h 266700"/>
                  <a:gd name="connsiteX13" fmla="*/ 37971 w 190500"/>
                  <a:gd name="connsiteY13" fmla="*/ 95151 h 266700"/>
                  <a:gd name="connsiteX14" fmla="*/ 52568 w 190500"/>
                  <a:gd name="connsiteY14" fmla="*/ 138398 h 266700"/>
                  <a:gd name="connsiteX15" fmla="*/ 95121 w 190500"/>
                  <a:gd name="connsiteY15" fmla="*/ 212973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0500" h="266700">
                    <a:moveTo>
                      <a:pt x="95121" y="-99"/>
                    </a:moveTo>
                    <a:cubicBezTo>
                      <a:pt x="42551" y="-99"/>
                      <a:pt x="-129" y="42581"/>
                      <a:pt x="-129" y="95151"/>
                    </a:cubicBezTo>
                    <a:cubicBezTo>
                      <a:pt x="-129" y="109730"/>
                      <a:pt x="7102" y="131625"/>
                      <a:pt x="18193" y="154832"/>
                    </a:cubicBezTo>
                    <a:cubicBezTo>
                      <a:pt x="41171" y="202906"/>
                      <a:pt x="79449" y="258379"/>
                      <a:pt x="79449" y="258379"/>
                    </a:cubicBezTo>
                    <a:cubicBezTo>
                      <a:pt x="83005" y="263527"/>
                      <a:pt x="88864" y="266601"/>
                      <a:pt x="95121" y="266601"/>
                    </a:cubicBezTo>
                    <a:cubicBezTo>
                      <a:pt x="101378" y="266601"/>
                      <a:pt x="107237" y="263527"/>
                      <a:pt x="110793" y="258379"/>
                    </a:cubicBezTo>
                    <a:cubicBezTo>
                      <a:pt x="110793" y="258379"/>
                      <a:pt x="149071" y="202906"/>
                      <a:pt x="172049" y="154832"/>
                    </a:cubicBezTo>
                    <a:cubicBezTo>
                      <a:pt x="183140" y="131625"/>
                      <a:pt x="190371" y="109730"/>
                      <a:pt x="190371" y="95151"/>
                    </a:cubicBezTo>
                    <a:cubicBezTo>
                      <a:pt x="190371" y="42581"/>
                      <a:pt x="147691" y="-99"/>
                      <a:pt x="95121" y="-99"/>
                    </a:cubicBezTo>
                    <a:close/>
                    <a:moveTo>
                      <a:pt x="95121" y="212973"/>
                    </a:moveTo>
                    <a:cubicBezTo>
                      <a:pt x="107635" y="193423"/>
                      <a:pt x="125085" y="164747"/>
                      <a:pt x="137675" y="138398"/>
                    </a:cubicBezTo>
                    <a:cubicBezTo>
                      <a:pt x="145786" y="121431"/>
                      <a:pt x="152271" y="105810"/>
                      <a:pt x="152271" y="95151"/>
                    </a:cubicBezTo>
                    <a:cubicBezTo>
                      <a:pt x="152271" y="63612"/>
                      <a:pt x="126659" y="38001"/>
                      <a:pt x="95121" y="38001"/>
                    </a:cubicBezTo>
                    <a:cubicBezTo>
                      <a:pt x="63583" y="38001"/>
                      <a:pt x="37971" y="63612"/>
                      <a:pt x="37971" y="95151"/>
                    </a:cubicBezTo>
                    <a:cubicBezTo>
                      <a:pt x="37971" y="105810"/>
                      <a:pt x="44457" y="121431"/>
                      <a:pt x="52568" y="138398"/>
                    </a:cubicBezTo>
                    <a:cubicBezTo>
                      <a:pt x="65157" y="164747"/>
                      <a:pt x="82607" y="193423"/>
                      <a:pt x="95121" y="212973"/>
                    </a:cubicBezTo>
                    <a:close/>
                  </a:path>
                </a:pathLst>
              </a:custGeom>
              <a:grpFill/>
              <a:ln w="8467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Freeform 1402">
                <a:extLst>
                  <a:ext uri="{FF2B5EF4-FFF2-40B4-BE49-F238E27FC236}">
                    <a16:creationId xmlns:a16="http://schemas.microsoft.com/office/drawing/2014/main" id="{379CC5A0-4CCF-ADE6-BFC7-F35FE40747F7}"/>
                  </a:ext>
                </a:extLst>
              </p:cNvPr>
              <p:cNvSpPr/>
              <p:nvPr/>
            </p:nvSpPr>
            <p:spPr>
              <a:xfrm>
                <a:off x="3630176" y="-1432144"/>
                <a:ext cx="38100" cy="38100"/>
              </a:xfrm>
              <a:custGeom>
                <a:avLst/>
                <a:gdLst>
                  <a:gd name="connsiteX0" fmla="*/ 38037 w 38100"/>
                  <a:gd name="connsiteY0" fmla="*/ 18954 h 38100"/>
                  <a:gd name="connsiteX1" fmla="*/ 18987 w 38100"/>
                  <a:gd name="connsiteY1" fmla="*/ 38004 h 38100"/>
                  <a:gd name="connsiteX2" fmla="*/ -63 w 38100"/>
                  <a:gd name="connsiteY2" fmla="*/ 18954 h 38100"/>
                  <a:gd name="connsiteX3" fmla="*/ 18987 w 38100"/>
                  <a:gd name="connsiteY3" fmla="*/ -96 h 38100"/>
                  <a:gd name="connsiteX4" fmla="*/ 38037 w 38100"/>
                  <a:gd name="connsiteY4" fmla="*/ 1895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8037" y="18954"/>
                    </a:moveTo>
                    <a:cubicBezTo>
                      <a:pt x="38037" y="29475"/>
                      <a:pt x="29508" y="38004"/>
                      <a:pt x="18987" y="38004"/>
                    </a:cubicBezTo>
                    <a:cubicBezTo>
                      <a:pt x="8466" y="38004"/>
                      <a:pt x="-63" y="29475"/>
                      <a:pt x="-63" y="18954"/>
                    </a:cubicBezTo>
                    <a:cubicBezTo>
                      <a:pt x="-63" y="8433"/>
                      <a:pt x="8466" y="-96"/>
                      <a:pt x="18987" y="-96"/>
                    </a:cubicBezTo>
                    <a:cubicBezTo>
                      <a:pt x="29508" y="-96"/>
                      <a:pt x="38037" y="8433"/>
                      <a:pt x="38037" y="18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2" name="Group 1423">
            <a:extLst>
              <a:ext uri="{FF2B5EF4-FFF2-40B4-BE49-F238E27FC236}">
                <a16:creationId xmlns:a16="http://schemas.microsoft.com/office/drawing/2014/main" id="{C5099E74-D6DB-C418-DF3C-D0879EE8431F}"/>
              </a:ext>
            </a:extLst>
          </p:cNvPr>
          <p:cNvGrpSpPr/>
          <p:nvPr/>
        </p:nvGrpSpPr>
        <p:grpSpPr>
          <a:xfrm>
            <a:off x="7510459" y="2749106"/>
            <a:ext cx="1067906" cy="1067906"/>
            <a:chOff x="7357846" y="1819321"/>
            <a:chExt cx="1067906" cy="1067906"/>
          </a:xfrm>
        </p:grpSpPr>
        <p:grpSp>
          <p:nvGrpSpPr>
            <p:cNvPr id="43" name="Group 785">
              <a:extLst>
                <a:ext uri="{FF2B5EF4-FFF2-40B4-BE49-F238E27FC236}">
                  <a16:creationId xmlns:a16="http://schemas.microsoft.com/office/drawing/2014/main" id="{EFBA80AA-64F0-FAD6-6F3E-2C9B77669AC6}"/>
                </a:ext>
              </a:extLst>
            </p:cNvPr>
            <p:cNvGrpSpPr/>
            <p:nvPr/>
          </p:nvGrpSpPr>
          <p:grpSpPr>
            <a:xfrm>
              <a:off x="7357846" y="1819321"/>
              <a:ext cx="1067906" cy="1067906"/>
              <a:chOff x="5545792" y="2288243"/>
              <a:chExt cx="1238728" cy="1238728"/>
            </a:xfrm>
          </p:grpSpPr>
          <p:sp>
            <p:nvSpPr>
              <p:cNvPr id="54" name="TextBox 786">
                <a:extLst>
                  <a:ext uri="{FF2B5EF4-FFF2-40B4-BE49-F238E27FC236}">
                    <a16:creationId xmlns:a16="http://schemas.microsoft.com/office/drawing/2014/main" id="{39D57C79-A168-0374-EB12-8E460C887688}"/>
                  </a:ext>
                </a:extLst>
              </p:cNvPr>
              <p:cNvSpPr txBox="1"/>
              <p:nvPr/>
            </p:nvSpPr>
            <p:spPr>
              <a:xfrm>
                <a:off x="5545792" y="2288243"/>
                <a:ext cx="1238728" cy="1238728"/>
              </a:xfrm>
              <a:prstGeom prst="roundRect">
                <a:avLst>
                  <a:gd name="adj" fmla="val 8859"/>
                </a:avLst>
              </a:prstGeom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b="1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" name="TextBox 788">
                <a:extLst>
                  <a:ext uri="{FF2B5EF4-FFF2-40B4-BE49-F238E27FC236}">
                    <a16:creationId xmlns:a16="http://schemas.microsoft.com/office/drawing/2014/main" id="{7CB89808-2E3D-9859-FF82-66536CA4E8FC}"/>
                  </a:ext>
                </a:extLst>
              </p:cNvPr>
              <p:cNvSpPr txBox="1"/>
              <p:nvPr/>
            </p:nvSpPr>
            <p:spPr>
              <a:xfrm>
                <a:off x="5546690" y="2912464"/>
                <a:ext cx="1235948" cy="535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Mano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de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obra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raphic 1072">
              <a:extLst>
                <a:ext uri="{FF2B5EF4-FFF2-40B4-BE49-F238E27FC236}">
                  <a16:creationId xmlns:a16="http://schemas.microsoft.com/office/drawing/2014/main" id="{F4D49FDE-72BC-2C35-FCEA-395915038E1E}"/>
                </a:ext>
              </a:extLst>
            </p:cNvPr>
            <p:cNvGrpSpPr/>
            <p:nvPr/>
          </p:nvGrpSpPr>
          <p:grpSpPr>
            <a:xfrm>
              <a:off x="7728554" y="1968107"/>
              <a:ext cx="321185" cy="321185"/>
              <a:chOff x="5522196" y="-1527394"/>
              <a:chExt cx="571500" cy="571500"/>
            </a:xfrm>
            <a:solidFill>
              <a:srgbClr val="32946D"/>
            </a:solidFill>
          </p:grpSpPr>
          <p:sp>
            <p:nvSpPr>
              <p:cNvPr id="45" name="Freeform 1375">
                <a:extLst>
                  <a:ext uri="{FF2B5EF4-FFF2-40B4-BE49-F238E27FC236}">
                    <a16:creationId xmlns:a16="http://schemas.microsoft.com/office/drawing/2014/main" id="{3FB2ABC1-3101-B4CF-69F6-D3486E131778}"/>
                  </a:ext>
                </a:extLst>
              </p:cNvPr>
              <p:cNvSpPr/>
              <p:nvPr/>
            </p:nvSpPr>
            <p:spPr>
              <a:xfrm>
                <a:off x="5665071" y="-1403569"/>
                <a:ext cx="171450" cy="323850"/>
              </a:xfrm>
              <a:custGeom>
                <a:avLst/>
                <a:gdLst>
                  <a:gd name="connsiteX0" fmla="*/ 171450 w 171450"/>
                  <a:gd name="connsiteY0" fmla="*/ 190500 h 323850"/>
                  <a:gd name="connsiteX1" fmla="*/ 171450 w 171450"/>
                  <a:gd name="connsiteY1" fmla="*/ 133350 h 323850"/>
                  <a:gd name="connsiteX2" fmla="*/ 122977 w 171450"/>
                  <a:gd name="connsiteY2" fmla="*/ 76933 h 323850"/>
                  <a:gd name="connsiteX3" fmla="*/ 133350 w 171450"/>
                  <a:gd name="connsiteY3" fmla="*/ 47625 h 323850"/>
                  <a:gd name="connsiteX4" fmla="*/ 85725 w 171450"/>
                  <a:gd name="connsiteY4" fmla="*/ 0 h 323850"/>
                  <a:gd name="connsiteX5" fmla="*/ 38100 w 171450"/>
                  <a:gd name="connsiteY5" fmla="*/ 47625 h 323850"/>
                  <a:gd name="connsiteX6" fmla="*/ 48473 w 171450"/>
                  <a:gd name="connsiteY6" fmla="*/ 76933 h 323850"/>
                  <a:gd name="connsiteX7" fmla="*/ 0 w 171450"/>
                  <a:gd name="connsiteY7" fmla="*/ 133350 h 323850"/>
                  <a:gd name="connsiteX8" fmla="*/ 0 w 171450"/>
                  <a:gd name="connsiteY8" fmla="*/ 190500 h 323850"/>
                  <a:gd name="connsiteX9" fmla="*/ 28575 w 171450"/>
                  <a:gd name="connsiteY9" fmla="*/ 219075 h 323850"/>
                  <a:gd name="connsiteX10" fmla="*/ 38100 w 171450"/>
                  <a:gd name="connsiteY10" fmla="*/ 219075 h 323850"/>
                  <a:gd name="connsiteX11" fmla="*/ 38100 w 171450"/>
                  <a:gd name="connsiteY11" fmla="*/ 314325 h 323850"/>
                  <a:gd name="connsiteX12" fmla="*/ 47625 w 171450"/>
                  <a:gd name="connsiteY12" fmla="*/ 323850 h 323850"/>
                  <a:gd name="connsiteX13" fmla="*/ 123825 w 171450"/>
                  <a:gd name="connsiteY13" fmla="*/ 323850 h 323850"/>
                  <a:gd name="connsiteX14" fmla="*/ 133350 w 171450"/>
                  <a:gd name="connsiteY14" fmla="*/ 314325 h 323850"/>
                  <a:gd name="connsiteX15" fmla="*/ 133350 w 171450"/>
                  <a:gd name="connsiteY15" fmla="*/ 219075 h 323850"/>
                  <a:gd name="connsiteX16" fmla="*/ 142875 w 171450"/>
                  <a:gd name="connsiteY16" fmla="*/ 219075 h 323850"/>
                  <a:gd name="connsiteX17" fmla="*/ 171450 w 171450"/>
                  <a:gd name="connsiteY17" fmla="*/ 190500 h 323850"/>
                  <a:gd name="connsiteX18" fmla="*/ 85725 w 171450"/>
                  <a:gd name="connsiteY18" fmla="*/ 19050 h 323850"/>
                  <a:gd name="connsiteX19" fmla="*/ 114300 w 171450"/>
                  <a:gd name="connsiteY19" fmla="*/ 47625 h 323850"/>
                  <a:gd name="connsiteX20" fmla="*/ 85725 w 171450"/>
                  <a:gd name="connsiteY20" fmla="*/ 76200 h 323850"/>
                  <a:gd name="connsiteX21" fmla="*/ 57150 w 171450"/>
                  <a:gd name="connsiteY21" fmla="*/ 47625 h 323850"/>
                  <a:gd name="connsiteX22" fmla="*/ 85725 w 171450"/>
                  <a:gd name="connsiteY22" fmla="*/ 19050 h 323850"/>
                  <a:gd name="connsiteX23" fmla="*/ 152400 w 171450"/>
                  <a:gd name="connsiteY23" fmla="*/ 190500 h 323850"/>
                  <a:gd name="connsiteX24" fmla="*/ 142875 w 171450"/>
                  <a:gd name="connsiteY24" fmla="*/ 200025 h 323850"/>
                  <a:gd name="connsiteX25" fmla="*/ 133350 w 171450"/>
                  <a:gd name="connsiteY25" fmla="*/ 200025 h 323850"/>
                  <a:gd name="connsiteX26" fmla="*/ 133350 w 171450"/>
                  <a:gd name="connsiteY26" fmla="*/ 152400 h 323850"/>
                  <a:gd name="connsiteX27" fmla="*/ 114300 w 171450"/>
                  <a:gd name="connsiteY27" fmla="*/ 152400 h 323850"/>
                  <a:gd name="connsiteX28" fmla="*/ 114300 w 171450"/>
                  <a:gd name="connsiteY28" fmla="*/ 304800 h 323850"/>
                  <a:gd name="connsiteX29" fmla="*/ 95250 w 171450"/>
                  <a:gd name="connsiteY29" fmla="*/ 304800 h 323850"/>
                  <a:gd name="connsiteX30" fmla="*/ 95250 w 171450"/>
                  <a:gd name="connsiteY30" fmla="*/ 238125 h 323850"/>
                  <a:gd name="connsiteX31" fmla="*/ 76200 w 171450"/>
                  <a:gd name="connsiteY31" fmla="*/ 238125 h 323850"/>
                  <a:gd name="connsiteX32" fmla="*/ 76200 w 171450"/>
                  <a:gd name="connsiteY32" fmla="*/ 304800 h 323850"/>
                  <a:gd name="connsiteX33" fmla="*/ 57150 w 171450"/>
                  <a:gd name="connsiteY33" fmla="*/ 304800 h 323850"/>
                  <a:gd name="connsiteX34" fmla="*/ 57150 w 171450"/>
                  <a:gd name="connsiteY34" fmla="*/ 152400 h 323850"/>
                  <a:gd name="connsiteX35" fmla="*/ 38100 w 171450"/>
                  <a:gd name="connsiteY35" fmla="*/ 152400 h 323850"/>
                  <a:gd name="connsiteX36" fmla="*/ 38100 w 171450"/>
                  <a:gd name="connsiteY36" fmla="*/ 200025 h 323850"/>
                  <a:gd name="connsiteX37" fmla="*/ 28575 w 171450"/>
                  <a:gd name="connsiteY37" fmla="*/ 200025 h 323850"/>
                  <a:gd name="connsiteX38" fmla="*/ 19050 w 171450"/>
                  <a:gd name="connsiteY38" fmla="*/ 190500 h 323850"/>
                  <a:gd name="connsiteX39" fmla="*/ 19050 w 171450"/>
                  <a:gd name="connsiteY39" fmla="*/ 133350 h 323850"/>
                  <a:gd name="connsiteX40" fmla="*/ 57150 w 171450"/>
                  <a:gd name="connsiteY40" fmla="*/ 95250 h 323850"/>
                  <a:gd name="connsiteX41" fmla="*/ 76200 w 171450"/>
                  <a:gd name="connsiteY41" fmla="*/ 95250 h 323850"/>
                  <a:gd name="connsiteX42" fmla="*/ 76200 w 171450"/>
                  <a:gd name="connsiteY42" fmla="*/ 133350 h 323850"/>
                  <a:gd name="connsiteX43" fmla="*/ 95250 w 171450"/>
                  <a:gd name="connsiteY43" fmla="*/ 133350 h 323850"/>
                  <a:gd name="connsiteX44" fmla="*/ 95250 w 171450"/>
                  <a:gd name="connsiteY44" fmla="*/ 95250 h 323850"/>
                  <a:gd name="connsiteX45" fmla="*/ 114300 w 171450"/>
                  <a:gd name="connsiteY45" fmla="*/ 95250 h 323850"/>
                  <a:gd name="connsiteX46" fmla="*/ 152400 w 171450"/>
                  <a:gd name="connsiteY46" fmla="*/ 1333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71450" h="323850">
                    <a:moveTo>
                      <a:pt x="171450" y="190500"/>
                    </a:moveTo>
                    <a:lnTo>
                      <a:pt x="171450" y="133350"/>
                    </a:lnTo>
                    <a:cubicBezTo>
                      <a:pt x="171415" y="105164"/>
                      <a:pt x="150836" y="81213"/>
                      <a:pt x="122977" y="76933"/>
                    </a:cubicBezTo>
                    <a:cubicBezTo>
                      <a:pt x="129646" y="68616"/>
                      <a:pt x="133302" y="58286"/>
                      <a:pt x="133350" y="47625"/>
                    </a:cubicBezTo>
                    <a:cubicBezTo>
                      <a:pt x="133350" y="21322"/>
                      <a:pt x="112028" y="0"/>
                      <a:pt x="85725" y="0"/>
                    </a:cubicBezTo>
                    <a:cubicBezTo>
                      <a:pt x="59422" y="0"/>
                      <a:pt x="38100" y="21322"/>
                      <a:pt x="38100" y="47625"/>
                    </a:cubicBezTo>
                    <a:cubicBezTo>
                      <a:pt x="38148" y="58286"/>
                      <a:pt x="41804" y="68616"/>
                      <a:pt x="48473" y="76933"/>
                    </a:cubicBezTo>
                    <a:cubicBezTo>
                      <a:pt x="20614" y="81213"/>
                      <a:pt x="35" y="105164"/>
                      <a:pt x="0" y="133350"/>
                    </a:cubicBezTo>
                    <a:lnTo>
                      <a:pt x="0" y="190500"/>
                    </a:lnTo>
                    <a:cubicBezTo>
                      <a:pt x="0" y="206282"/>
                      <a:pt x="12793" y="219075"/>
                      <a:pt x="28575" y="219075"/>
                    </a:cubicBezTo>
                    <a:lnTo>
                      <a:pt x="38100" y="219075"/>
                    </a:lnTo>
                    <a:lnTo>
                      <a:pt x="38100" y="314325"/>
                    </a:lnTo>
                    <a:cubicBezTo>
                      <a:pt x="38100" y="319586"/>
                      <a:pt x="42364" y="323850"/>
                      <a:pt x="47625" y="323850"/>
                    </a:cubicBezTo>
                    <a:lnTo>
                      <a:pt x="123825" y="323850"/>
                    </a:lnTo>
                    <a:cubicBezTo>
                      <a:pt x="129086" y="323850"/>
                      <a:pt x="133350" y="319586"/>
                      <a:pt x="133350" y="314325"/>
                    </a:cubicBezTo>
                    <a:lnTo>
                      <a:pt x="133350" y="219075"/>
                    </a:lnTo>
                    <a:lnTo>
                      <a:pt x="142875" y="219075"/>
                    </a:lnTo>
                    <a:cubicBezTo>
                      <a:pt x="158657" y="219075"/>
                      <a:pt x="171450" y="206282"/>
                      <a:pt x="171450" y="190500"/>
                    </a:cubicBezTo>
                    <a:close/>
                    <a:moveTo>
                      <a:pt x="85725" y="19050"/>
                    </a:moveTo>
                    <a:cubicBezTo>
                      <a:pt x="101507" y="19050"/>
                      <a:pt x="114300" y="31843"/>
                      <a:pt x="114300" y="47625"/>
                    </a:cubicBezTo>
                    <a:cubicBezTo>
                      <a:pt x="114300" y="63407"/>
                      <a:pt x="101507" y="76200"/>
                      <a:pt x="85725" y="76200"/>
                    </a:cubicBezTo>
                    <a:cubicBezTo>
                      <a:pt x="69943" y="76200"/>
                      <a:pt x="57150" y="63407"/>
                      <a:pt x="57150" y="47625"/>
                    </a:cubicBezTo>
                    <a:cubicBezTo>
                      <a:pt x="57150" y="31843"/>
                      <a:pt x="69943" y="19050"/>
                      <a:pt x="85725" y="19050"/>
                    </a:cubicBezTo>
                    <a:close/>
                    <a:moveTo>
                      <a:pt x="152400" y="190500"/>
                    </a:moveTo>
                    <a:cubicBezTo>
                      <a:pt x="152400" y="195761"/>
                      <a:pt x="148136" y="200025"/>
                      <a:pt x="142875" y="200025"/>
                    </a:cubicBezTo>
                    <a:lnTo>
                      <a:pt x="133350" y="200025"/>
                    </a:lnTo>
                    <a:lnTo>
                      <a:pt x="133350" y="152400"/>
                    </a:lnTo>
                    <a:lnTo>
                      <a:pt x="114300" y="152400"/>
                    </a:lnTo>
                    <a:lnTo>
                      <a:pt x="114300" y="304800"/>
                    </a:lnTo>
                    <a:lnTo>
                      <a:pt x="95250" y="304800"/>
                    </a:lnTo>
                    <a:lnTo>
                      <a:pt x="95250" y="238125"/>
                    </a:lnTo>
                    <a:lnTo>
                      <a:pt x="76200" y="238125"/>
                    </a:lnTo>
                    <a:lnTo>
                      <a:pt x="76200" y="304800"/>
                    </a:lnTo>
                    <a:lnTo>
                      <a:pt x="57150" y="304800"/>
                    </a:lnTo>
                    <a:lnTo>
                      <a:pt x="57150" y="152400"/>
                    </a:lnTo>
                    <a:lnTo>
                      <a:pt x="38100" y="152400"/>
                    </a:lnTo>
                    <a:lnTo>
                      <a:pt x="38100" y="200025"/>
                    </a:lnTo>
                    <a:lnTo>
                      <a:pt x="28575" y="200025"/>
                    </a:lnTo>
                    <a:cubicBezTo>
                      <a:pt x="23314" y="200025"/>
                      <a:pt x="19050" y="195761"/>
                      <a:pt x="19050" y="190500"/>
                    </a:cubicBezTo>
                    <a:lnTo>
                      <a:pt x="19050" y="133350"/>
                    </a:lnTo>
                    <a:cubicBezTo>
                      <a:pt x="19050" y="112308"/>
                      <a:pt x="36108" y="95250"/>
                      <a:pt x="57150" y="95250"/>
                    </a:cubicBezTo>
                    <a:lnTo>
                      <a:pt x="76200" y="95250"/>
                    </a:lnTo>
                    <a:lnTo>
                      <a:pt x="76200" y="133350"/>
                    </a:lnTo>
                    <a:lnTo>
                      <a:pt x="95250" y="133350"/>
                    </a:lnTo>
                    <a:lnTo>
                      <a:pt x="95250" y="95250"/>
                    </a:lnTo>
                    <a:lnTo>
                      <a:pt x="114300" y="95250"/>
                    </a:lnTo>
                    <a:cubicBezTo>
                      <a:pt x="135342" y="95250"/>
                      <a:pt x="152400" y="112308"/>
                      <a:pt x="152400" y="133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6" name="Freeform 1376">
                <a:extLst>
                  <a:ext uri="{FF2B5EF4-FFF2-40B4-BE49-F238E27FC236}">
                    <a16:creationId xmlns:a16="http://schemas.microsoft.com/office/drawing/2014/main" id="{08BD1324-F535-E405-CA75-6CBC85BEE5FA}"/>
                  </a:ext>
                </a:extLst>
              </p:cNvPr>
              <p:cNvSpPr/>
              <p:nvPr/>
            </p:nvSpPr>
            <p:spPr>
              <a:xfrm>
                <a:off x="5817470" y="-1403559"/>
                <a:ext cx="133350" cy="323840"/>
              </a:xfrm>
              <a:custGeom>
                <a:avLst/>
                <a:gdLst>
                  <a:gd name="connsiteX0" fmla="*/ 133350 w 133350"/>
                  <a:gd name="connsiteY0" fmla="*/ 133340 h 323840"/>
                  <a:gd name="connsiteX1" fmla="*/ 84877 w 133350"/>
                  <a:gd name="connsiteY1" fmla="*/ 76924 h 323840"/>
                  <a:gd name="connsiteX2" fmla="*/ 95250 w 133350"/>
                  <a:gd name="connsiteY2" fmla="*/ 47615 h 323840"/>
                  <a:gd name="connsiteX3" fmla="*/ 47615 w 133350"/>
                  <a:gd name="connsiteY3" fmla="*/ 0 h 323840"/>
                  <a:gd name="connsiteX4" fmla="*/ 0 w 133350"/>
                  <a:gd name="connsiteY4" fmla="*/ 47635 h 323840"/>
                  <a:gd name="connsiteX5" fmla="*/ 38100 w 133350"/>
                  <a:gd name="connsiteY5" fmla="*/ 94288 h 323840"/>
                  <a:gd name="connsiteX6" fmla="*/ 38100 w 133350"/>
                  <a:gd name="connsiteY6" fmla="*/ 133340 h 323840"/>
                  <a:gd name="connsiteX7" fmla="*/ 57150 w 133350"/>
                  <a:gd name="connsiteY7" fmla="*/ 133340 h 323840"/>
                  <a:gd name="connsiteX8" fmla="*/ 57150 w 133350"/>
                  <a:gd name="connsiteY8" fmla="*/ 95240 h 323840"/>
                  <a:gd name="connsiteX9" fmla="*/ 76200 w 133350"/>
                  <a:gd name="connsiteY9" fmla="*/ 95240 h 323840"/>
                  <a:gd name="connsiteX10" fmla="*/ 114300 w 133350"/>
                  <a:gd name="connsiteY10" fmla="*/ 133340 h 323840"/>
                  <a:gd name="connsiteX11" fmla="*/ 114300 w 133350"/>
                  <a:gd name="connsiteY11" fmla="*/ 190490 h 323840"/>
                  <a:gd name="connsiteX12" fmla="*/ 104775 w 133350"/>
                  <a:gd name="connsiteY12" fmla="*/ 200015 h 323840"/>
                  <a:gd name="connsiteX13" fmla="*/ 95250 w 133350"/>
                  <a:gd name="connsiteY13" fmla="*/ 200015 h 323840"/>
                  <a:gd name="connsiteX14" fmla="*/ 95250 w 133350"/>
                  <a:gd name="connsiteY14" fmla="*/ 152390 h 323840"/>
                  <a:gd name="connsiteX15" fmla="*/ 76200 w 133350"/>
                  <a:gd name="connsiteY15" fmla="*/ 152390 h 323840"/>
                  <a:gd name="connsiteX16" fmla="*/ 76200 w 133350"/>
                  <a:gd name="connsiteY16" fmla="*/ 304790 h 323840"/>
                  <a:gd name="connsiteX17" fmla="*/ 57150 w 133350"/>
                  <a:gd name="connsiteY17" fmla="*/ 304790 h 323840"/>
                  <a:gd name="connsiteX18" fmla="*/ 57150 w 133350"/>
                  <a:gd name="connsiteY18" fmla="*/ 238115 h 323840"/>
                  <a:gd name="connsiteX19" fmla="*/ 38100 w 133350"/>
                  <a:gd name="connsiteY19" fmla="*/ 238115 h 323840"/>
                  <a:gd name="connsiteX20" fmla="*/ 38100 w 133350"/>
                  <a:gd name="connsiteY20" fmla="*/ 304790 h 323840"/>
                  <a:gd name="connsiteX21" fmla="*/ 19050 w 133350"/>
                  <a:gd name="connsiteY21" fmla="*/ 304790 h 323840"/>
                  <a:gd name="connsiteX22" fmla="*/ 19050 w 133350"/>
                  <a:gd name="connsiteY22" fmla="*/ 238115 h 323840"/>
                  <a:gd name="connsiteX23" fmla="*/ 0 w 133350"/>
                  <a:gd name="connsiteY23" fmla="*/ 238115 h 323840"/>
                  <a:gd name="connsiteX24" fmla="*/ 0 w 133350"/>
                  <a:gd name="connsiteY24" fmla="*/ 314315 h 323840"/>
                  <a:gd name="connsiteX25" fmla="*/ 9525 w 133350"/>
                  <a:gd name="connsiteY25" fmla="*/ 323840 h 323840"/>
                  <a:gd name="connsiteX26" fmla="*/ 85725 w 133350"/>
                  <a:gd name="connsiteY26" fmla="*/ 323840 h 323840"/>
                  <a:gd name="connsiteX27" fmla="*/ 95250 w 133350"/>
                  <a:gd name="connsiteY27" fmla="*/ 314315 h 323840"/>
                  <a:gd name="connsiteX28" fmla="*/ 95250 w 133350"/>
                  <a:gd name="connsiteY28" fmla="*/ 219065 h 323840"/>
                  <a:gd name="connsiteX29" fmla="*/ 104775 w 133350"/>
                  <a:gd name="connsiteY29" fmla="*/ 219065 h 323840"/>
                  <a:gd name="connsiteX30" fmla="*/ 133350 w 133350"/>
                  <a:gd name="connsiteY30" fmla="*/ 190490 h 323840"/>
                  <a:gd name="connsiteX31" fmla="*/ 19050 w 133350"/>
                  <a:gd name="connsiteY31" fmla="*/ 47615 h 323840"/>
                  <a:gd name="connsiteX32" fmla="*/ 47625 w 133350"/>
                  <a:gd name="connsiteY32" fmla="*/ 19040 h 323840"/>
                  <a:gd name="connsiteX33" fmla="*/ 76200 w 133350"/>
                  <a:gd name="connsiteY33" fmla="*/ 47615 h 323840"/>
                  <a:gd name="connsiteX34" fmla="*/ 47625 w 133350"/>
                  <a:gd name="connsiteY34" fmla="*/ 76190 h 323840"/>
                  <a:gd name="connsiteX35" fmla="*/ 19050 w 133350"/>
                  <a:gd name="connsiteY35" fmla="*/ 47615 h 32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3350" h="323840">
                    <a:moveTo>
                      <a:pt x="133350" y="133340"/>
                    </a:moveTo>
                    <a:cubicBezTo>
                      <a:pt x="133315" y="105155"/>
                      <a:pt x="112736" y="81203"/>
                      <a:pt x="84877" y="76924"/>
                    </a:cubicBezTo>
                    <a:cubicBezTo>
                      <a:pt x="91546" y="68606"/>
                      <a:pt x="95202" y="58276"/>
                      <a:pt x="95250" y="47615"/>
                    </a:cubicBezTo>
                    <a:cubicBezTo>
                      <a:pt x="95245" y="21313"/>
                      <a:pt x="73918" y="-5"/>
                      <a:pt x="47615" y="0"/>
                    </a:cubicBezTo>
                    <a:cubicBezTo>
                      <a:pt x="21313" y="5"/>
                      <a:pt x="-5" y="21332"/>
                      <a:pt x="0" y="47635"/>
                    </a:cubicBezTo>
                    <a:cubicBezTo>
                      <a:pt x="5" y="70262"/>
                      <a:pt x="15930" y="89762"/>
                      <a:pt x="38100" y="94288"/>
                    </a:cubicBezTo>
                    <a:lnTo>
                      <a:pt x="38100" y="133340"/>
                    </a:lnTo>
                    <a:lnTo>
                      <a:pt x="57150" y="133340"/>
                    </a:lnTo>
                    <a:lnTo>
                      <a:pt x="57150" y="95240"/>
                    </a:lnTo>
                    <a:lnTo>
                      <a:pt x="76200" y="95240"/>
                    </a:lnTo>
                    <a:cubicBezTo>
                      <a:pt x="97242" y="95240"/>
                      <a:pt x="114300" y="112298"/>
                      <a:pt x="114300" y="133340"/>
                    </a:cubicBezTo>
                    <a:lnTo>
                      <a:pt x="114300" y="190490"/>
                    </a:lnTo>
                    <a:cubicBezTo>
                      <a:pt x="114300" y="195751"/>
                      <a:pt x="110036" y="200015"/>
                      <a:pt x="104775" y="200015"/>
                    </a:cubicBezTo>
                    <a:lnTo>
                      <a:pt x="95250" y="200015"/>
                    </a:lnTo>
                    <a:lnTo>
                      <a:pt x="95250" y="152390"/>
                    </a:lnTo>
                    <a:lnTo>
                      <a:pt x="76200" y="152390"/>
                    </a:lnTo>
                    <a:lnTo>
                      <a:pt x="76200" y="304790"/>
                    </a:lnTo>
                    <a:lnTo>
                      <a:pt x="57150" y="304790"/>
                    </a:lnTo>
                    <a:lnTo>
                      <a:pt x="57150" y="238115"/>
                    </a:lnTo>
                    <a:lnTo>
                      <a:pt x="38100" y="238115"/>
                    </a:lnTo>
                    <a:lnTo>
                      <a:pt x="38100" y="304790"/>
                    </a:lnTo>
                    <a:lnTo>
                      <a:pt x="19050" y="304790"/>
                    </a:lnTo>
                    <a:lnTo>
                      <a:pt x="19050" y="238115"/>
                    </a:lnTo>
                    <a:lnTo>
                      <a:pt x="0" y="238115"/>
                    </a:lnTo>
                    <a:lnTo>
                      <a:pt x="0" y="314315"/>
                    </a:lnTo>
                    <a:cubicBezTo>
                      <a:pt x="0" y="319576"/>
                      <a:pt x="4264" y="323840"/>
                      <a:pt x="9525" y="323840"/>
                    </a:cubicBezTo>
                    <a:lnTo>
                      <a:pt x="85725" y="323840"/>
                    </a:lnTo>
                    <a:cubicBezTo>
                      <a:pt x="90986" y="323840"/>
                      <a:pt x="95250" y="319576"/>
                      <a:pt x="95250" y="314315"/>
                    </a:cubicBezTo>
                    <a:lnTo>
                      <a:pt x="95250" y="219065"/>
                    </a:lnTo>
                    <a:lnTo>
                      <a:pt x="104775" y="219065"/>
                    </a:lnTo>
                    <a:cubicBezTo>
                      <a:pt x="120557" y="219065"/>
                      <a:pt x="133350" y="206272"/>
                      <a:pt x="133350" y="190490"/>
                    </a:cubicBezTo>
                    <a:close/>
                    <a:moveTo>
                      <a:pt x="19050" y="47615"/>
                    </a:moveTo>
                    <a:cubicBezTo>
                      <a:pt x="19050" y="31834"/>
                      <a:pt x="31843" y="19040"/>
                      <a:pt x="47625" y="19040"/>
                    </a:cubicBezTo>
                    <a:cubicBezTo>
                      <a:pt x="63407" y="19040"/>
                      <a:pt x="76200" y="31834"/>
                      <a:pt x="76200" y="47615"/>
                    </a:cubicBezTo>
                    <a:cubicBezTo>
                      <a:pt x="76200" y="63397"/>
                      <a:pt x="63407" y="76190"/>
                      <a:pt x="47625" y="76190"/>
                    </a:cubicBezTo>
                    <a:cubicBezTo>
                      <a:pt x="31843" y="76190"/>
                      <a:pt x="19050" y="63397"/>
                      <a:pt x="19050" y="476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7" name="Freeform 1377">
                <a:extLst>
                  <a:ext uri="{FF2B5EF4-FFF2-40B4-BE49-F238E27FC236}">
                    <a16:creationId xmlns:a16="http://schemas.microsoft.com/office/drawing/2014/main" id="{86E02511-1FB9-D2F4-D4A6-9F4FEDEF65DD}"/>
                  </a:ext>
                </a:extLst>
              </p:cNvPr>
              <p:cNvSpPr/>
              <p:nvPr/>
            </p:nvSpPr>
            <p:spPr>
              <a:xfrm>
                <a:off x="5522196" y="-1527394"/>
                <a:ext cx="571500" cy="571500"/>
              </a:xfrm>
              <a:custGeom>
                <a:avLst/>
                <a:gdLst>
                  <a:gd name="connsiteX0" fmla="*/ 564290 w 571500"/>
                  <a:gd name="connsiteY0" fmla="*/ 238411 h 571500"/>
                  <a:gd name="connsiteX1" fmla="*/ 505835 w 571500"/>
                  <a:gd name="connsiteY1" fmla="*/ 223838 h 571500"/>
                  <a:gd name="connsiteX2" fmla="*/ 485156 w 571500"/>
                  <a:gd name="connsiteY2" fmla="*/ 174012 h 571500"/>
                  <a:gd name="connsiteX3" fmla="*/ 516179 w 571500"/>
                  <a:gd name="connsiteY3" fmla="*/ 122311 h 571500"/>
                  <a:gd name="connsiteX4" fmla="*/ 514750 w 571500"/>
                  <a:gd name="connsiteY4" fmla="*/ 110671 h 571500"/>
                  <a:gd name="connsiteX5" fmla="*/ 460867 w 571500"/>
                  <a:gd name="connsiteY5" fmla="*/ 56750 h 571500"/>
                  <a:gd name="connsiteX6" fmla="*/ 449228 w 571500"/>
                  <a:gd name="connsiteY6" fmla="*/ 55321 h 571500"/>
                  <a:gd name="connsiteX7" fmla="*/ 397526 w 571500"/>
                  <a:gd name="connsiteY7" fmla="*/ 86335 h 571500"/>
                  <a:gd name="connsiteX8" fmla="*/ 347663 w 571500"/>
                  <a:gd name="connsiteY8" fmla="*/ 65665 h 571500"/>
                  <a:gd name="connsiteX9" fmla="*/ 333089 w 571500"/>
                  <a:gd name="connsiteY9" fmla="*/ 7210 h 571500"/>
                  <a:gd name="connsiteX10" fmla="*/ 323850 w 571500"/>
                  <a:gd name="connsiteY10" fmla="*/ 0 h 571500"/>
                  <a:gd name="connsiteX11" fmla="*/ 247650 w 571500"/>
                  <a:gd name="connsiteY11" fmla="*/ 0 h 571500"/>
                  <a:gd name="connsiteX12" fmla="*/ 238411 w 571500"/>
                  <a:gd name="connsiteY12" fmla="*/ 7210 h 571500"/>
                  <a:gd name="connsiteX13" fmla="*/ 223838 w 571500"/>
                  <a:gd name="connsiteY13" fmla="*/ 65665 h 571500"/>
                  <a:gd name="connsiteX14" fmla="*/ 174012 w 571500"/>
                  <a:gd name="connsiteY14" fmla="*/ 86335 h 571500"/>
                  <a:gd name="connsiteX15" fmla="*/ 122272 w 571500"/>
                  <a:gd name="connsiteY15" fmla="*/ 55321 h 571500"/>
                  <a:gd name="connsiteX16" fmla="*/ 110633 w 571500"/>
                  <a:gd name="connsiteY16" fmla="*/ 56750 h 571500"/>
                  <a:gd name="connsiteX17" fmla="*/ 56750 w 571500"/>
                  <a:gd name="connsiteY17" fmla="*/ 110633 h 571500"/>
                  <a:gd name="connsiteX18" fmla="*/ 55321 w 571500"/>
                  <a:gd name="connsiteY18" fmla="*/ 122272 h 571500"/>
                  <a:gd name="connsiteX19" fmla="*/ 86344 w 571500"/>
                  <a:gd name="connsiteY19" fmla="*/ 173974 h 571500"/>
                  <a:gd name="connsiteX20" fmla="*/ 65665 w 571500"/>
                  <a:gd name="connsiteY20" fmla="*/ 223838 h 571500"/>
                  <a:gd name="connsiteX21" fmla="*/ 7210 w 571500"/>
                  <a:gd name="connsiteY21" fmla="*/ 238411 h 571500"/>
                  <a:gd name="connsiteX22" fmla="*/ 0 w 571500"/>
                  <a:gd name="connsiteY22" fmla="*/ 247650 h 571500"/>
                  <a:gd name="connsiteX23" fmla="*/ 0 w 571500"/>
                  <a:gd name="connsiteY23" fmla="*/ 323850 h 571500"/>
                  <a:gd name="connsiteX24" fmla="*/ 7210 w 571500"/>
                  <a:gd name="connsiteY24" fmla="*/ 333089 h 571500"/>
                  <a:gd name="connsiteX25" fmla="*/ 65665 w 571500"/>
                  <a:gd name="connsiteY25" fmla="*/ 347663 h 571500"/>
                  <a:gd name="connsiteX26" fmla="*/ 86335 w 571500"/>
                  <a:gd name="connsiteY26" fmla="*/ 397488 h 571500"/>
                  <a:gd name="connsiteX27" fmla="*/ 55321 w 571500"/>
                  <a:gd name="connsiteY27" fmla="*/ 449228 h 571500"/>
                  <a:gd name="connsiteX28" fmla="*/ 56750 w 571500"/>
                  <a:gd name="connsiteY28" fmla="*/ 460867 h 571500"/>
                  <a:gd name="connsiteX29" fmla="*/ 110633 w 571500"/>
                  <a:gd name="connsiteY29" fmla="*/ 514750 h 571500"/>
                  <a:gd name="connsiteX30" fmla="*/ 122272 w 571500"/>
                  <a:gd name="connsiteY30" fmla="*/ 516179 h 571500"/>
                  <a:gd name="connsiteX31" fmla="*/ 173974 w 571500"/>
                  <a:gd name="connsiteY31" fmla="*/ 485156 h 571500"/>
                  <a:gd name="connsiteX32" fmla="*/ 223838 w 571500"/>
                  <a:gd name="connsiteY32" fmla="*/ 505835 h 571500"/>
                  <a:gd name="connsiteX33" fmla="*/ 238449 w 571500"/>
                  <a:gd name="connsiteY33" fmla="*/ 564290 h 571500"/>
                  <a:gd name="connsiteX34" fmla="*/ 247650 w 571500"/>
                  <a:gd name="connsiteY34" fmla="*/ 571500 h 571500"/>
                  <a:gd name="connsiteX35" fmla="*/ 323850 w 571500"/>
                  <a:gd name="connsiteY35" fmla="*/ 571500 h 571500"/>
                  <a:gd name="connsiteX36" fmla="*/ 333089 w 571500"/>
                  <a:gd name="connsiteY36" fmla="*/ 564290 h 571500"/>
                  <a:gd name="connsiteX37" fmla="*/ 347663 w 571500"/>
                  <a:gd name="connsiteY37" fmla="*/ 505835 h 571500"/>
                  <a:gd name="connsiteX38" fmla="*/ 397488 w 571500"/>
                  <a:gd name="connsiteY38" fmla="*/ 485156 h 571500"/>
                  <a:gd name="connsiteX39" fmla="*/ 449189 w 571500"/>
                  <a:gd name="connsiteY39" fmla="*/ 516179 h 571500"/>
                  <a:gd name="connsiteX40" fmla="*/ 460829 w 571500"/>
                  <a:gd name="connsiteY40" fmla="*/ 514750 h 571500"/>
                  <a:gd name="connsiteX41" fmla="*/ 514712 w 571500"/>
                  <a:gd name="connsiteY41" fmla="*/ 460867 h 571500"/>
                  <a:gd name="connsiteX42" fmla="*/ 516141 w 571500"/>
                  <a:gd name="connsiteY42" fmla="*/ 449228 h 571500"/>
                  <a:gd name="connsiteX43" fmla="*/ 485127 w 571500"/>
                  <a:gd name="connsiteY43" fmla="*/ 397526 h 571500"/>
                  <a:gd name="connsiteX44" fmla="*/ 505797 w 571500"/>
                  <a:gd name="connsiteY44" fmla="*/ 347701 h 571500"/>
                  <a:gd name="connsiteX45" fmla="*/ 564251 w 571500"/>
                  <a:gd name="connsiteY45" fmla="*/ 333089 h 571500"/>
                  <a:gd name="connsiteX46" fmla="*/ 571500 w 571500"/>
                  <a:gd name="connsiteY46" fmla="*/ 323850 h 571500"/>
                  <a:gd name="connsiteX47" fmla="*/ 571500 w 571500"/>
                  <a:gd name="connsiteY47" fmla="*/ 247650 h 571500"/>
                  <a:gd name="connsiteX48" fmla="*/ 564290 w 571500"/>
                  <a:gd name="connsiteY48" fmla="*/ 238411 h 571500"/>
                  <a:gd name="connsiteX49" fmla="*/ 552450 w 571500"/>
                  <a:gd name="connsiteY49" fmla="*/ 316411 h 571500"/>
                  <a:gd name="connsiteX50" fmla="*/ 495776 w 571500"/>
                  <a:gd name="connsiteY50" fmla="*/ 330584 h 571500"/>
                  <a:gd name="connsiteX51" fmla="*/ 488852 w 571500"/>
                  <a:gd name="connsiteY51" fmla="*/ 337480 h 571500"/>
                  <a:gd name="connsiteX52" fmla="*/ 465925 w 571500"/>
                  <a:gd name="connsiteY52" fmla="*/ 392725 h 571500"/>
                  <a:gd name="connsiteX53" fmla="*/ 465925 w 571500"/>
                  <a:gd name="connsiteY53" fmla="*/ 402498 h 571500"/>
                  <a:gd name="connsiteX54" fmla="*/ 496005 w 571500"/>
                  <a:gd name="connsiteY54" fmla="*/ 452628 h 571500"/>
                  <a:gd name="connsiteX55" fmla="*/ 452647 w 571500"/>
                  <a:gd name="connsiteY55" fmla="*/ 495995 h 571500"/>
                  <a:gd name="connsiteX56" fmla="*/ 402507 w 571500"/>
                  <a:gd name="connsiteY56" fmla="*/ 465915 h 571500"/>
                  <a:gd name="connsiteX57" fmla="*/ 392735 w 571500"/>
                  <a:gd name="connsiteY57" fmla="*/ 465915 h 571500"/>
                  <a:gd name="connsiteX58" fmla="*/ 337490 w 571500"/>
                  <a:gd name="connsiteY58" fmla="*/ 488852 h 571500"/>
                  <a:gd name="connsiteX59" fmla="*/ 330594 w 571500"/>
                  <a:gd name="connsiteY59" fmla="*/ 495776 h 571500"/>
                  <a:gd name="connsiteX60" fmla="*/ 316411 w 571500"/>
                  <a:gd name="connsiteY60" fmla="*/ 552450 h 571500"/>
                  <a:gd name="connsiteX61" fmla="*/ 255089 w 571500"/>
                  <a:gd name="connsiteY61" fmla="*/ 552450 h 571500"/>
                  <a:gd name="connsiteX62" fmla="*/ 240916 w 571500"/>
                  <a:gd name="connsiteY62" fmla="*/ 495776 h 571500"/>
                  <a:gd name="connsiteX63" fmla="*/ 234020 w 571500"/>
                  <a:gd name="connsiteY63" fmla="*/ 488852 h 571500"/>
                  <a:gd name="connsiteX64" fmla="*/ 178775 w 571500"/>
                  <a:gd name="connsiteY64" fmla="*/ 465915 h 571500"/>
                  <a:gd name="connsiteX65" fmla="*/ 169002 w 571500"/>
                  <a:gd name="connsiteY65" fmla="*/ 465915 h 571500"/>
                  <a:gd name="connsiteX66" fmla="*/ 118862 w 571500"/>
                  <a:gd name="connsiteY66" fmla="*/ 495995 h 571500"/>
                  <a:gd name="connsiteX67" fmla="*/ 75486 w 571500"/>
                  <a:gd name="connsiteY67" fmla="*/ 452647 h 571500"/>
                  <a:gd name="connsiteX68" fmla="*/ 105566 w 571500"/>
                  <a:gd name="connsiteY68" fmla="*/ 402517 h 571500"/>
                  <a:gd name="connsiteX69" fmla="*/ 105566 w 571500"/>
                  <a:gd name="connsiteY69" fmla="*/ 392744 h 571500"/>
                  <a:gd name="connsiteX70" fmla="*/ 82639 w 571500"/>
                  <a:gd name="connsiteY70" fmla="*/ 337499 h 571500"/>
                  <a:gd name="connsiteX71" fmla="*/ 75714 w 571500"/>
                  <a:gd name="connsiteY71" fmla="*/ 330603 h 571500"/>
                  <a:gd name="connsiteX72" fmla="*/ 19050 w 571500"/>
                  <a:gd name="connsiteY72" fmla="*/ 316411 h 571500"/>
                  <a:gd name="connsiteX73" fmla="*/ 19050 w 571500"/>
                  <a:gd name="connsiteY73" fmla="*/ 255089 h 571500"/>
                  <a:gd name="connsiteX74" fmla="*/ 75724 w 571500"/>
                  <a:gd name="connsiteY74" fmla="*/ 240916 h 571500"/>
                  <a:gd name="connsiteX75" fmla="*/ 82648 w 571500"/>
                  <a:gd name="connsiteY75" fmla="*/ 234020 h 571500"/>
                  <a:gd name="connsiteX76" fmla="*/ 105585 w 571500"/>
                  <a:gd name="connsiteY76" fmla="*/ 178775 h 571500"/>
                  <a:gd name="connsiteX77" fmla="*/ 105585 w 571500"/>
                  <a:gd name="connsiteY77" fmla="*/ 169002 h 571500"/>
                  <a:gd name="connsiteX78" fmla="*/ 75486 w 571500"/>
                  <a:gd name="connsiteY78" fmla="*/ 118843 h 571500"/>
                  <a:gd name="connsiteX79" fmla="*/ 118853 w 571500"/>
                  <a:gd name="connsiteY79" fmla="*/ 75486 h 571500"/>
                  <a:gd name="connsiteX80" fmla="*/ 168983 w 571500"/>
                  <a:gd name="connsiteY80" fmla="*/ 105566 h 571500"/>
                  <a:gd name="connsiteX81" fmla="*/ 178756 w 571500"/>
                  <a:gd name="connsiteY81" fmla="*/ 105566 h 571500"/>
                  <a:gd name="connsiteX82" fmla="*/ 234001 w 571500"/>
                  <a:gd name="connsiteY82" fmla="*/ 82639 h 571500"/>
                  <a:gd name="connsiteX83" fmla="*/ 240897 w 571500"/>
                  <a:gd name="connsiteY83" fmla="*/ 75714 h 571500"/>
                  <a:gd name="connsiteX84" fmla="*/ 255089 w 571500"/>
                  <a:gd name="connsiteY84" fmla="*/ 19050 h 571500"/>
                  <a:gd name="connsiteX85" fmla="*/ 316411 w 571500"/>
                  <a:gd name="connsiteY85" fmla="*/ 19050 h 571500"/>
                  <a:gd name="connsiteX86" fmla="*/ 330584 w 571500"/>
                  <a:gd name="connsiteY86" fmla="*/ 75724 h 571500"/>
                  <a:gd name="connsiteX87" fmla="*/ 337480 w 571500"/>
                  <a:gd name="connsiteY87" fmla="*/ 82648 h 571500"/>
                  <a:gd name="connsiteX88" fmla="*/ 367741 w 571500"/>
                  <a:gd name="connsiteY88" fmla="*/ 92869 h 571500"/>
                  <a:gd name="connsiteX89" fmla="*/ 392744 w 571500"/>
                  <a:gd name="connsiteY89" fmla="*/ 105575 h 571500"/>
                  <a:gd name="connsiteX90" fmla="*/ 402517 w 571500"/>
                  <a:gd name="connsiteY90" fmla="*/ 105575 h 571500"/>
                  <a:gd name="connsiteX91" fmla="*/ 452647 w 571500"/>
                  <a:gd name="connsiteY91" fmla="*/ 75495 h 571500"/>
                  <a:gd name="connsiteX92" fmla="*/ 496014 w 571500"/>
                  <a:gd name="connsiteY92" fmla="*/ 118853 h 571500"/>
                  <a:gd name="connsiteX93" fmla="*/ 465934 w 571500"/>
                  <a:gd name="connsiteY93" fmla="*/ 168993 h 571500"/>
                  <a:gd name="connsiteX94" fmla="*/ 465934 w 571500"/>
                  <a:gd name="connsiteY94" fmla="*/ 178765 h 571500"/>
                  <a:gd name="connsiteX95" fmla="*/ 488871 w 571500"/>
                  <a:gd name="connsiteY95" fmla="*/ 234010 h 571500"/>
                  <a:gd name="connsiteX96" fmla="*/ 495795 w 571500"/>
                  <a:gd name="connsiteY96" fmla="*/ 240906 h 571500"/>
                  <a:gd name="connsiteX97" fmla="*/ 552450 w 571500"/>
                  <a:gd name="connsiteY97" fmla="*/ 255089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571500" h="571500">
                    <a:moveTo>
                      <a:pt x="564290" y="238411"/>
                    </a:moveTo>
                    <a:lnTo>
                      <a:pt x="505835" y="223838"/>
                    </a:lnTo>
                    <a:cubicBezTo>
                      <a:pt x="500949" y="206465"/>
                      <a:pt x="494007" y="189738"/>
                      <a:pt x="485156" y="174012"/>
                    </a:cubicBezTo>
                    <a:lnTo>
                      <a:pt x="516179" y="122311"/>
                    </a:lnTo>
                    <a:cubicBezTo>
                      <a:pt x="518430" y="118563"/>
                      <a:pt x="517841" y="113763"/>
                      <a:pt x="514750" y="110671"/>
                    </a:cubicBezTo>
                    <a:lnTo>
                      <a:pt x="460867" y="56750"/>
                    </a:lnTo>
                    <a:cubicBezTo>
                      <a:pt x="457775" y="53659"/>
                      <a:pt x="452975" y="53070"/>
                      <a:pt x="449228" y="55321"/>
                    </a:cubicBezTo>
                    <a:lnTo>
                      <a:pt x="397526" y="86335"/>
                    </a:lnTo>
                    <a:cubicBezTo>
                      <a:pt x="381783" y="77492"/>
                      <a:pt x="365044" y="70554"/>
                      <a:pt x="347663" y="65665"/>
                    </a:cubicBezTo>
                    <a:lnTo>
                      <a:pt x="333089" y="7210"/>
                    </a:lnTo>
                    <a:cubicBezTo>
                      <a:pt x="332028" y="2972"/>
                      <a:pt x="328219" y="0"/>
                      <a:pt x="323850" y="0"/>
                    </a:cubicBezTo>
                    <a:lnTo>
                      <a:pt x="247650" y="0"/>
                    </a:lnTo>
                    <a:cubicBezTo>
                      <a:pt x="243281" y="0"/>
                      <a:pt x="239472" y="2972"/>
                      <a:pt x="238411" y="7210"/>
                    </a:cubicBezTo>
                    <a:lnTo>
                      <a:pt x="223838" y="65665"/>
                    </a:lnTo>
                    <a:cubicBezTo>
                      <a:pt x="206467" y="70553"/>
                      <a:pt x="189741" y="77491"/>
                      <a:pt x="174012" y="86335"/>
                    </a:cubicBezTo>
                    <a:lnTo>
                      <a:pt x="122272" y="55321"/>
                    </a:lnTo>
                    <a:cubicBezTo>
                      <a:pt x="118525" y="53070"/>
                      <a:pt x="113725" y="53659"/>
                      <a:pt x="110633" y="56750"/>
                    </a:cubicBezTo>
                    <a:lnTo>
                      <a:pt x="56750" y="110633"/>
                    </a:lnTo>
                    <a:cubicBezTo>
                      <a:pt x="53659" y="113725"/>
                      <a:pt x="53070" y="118525"/>
                      <a:pt x="55321" y="122272"/>
                    </a:cubicBezTo>
                    <a:lnTo>
                      <a:pt x="86344" y="173974"/>
                    </a:lnTo>
                    <a:cubicBezTo>
                      <a:pt x="77490" y="189712"/>
                      <a:pt x="70548" y="206452"/>
                      <a:pt x="65665" y="223838"/>
                    </a:cubicBezTo>
                    <a:lnTo>
                      <a:pt x="7210" y="238411"/>
                    </a:lnTo>
                    <a:cubicBezTo>
                      <a:pt x="2972" y="239472"/>
                      <a:pt x="0" y="243281"/>
                      <a:pt x="0" y="247650"/>
                    </a:cubicBezTo>
                    <a:lnTo>
                      <a:pt x="0" y="323850"/>
                    </a:lnTo>
                    <a:cubicBezTo>
                      <a:pt x="0" y="328219"/>
                      <a:pt x="2972" y="332028"/>
                      <a:pt x="7210" y="333089"/>
                    </a:cubicBezTo>
                    <a:lnTo>
                      <a:pt x="65665" y="347663"/>
                    </a:lnTo>
                    <a:cubicBezTo>
                      <a:pt x="70553" y="365033"/>
                      <a:pt x="77491" y="381759"/>
                      <a:pt x="86335" y="397488"/>
                    </a:cubicBezTo>
                    <a:lnTo>
                      <a:pt x="55321" y="449228"/>
                    </a:lnTo>
                    <a:cubicBezTo>
                      <a:pt x="53070" y="452975"/>
                      <a:pt x="53659" y="457775"/>
                      <a:pt x="56750" y="460867"/>
                    </a:cubicBezTo>
                    <a:lnTo>
                      <a:pt x="110633" y="514750"/>
                    </a:lnTo>
                    <a:cubicBezTo>
                      <a:pt x="113725" y="517841"/>
                      <a:pt x="118525" y="518430"/>
                      <a:pt x="122272" y="516179"/>
                    </a:cubicBezTo>
                    <a:lnTo>
                      <a:pt x="173974" y="485156"/>
                    </a:lnTo>
                    <a:cubicBezTo>
                      <a:pt x="189712" y="494010"/>
                      <a:pt x="206452" y="500952"/>
                      <a:pt x="223838" y="505835"/>
                    </a:cubicBezTo>
                    <a:lnTo>
                      <a:pt x="238449" y="564290"/>
                    </a:lnTo>
                    <a:cubicBezTo>
                      <a:pt x="239507" y="568514"/>
                      <a:pt x="243295" y="571482"/>
                      <a:pt x="247650" y="571500"/>
                    </a:cubicBezTo>
                    <a:lnTo>
                      <a:pt x="323850" y="571500"/>
                    </a:lnTo>
                    <a:cubicBezTo>
                      <a:pt x="328219" y="571500"/>
                      <a:pt x="332028" y="568528"/>
                      <a:pt x="333089" y="564290"/>
                    </a:cubicBezTo>
                    <a:lnTo>
                      <a:pt x="347663" y="505835"/>
                    </a:lnTo>
                    <a:cubicBezTo>
                      <a:pt x="365035" y="500949"/>
                      <a:pt x="381762" y="494007"/>
                      <a:pt x="397488" y="485156"/>
                    </a:cubicBezTo>
                    <a:lnTo>
                      <a:pt x="449189" y="516179"/>
                    </a:lnTo>
                    <a:cubicBezTo>
                      <a:pt x="452937" y="518430"/>
                      <a:pt x="457737" y="517841"/>
                      <a:pt x="460829" y="514750"/>
                    </a:cubicBezTo>
                    <a:lnTo>
                      <a:pt x="514712" y="460867"/>
                    </a:lnTo>
                    <a:cubicBezTo>
                      <a:pt x="517803" y="457775"/>
                      <a:pt x="518392" y="452975"/>
                      <a:pt x="516141" y="449228"/>
                    </a:cubicBezTo>
                    <a:lnTo>
                      <a:pt x="485127" y="397526"/>
                    </a:lnTo>
                    <a:cubicBezTo>
                      <a:pt x="493971" y="381797"/>
                      <a:pt x="500909" y="365071"/>
                      <a:pt x="505797" y="347701"/>
                    </a:cubicBezTo>
                    <a:lnTo>
                      <a:pt x="564251" y="333089"/>
                    </a:lnTo>
                    <a:cubicBezTo>
                      <a:pt x="568505" y="332042"/>
                      <a:pt x="571496" y="328230"/>
                      <a:pt x="571500" y="323850"/>
                    </a:cubicBezTo>
                    <a:lnTo>
                      <a:pt x="571500" y="247650"/>
                    </a:lnTo>
                    <a:cubicBezTo>
                      <a:pt x="571500" y="243281"/>
                      <a:pt x="568528" y="239472"/>
                      <a:pt x="564290" y="238411"/>
                    </a:cubicBezTo>
                    <a:close/>
                    <a:moveTo>
                      <a:pt x="552450" y="316411"/>
                    </a:moveTo>
                    <a:lnTo>
                      <a:pt x="495776" y="330584"/>
                    </a:lnTo>
                    <a:cubicBezTo>
                      <a:pt x="492375" y="331433"/>
                      <a:pt x="489715" y="334082"/>
                      <a:pt x="488852" y="337480"/>
                    </a:cubicBezTo>
                    <a:cubicBezTo>
                      <a:pt x="483906" y="356902"/>
                      <a:pt x="476184" y="375509"/>
                      <a:pt x="465925" y="392725"/>
                    </a:cubicBezTo>
                    <a:cubicBezTo>
                      <a:pt x="464126" y="395735"/>
                      <a:pt x="464126" y="399489"/>
                      <a:pt x="465925" y="402498"/>
                    </a:cubicBezTo>
                    <a:lnTo>
                      <a:pt x="496005" y="452628"/>
                    </a:lnTo>
                    <a:lnTo>
                      <a:pt x="452647" y="495995"/>
                    </a:lnTo>
                    <a:lnTo>
                      <a:pt x="402507" y="465915"/>
                    </a:lnTo>
                    <a:cubicBezTo>
                      <a:pt x="399498" y="464117"/>
                      <a:pt x="395744" y="464117"/>
                      <a:pt x="392735" y="465915"/>
                    </a:cubicBezTo>
                    <a:cubicBezTo>
                      <a:pt x="375520" y="476181"/>
                      <a:pt x="356913" y="483906"/>
                      <a:pt x="337490" y="488852"/>
                    </a:cubicBezTo>
                    <a:cubicBezTo>
                      <a:pt x="334092" y="489715"/>
                      <a:pt x="331443" y="492375"/>
                      <a:pt x="330594" y="495776"/>
                    </a:cubicBezTo>
                    <a:lnTo>
                      <a:pt x="316411" y="552450"/>
                    </a:lnTo>
                    <a:lnTo>
                      <a:pt x="255089" y="552450"/>
                    </a:lnTo>
                    <a:lnTo>
                      <a:pt x="240916" y="495776"/>
                    </a:lnTo>
                    <a:cubicBezTo>
                      <a:pt x="240067" y="492375"/>
                      <a:pt x="237418" y="489715"/>
                      <a:pt x="234020" y="488852"/>
                    </a:cubicBezTo>
                    <a:cubicBezTo>
                      <a:pt x="214596" y="483906"/>
                      <a:pt x="195989" y="476181"/>
                      <a:pt x="178775" y="465915"/>
                    </a:cubicBezTo>
                    <a:cubicBezTo>
                      <a:pt x="175765" y="464117"/>
                      <a:pt x="172011" y="464117"/>
                      <a:pt x="169002" y="465915"/>
                    </a:cubicBezTo>
                    <a:lnTo>
                      <a:pt x="118862" y="495995"/>
                    </a:lnTo>
                    <a:lnTo>
                      <a:pt x="75486" y="452647"/>
                    </a:lnTo>
                    <a:lnTo>
                      <a:pt x="105566" y="402517"/>
                    </a:lnTo>
                    <a:cubicBezTo>
                      <a:pt x="107364" y="399508"/>
                      <a:pt x="107364" y="395754"/>
                      <a:pt x="105566" y="392744"/>
                    </a:cubicBezTo>
                    <a:cubicBezTo>
                      <a:pt x="95307" y="375528"/>
                      <a:pt x="87585" y="356921"/>
                      <a:pt x="82639" y="337499"/>
                    </a:cubicBezTo>
                    <a:cubicBezTo>
                      <a:pt x="81776" y="334101"/>
                      <a:pt x="79116" y="331452"/>
                      <a:pt x="75714" y="330603"/>
                    </a:cubicBezTo>
                    <a:lnTo>
                      <a:pt x="19050" y="316411"/>
                    </a:lnTo>
                    <a:lnTo>
                      <a:pt x="19050" y="255089"/>
                    </a:lnTo>
                    <a:lnTo>
                      <a:pt x="75724" y="240916"/>
                    </a:lnTo>
                    <a:cubicBezTo>
                      <a:pt x="79125" y="240067"/>
                      <a:pt x="81785" y="237418"/>
                      <a:pt x="82648" y="234020"/>
                    </a:cubicBezTo>
                    <a:cubicBezTo>
                      <a:pt x="87594" y="214596"/>
                      <a:pt x="95319" y="195989"/>
                      <a:pt x="105585" y="178775"/>
                    </a:cubicBezTo>
                    <a:cubicBezTo>
                      <a:pt x="107383" y="175765"/>
                      <a:pt x="107383" y="172011"/>
                      <a:pt x="105585" y="169002"/>
                    </a:cubicBezTo>
                    <a:lnTo>
                      <a:pt x="75486" y="118843"/>
                    </a:lnTo>
                    <a:lnTo>
                      <a:pt x="118853" y="75486"/>
                    </a:lnTo>
                    <a:lnTo>
                      <a:pt x="168983" y="105566"/>
                    </a:lnTo>
                    <a:cubicBezTo>
                      <a:pt x="171992" y="107364"/>
                      <a:pt x="175746" y="107364"/>
                      <a:pt x="178756" y="105566"/>
                    </a:cubicBezTo>
                    <a:cubicBezTo>
                      <a:pt x="195972" y="95307"/>
                      <a:pt x="214579" y="87585"/>
                      <a:pt x="234001" y="82639"/>
                    </a:cubicBezTo>
                    <a:cubicBezTo>
                      <a:pt x="237399" y="81776"/>
                      <a:pt x="240048" y="79116"/>
                      <a:pt x="240897" y="75714"/>
                    </a:cubicBezTo>
                    <a:lnTo>
                      <a:pt x="255089" y="19050"/>
                    </a:lnTo>
                    <a:lnTo>
                      <a:pt x="316411" y="19050"/>
                    </a:lnTo>
                    <a:lnTo>
                      <a:pt x="330584" y="75724"/>
                    </a:lnTo>
                    <a:cubicBezTo>
                      <a:pt x="331433" y="79125"/>
                      <a:pt x="334082" y="81785"/>
                      <a:pt x="337480" y="82648"/>
                    </a:cubicBezTo>
                    <a:cubicBezTo>
                      <a:pt x="347814" y="85274"/>
                      <a:pt x="357931" y="88691"/>
                      <a:pt x="367741" y="92869"/>
                    </a:cubicBezTo>
                    <a:cubicBezTo>
                      <a:pt x="376346" y="96549"/>
                      <a:pt x="384699" y="100794"/>
                      <a:pt x="392744" y="105575"/>
                    </a:cubicBezTo>
                    <a:cubicBezTo>
                      <a:pt x="395754" y="107374"/>
                      <a:pt x="399508" y="107374"/>
                      <a:pt x="402517" y="105575"/>
                    </a:cubicBezTo>
                    <a:lnTo>
                      <a:pt x="452647" y="75495"/>
                    </a:lnTo>
                    <a:lnTo>
                      <a:pt x="496014" y="118853"/>
                    </a:lnTo>
                    <a:lnTo>
                      <a:pt x="465934" y="168993"/>
                    </a:lnTo>
                    <a:cubicBezTo>
                      <a:pt x="464136" y="172002"/>
                      <a:pt x="464136" y="175756"/>
                      <a:pt x="465934" y="178765"/>
                    </a:cubicBezTo>
                    <a:cubicBezTo>
                      <a:pt x="476200" y="195980"/>
                      <a:pt x="483925" y="214587"/>
                      <a:pt x="488871" y="234010"/>
                    </a:cubicBezTo>
                    <a:cubicBezTo>
                      <a:pt x="489734" y="237408"/>
                      <a:pt x="492394" y="240057"/>
                      <a:pt x="495795" y="240906"/>
                    </a:cubicBezTo>
                    <a:lnTo>
                      <a:pt x="552450" y="25508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" name="Freeform 1378">
                <a:extLst>
                  <a:ext uri="{FF2B5EF4-FFF2-40B4-BE49-F238E27FC236}">
                    <a16:creationId xmlns:a16="http://schemas.microsoft.com/office/drawing/2014/main" id="{C8BB7843-C16C-0C3F-AC90-C3306EF91548}"/>
                  </a:ext>
                </a:extLst>
              </p:cNvPr>
              <p:cNvSpPr/>
              <p:nvPr/>
            </p:nvSpPr>
            <p:spPr>
              <a:xfrm>
                <a:off x="5647535" y="-1358582"/>
                <a:ext cx="25050" cy="24441"/>
              </a:xfrm>
              <a:custGeom>
                <a:avLst/>
                <a:gdLst>
                  <a:gd name="connsiteX0" fmla="*/ 25051 w 25050"/>
                  <a:gd name="connsiteY0" fmla="*/ 11697 h 24441"/>
                  <a:gd name="connsiteX1" fmla="*/ 10011 w 25050"/>
                  <a:gd name="connsiteY1" fmla="*/ 0 h 24441"/>
                  <a:gd name="connsiteX2" fmla="*/ 0 w 25050"/>
                  <a:gd name="connsiteY2" fmla="*/ 14145 h 24441"/>
                  <a:gd name="connsiteX3" fmla="*/ 16021 w 25050"/>
                  <a:gd name="connsiteY3" fmla="*/ 24441 h 24441"/>
                  <a:gd name="connsiteX4" fmla="*/ 25051 w 25050"/>
                  <a:gd name="connsiteY4" fmla="*/ 11697 h 2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50" h="24441">
                    <a:moveTo>
                      <a:pt x="25051" y="11697"/>
                    </a:moveTo>
                    <a:lnTo>
                      <a:pt x="10011" y="0"/>
                    </a:lnTo>
                    <a:cubicBezTo>
                      <a:pt x="6458" y="4562"/>
                      <a:pt x="3096" y="9325"/>
                      <a:pt x="0" y="14145"/>
                    </a:cubicBezTo>
                    <a:lnTo>
                      <a:pt x="16021" y="24441"/>
                    </a:lnTo>
                    <a:cubicBezTo>
                      <a:pt x="18812" y="20098"/>
                      <a:pt x="21850" y="15802"/>
                      <a:pt x="25051" y="116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" name="Freeform 1379">
                <a:extLst>
                  <a:ext uri="{FF2B5EF4-FFF2-40B4-BE49-F238E27FC236}">
                    <a16:creationId xmlns:a16="http://schemas.microsoft.com/office/drawing/2014/main" id="{8C7B6301-2918-5BEE-75FA-5013E863D2B4}"/>
                  </a:ext>
                </a:extLst>
              </p:cNvPr>
              <p:cNvSpPr/>
              <p:nvPr/>
            </p:nvSpPr>
            <p:spPr>
              <a:xfrm>
                <a:off x="5617445" y="-1326854"/>
                <a:ext cx="37090" cy="170345"/>
              </a:xfrm>
              <a:custGeom>
                <a:avLst/>
                <a:gdLst>
                  <a:gd name="connsiteX0" fmla="*/ 19050 w 37090"/>
                  <a:gd name="connsiteY0" fmla="*/ 85211 h 170345"/>
                  <a:gd name="connsiteX1" fmla="*/ 37091 w 37090"/>
                  <a:gd name="connsiteY1" fmla="*/ 8572 h 170345"/>
                  <a:gd name="connsiteX2" fmla="*/ 20050 w 37090"/>
                  <a:gd name="connsiteY2" fmla="*/ 0 h 170345"/>
                  <a:gd name="connsiteX3" fmla="*/ 20050 w 37090"/>
                  <a:gd name="connsiteY3" fmla="*/ 170345 h 170345"/>
                  <a:gd name="connsiteX4" fmla="*/ 37091 w 37090"/>
                  <a:gd name="connsiteY4" fmla="*/ 161773 h 170345"/>
                  <a:gd name="connsiteX5" fmla="*/ 19050 w 37090"/>
                  <a:gd name="connsiteY5" fmla="*/ 85211 h 17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90" h="170345">
                    <a:moveTo>
                      <a:pt x="19050" y="85211"/>
                    </a:moveTo>
                    <a:cubicBezTo>
                      <a:pt x="18970" y="58603"/>
                      <a:pt x="25149" y="32350"/>
                      <a:pt x="37091" y="8572"/>
                    </a:cubicBezTo>
                    <a:lnTo>
                      <a:pt x="20050" y="0"/>
                    </a:lnTo>
                    <a:cubicBezTo>
                      <a:pt x="-6683" y="53635"/>
                      <a:pt x="-6683" y="116710"/>
                      <a:pt x="20050" y="170345"/>
                    </a:cubicBezTo>
                    <a:lnTo>
                      <a:pt x="37091" y="161773"/>
                    </a:lnTo>
                    <a:cubicBezTo>
                      <a:pt x="25161" y="138018"/>
                      <a:pt x="18982" y="111792"/>
                      <a:pt x="19050" y="852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" name="Freeform 1380">
                <a:extLst>
                  <a:ext uri="{FF2B5EF4-FFF2-40B4-BE49-F238E27FC236}">
                    <a16:creationId xmlns:a16="http://schemas.microsoft.com/office/drawing/2014/main" id="{BF4B872F-BD85-FE37-097E-32A05BF6D257}"/>
                  </a:ext>
                </a:extLst>
              </p:cNvPr>
              <p:cNvSpPr/>
              <p:nvPr/>
            </p:nvSpPr>
            <p:spPr>
              <a:xfrm>
                <a:off x="5647535" y="-1149146"/>
                <a:ext cx="25050" cy="24441"/>
              </a:xfrm>
              <a:custGeom>
                <a:avLst/>
                <a:gdLst>
                  <a:gd name="connsiteX0" fmla="*/ 0 w 25050"/>
                  <a:gd name="connsiteY0" fmla="*/ 10297 h 24441"/>
                  <a:gd name="connsiteX1" fmla="*/ 10011 w 25050"/>
                  <a:gd name="connsiteY1" fmla="*/ 24441 h 24441"/>
                  <a:gd name="connsiteX2" fmla="*/ 25051 w 25050"/>
                  <a:gd name="connsiteY2" fmla="*/ 12744 h 24441"/>
                  <a:gd name="connsiteX3" fmla="*/ 16021 w 25050"/>
                  <a:gd name="connsiteY3" fmla="*/ 0 h 2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" h="24441">
                    <a:moveTo>
                      <a:pt x="0" y="10297"/>
                    </a:moveTo>
                    <a:cubicBezTo>
                      <a:pt x="3096" y="15116"/>
                      <a:pt x="6458" y="19879"/>
                      <a:pt x="10011" y="24441"/>
                    </a:cubicBezTo>
                    <a:lnTo>
                      <a:pt x="25051" y="12744"/>
                    </a:lnTo>
                    <a:cubicBezTo>
                      <a:pt x="21850" y="8639"/>
                      <a:pt x="18812" y="4343"/>
                      <a:pt x="1602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" name="Freeform 1381">
                <a:extLst>
                  <a:ext uri="{FF2B5EF4-FFF2-40B4-BE49-F238E27FC236}">
                    <a16:creationId xmlns:a16="http://schemas.microsoft.com/office/drawing/2014/main" id="{AD5E595D-D9AC-5917-759C-2146732A7E23}"/>
                  </a:ext>
                </a:extLst>
              </p:cNvPr>
              <p:cNvSpPr/>
              <p:nvPr/>
            </p:nvSpPr>
            <p:spPr>
              <a:xfrm>
                <a:off x="5943305" y="-1358582"/>
                <a:ext cx="25050" cy="24441"/>
              </a:xfrm>
              <a:custGeom>
                <a:avLst/>
                <a:gdLst>
                  <a:gd name="connsiteX0" fmla="*/ 25051 w 25050"/>
                  <a:gd name="connsiteY0" fmla="*/ 14145 h 24441"/>
                  <a:gd name="connsiteX1" fmla="*/ 15040 w 25050"/>
                  <a:gd name="connsiteY1" fmla="*/ 0 h 24441"/>
                  <a:gd name="connsiteX2" fmla="*/ 0 w 25050"/>
                  <a:gd name="connsiteY2" fmla="*/ 11697 h 24441"/>
                  <a:gd name="connsiteX3" fmla="*/ 9030 w 25050"/>
                  <a:gd name="connsiteY3" fmla="*/ 24441 h 2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" h="24441">
                    <a:moveTo>
                      <a:pt x="25051" y="14145"/>
                    </a:moveTo>
                    <a:cubicBezTo>
                      <a:pt x="21955" y="9325"/>
                      <a:pt x="18593" y="4562"/>
                      <a:pt x="15040" y="0"/>
                    </a:cubicBezTo>
                    <a:lnTo>
                      <a:pt x="0" y="11697"/>
                    </a:lnTo>
                    <a:cubicBezTo>
                      <a:pt x="3200" y="15802"/>
                      <a:pt x="6239" y="20098"/>
                      <a:pt x="9030" y="24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" name="Freeform 1382">
                <a:extLst>
                  <a:ext uri="{FF2B5EF4-FFF2-40B4-BE49-F238E27FC236}">
                    <a16:creationId xmlns:a16="http://schemas.microsoft.com/office/drawing/2014/main" id="{7463E75C-1864-05EE-F141-BA959C84BFD4}"/>
                  </a:ext>
                </a:extLst>
              </p:cNvPr>
              <p:cNvSpPr/>
              <p:nvPr/>
            </p:nvSpPr>
            <p:spPr>
              <a:xfrm>
                <a:off x="5961355" y="-1326778"/>
                <a:ext cx="37090" cy="170345"/>
              </a:xfrm>
              <a:custGeom>
                <a:avLst/>
                <a:gdLst>
                  <a:gd name="connsiteX0" fmla="*/ 0 w 37090"/>
                  <a:gd name="connsiteY0" fmla="*/ 8496 h 170345"/>
                  <a:gd name="connsiteX1" fmla="*/ 0 w 37090"/>
                  <a:gd name="connsiteY1" fmla="*/ 161773 h 170345"/>
                  <a:gd name="connsiteX2" fmla="*/ 17040 w 37090"/>
                  <a:gd name="connsiteY2" fmla="*/ 170345 h 170345"/>
                  <a:gd name="connsiteX3" fmla="*/ 17040 w 37090"/>
                  <a:gd name="connsiteY3" fmla="*/ 0 h 17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90" h="170345">
                    <a:moveTo>
                      <a:pt x="0" y="8496"/>
                    </a:moveTo>
                    <a:cubicBezTo>
                      <a:pt x="24054" y="56757"/>
                      <a:pt x="24054" y="113512"/>
                      <a:pt x="0" y="161773"/>
                    </a:cubicBezTo>
                    <a:lnTo>
                      <a:pt x="17040" y="170345"/>
                    </a:lnTo>
                    <a:cubicBezTo>
                      <a:pt x="43774" y="116710"/>
                      <a:pt x="43774" y="53635"/>
                      <a:pt x="1704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" name="Freeform 1383">
                <a:extLst>
                  <a:ext uri="{FF2B5EF4-FFF2-40B4-BE49-F238E27FC236}">
                    <a16:creationId xmlns:a16="http://schemas.microsoft.com/office/drawing/2014/main" id="{463ED62B-C017-637D-49AE-4A9E950D3EDC}"/>
                  </a:ext>
                </a:extLst>
              </p:cNvPr>
              <p:cNvSpPr/>
              <p:nvPr/>
            </p:nvSpPr>
            <p:spPr>
              <a:xfrm>
                <a:off x="5943305" y="-1149146"/>
                <a:ext cx="25050" cy="24441"/>
              </a:xfrm>
              <a:custGeom>
                <a:avLst/>
                <a:gdLst>
                  <a:gd name="connsiteX0" fmla="*/ 0 w 25050"/>
                  <a:gd name="connsiteY0" fmla="*/ 12744 h 24441"/>
                  <a:gd name="connsiteX1" fmla="*/ 15040 w 25050"/>
                  <a:gd name="connsiteY1" fmla="*/ 24441 h 24441"/>
                  <a:gd name="connsiteX2" fmla="*/ 25051 w 25050"/>
                  <a:gd name="connsiteY2" fmla="*/ 10297 h 24441"/>
                  <a:gd name="connsiteX3" fmla="*/ 9030 w 25050"/>
                  <a:gd name="connsiteY3" fmla="*/ 0 h 24441"/>
                  <a:gd name="connsiteX4" fmla="*/ 0 w 25050"/>
                  <a:gd name="connsiteY4" fmla="*/ 12744 h 2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50" h="24441">
                    <a:moveTo>
                      <a:pt x="0" y="12744"/>
                    </a:moveTo>
                    <a:lnTo>
                      <a:pt x="15040" y="24441"/>
                    </a:lnTo>
                    <a:cubicBezTo>
                      <a:pt x="18593" y="19879"/>
                      <a:pt x="21955" y="15116"/>
                      <a:pt x="25051" y="10297"/>
                    </a:cubicBezTo>
                    <a:lnTo>
                      <a:pt x="9030" y="0"/>
                    </a:lnTo>
                    <a:cubicBezTo>
                      <a:pt x="6239" y="4343"/>
                      <a:pt x="3200" y="8639"/>
                      <a:pt x="0" y="127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6" name="Group 1422">
            <a:extLst>
              <a:ext uri="{FF2B5EF4-FFF2-40B4-BE49-F238E27FC236}">
                <a16:creationId xmlns:a16="http://schemas.microsoft.com/office/drawing/2014/main" id="{3D2E1C06-15E7-9221-2248-E4F9115EB3B1}"/>
              </a:ext>
            </a:extLst>
          </p:cNvPr>
          <p:cNvGrpSpPr/>
          <p:nvPr/>
        </p:nvGrpSpPr>
        <p:grpSpPr>
          <a:xfrm>
            <a:off x="5115601" y="2745756"/>
            <a:ext cx="1067906" cy="1067906"/>
            <a:chOff x="4962988" y="1815971"/>
            <a:chExt cx="1067906" cy="1067906"/>
          </a:xfrm>
        </p:grpSpPr>
        <p:grpSp>
          <p:nvGrpSpPr>
            <p:cNvPr id="57" name="Group 586">
              <a:extLst>
                <a:ext uri="{FF2B5EF4-FFF2-40B4-BE49-F238E27FC236}">
                  <a16:creationId xmlns:a16="http://schemas.microsoft.com/office/drawing/2014/main" id="{3A7EFF3F-19DC-995F-0B59-E2BA02694C63}"/>
                </a:ext>
              </a:extLst>
            </p:cNvPr>
            <p:cNvGrpSpPr/>
            <p:nvPr/>
          </p:nvGrpSpPr>
          <p:grpSpPr>
            <a:xfrm>
              <a:off x="4962988" y="1815971"/>
              <a:ext cx="1067906" cy="1067906"/>
              <a:chOff x="5545792" y="2288243"/>
              <a:chExt cx="1238728" cy="1238728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7C9100E-0893-3053-EF36-82100E684410}"/>
                  </a:ext>
                </a:extLst>
              </p:cNvPr>
              <p:cNvSpPr txBox="1"/>
              <p:nvPr/>
            </p:nvSpPr>
            <p:spPr>
              <a:xfrm>
                <a:off x="5545792" y="2288243"/>
                <a:ext cx="1238728" cy="1238728"/>
              </a:xfrm>
              <a:prstGeom prst="roundRect">
                <a:avLst>
                  <a:gd name="adj" fmla="val 8859"/>
                </a:avLst>
              </a:prstGeom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b="1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" name="TextBox 60">
                <a:extLst>
                  <a:ext uri="{FF2B5EF4-FFF2-40B4-BE49-F238E27FC236}">
                    <a16:creationId xmlns:a16="http://schemas.microsoft.com/office/drawing/2014/main" id="{EE8459E7-B0AC-FA4A-0BB9-56AA211D0714}"/>
                  </a:ext>
                </a:extLst>
              </p:cNvPr>
              <p:cNvSpPr txBox="1"/>
              <p:nvPr/>
            </p:nvSpPr>
            <p:spPr>
              <a:xfrm>
                <a:off x="5546690" y="2912464"/>
                <a:ext cx="1235948" cy="535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TLC </a:t>
                </a:r>
                <a:b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en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vigor</a:t>
                </a:r>
              </a:p>
            </p:txBody>
          </p:sp>
        </p:grpSp>
        <p:sp>
          <p:nvSpPr>
            <p:cNvPr id="58" name="Freeform 1406">
              <a:extLst>
                <a:ext uri="{FF2B5EF4-FFF2-40B4-BE49-F238E27FC236}">
                  <a16:creationId xmlns:a16="http://schemas.microsoft.com/office/drawing/2014/main" id="{C9E1D77D-9C42-EBCC-9C0C-70B2DB1A181F}"/>
                </a:ext>
              </a:extLst>
            </p:cNvPr>
            <p:cNvSpPr/>
            <p:nvPr/>
          </p:nvSpPr>
          <p:spPr>
            <a:xfrm>
              <a:off x="5292307" y="1911285"/>
              <a:ext cx="356149" cy="409885"/>
            </a:xfrm>
            <a:custGeom>
              <a:avLst/>
              <a:gdLst>
                <a:gd name="connsiteX0" fmla="*/ 83355 w 633714"/>
                <a:gd name="connsiteY0" fmla="*/ 267775 h 729329"/>
                <a:gd name="connsiteX1" fmla="*/ 177074 w 633714"/>
                <a:gd name="connsiteY1" fmla="*/ 323752 h 729329"/>
                <a:gd name="connsiteX2" fmla="*/ 217193 w 633714"/>
                <a:gd name="connsiteY2" fmla="*/ 301076 h 729329"/>
                <a:gd name="connsiteX3" fmla="*/ 120779 w 633714"/>
                <a:gd name="connsiteY3" fmla="*/ 246526 h 729329"/>
                <a:gd name="connsiteX4" fmla="*/ 83355 w 633714"/>
                <a:gd name="connsiteY4" fmla="*/ 267775 h 729329"/>
                <a:gd name="connsiteX5" fmla="*/ 161216 w 633714"/>
                <a:gd name="connsiteY5" fmla="*/ 332632 h 729329"/>
                <a:gd name="connsiteX6" fmla="*/ 67498 w 633714"/>
                <a:gd name="connsiteY6" fmla="*/ 276655 h 729329"/>
                <a:gd name="connsiteX7" fmla="*/ 24365 w 633714"/>
                <a:gd name="connsiteY7" fmla="*/ 301076 h 729329"/>
                <a:gd name="connsiteX8" fmla="*/ 120779 w 633714"/>
                <a:gd name="connsiteY8" fmla="*/ 355626 h 729329"/>
                <a:gd name="connsiteX9" fmla="*/ 161216 w 633714"/>
                <a:gd name="connsiteY9" fmla="*/ 332632 h 729329"/>
                <a:gd name="connsiteX10" fmla="*/ 4385 w 633714"/>
                <a:gd name="connsiteY10" fmla="*/ 294099 h 729329"/>
                <a:gd name="connsiteX11" fmla="*/ 116815 w 633714"/>
                <a:gd name="connsiteY11" fmla="*/ 230510 h 729329"/>
                <a:gd name="connsiteX12" fmla="*/ 124744 w 633714"/>
                <a:gd name="connsiteY12" fmla="*/ 230510 h 729329"/>
                <a:gd name="connsiteX13" fmla="*/ 134892 w 633714"/>
                <a:gd name="connsiteY13" fmla="*/ 236218 h 729329"/>
                <a:gd name="connsiteX14" fmla="*/ 432063 w 633714"/>
                <a:gd name="connsiteY14" fmla="*/ 174057 h 729329"/>
                <a:gd name="connsiteX15" fmla="*/ 510558 w 633714"/>
                <a:gd name="connsiteY15" fmla="*/ 254930 h 729329"/>
                <a:gd name="connsiteX16" fmla="*/ 619499 w 633714"/>
                <a:gd name="connsiteY16" fmla="*/ 327241 h 729329"/>
                <a:gd name="connsiteX17" fmla="*/ 577001 w 633714"/>
                <a:gd name="connsiteY17" fmla="*/ 425875 h 729329"/>
                <a:gd name="connsiteX18" fmla="*/ 547982 w 633714"/>
                <a:gd name="connsiteY18" fmla="*/ 476143 h 729329"/>
                <a:gd name="connsiteX19" fmla="*/ 534344 w 633714"/>
                <a:gd name="connsiteY19" fmla="*/ 476302 h 729329"/>
                <a:gd name="connsiteX20" fmla="*/ 521024 w 633714"/>
                <a:gd name="connsiteY20" fmla="*/ 453308 h 729329"/>
                <a:gd name="connsiteX21" fmla="*/ 211326 w 633714"/>
                <a:gd name="connsiteY21" fmla="*/ 560506 h 729329"/>
                <a:gd name="connsiteX22" fmla="*/ 134892 w 633714"/>
                <a:gd name="connsiteY22" fmla="*/ 492794 h 729329"/>
                <a:gd name="connsiteX23" fmla="*/ 122999 w 633714"/>
                <a:gd name="connsiteY23" fmla="*/ 499295 h 729329"/>
                <a:gd name="connsiteX24" fmla="*/ 116339 w 633714"/>
                <a:gd name="connsiteY24" fmla="*/ 498344 h 729329"/>
                <a:gd name="connsiteX25" fmla="*/ 4385 w 633714"/>
                <a:gd name="connsiteY25" fmla="*/ 435072 h 729329"/>
                <a:gd name="connsiteX26" fmla="*/ 420 w 633714"/>
                <a:gd name="connsiteY26" fmla="*/ 427778 h 729329"/>
                <a:gd name="connsiteX27" fmla="*/ 420 w 633714"/>
                <a:gd name="connsiteY27" fmla="*/ 301234 h 729329"/>
                <a:gd name="connsiteX28" fmla="*/ 4385 w 633714"/>
                <a:gd name="connsiteY28" fmla="*/ 294099 h 729329"/>
                <a:gd name="connsiteX29" fmla="*/ 4385 w 633714"/>
                <a:gd name="connsiteY29" fmla="*/ 294099 h 729329"/>
                <a:gd name="connsiteX30" fmla="*/ 148688 w 633714"/>
                <a:gd name="connsiteY30" fmla="*/ 244147 h 729329"/>
                <a:gd name="connsiteX31" fmla="*/ 204349 w 633714"/>
                <a:gd name="connsiteY31" fmla="*/ 275545 h 729329"/>
                <a:gd name="connsiteX32" fmla="*/ 210533 w 633714"/>
                <a:gd name="connsiteY32" fmla="*/ 253345 h 729329"/>
                <a:gd name="connsiteX33" fmla="*/ 157252 w 633714"/>
                <a:gd name="connsiteY33" fmla="*/ 233047 h 729329"/>
                <a:gd name="connsiteX34" fmla="*/ 148688 w 633714"/>
                <a:gd name="connsiteY34" fmla="*/ 244147 h 729329"/>
                <a:gd name="connsiteX35" fmla="*/ 148688 w 633714"/>
                <a:gd name="connsiteY35" fmla="*/ 244147 h 729329"/>
                <a:gd name="connsiteX36" fmla="*/ 218620 w 633714"/>
                <a:gd name="connsiteY36" fmla="*/ 283791 h 729329"/>
                <a:gd name="connsiteX37" fmla="*/ 237015 w 633714"/>
                <a:gd name="connsiteY37" fmla="*/ 294257 h 729329"/>
                <a:gd name="connsiteX38" fmla="*/ 240979 w 633714"/>
                <a:gd name="connsiteY38" fmla="*/ 301552 h 729329"/>
                <a:gd name="connsiteX39" fmla="*/ 240979 w 633714"/>
                <a:gd name="connsiteY39" fmla="*/ 356736 h 729329"/>
                <a:gd name="connsiteX40" fmla="*/ 423341 w 633714"/>
                <a:gd name="connsiteY40" fmla="*/ 356736 h 729329"/>
                <a:gd name="connsiteX41" fmla="*/ 407801 w 633714"/>
                <a:gd name="connsiteY41" fmla="*/ 257468 h 729329"/>
                <a:gd name="connsiteX42" fmla="*/ 225598 w 633714"/>
                <a:gd name="connsiteY42" fmla="*/ 257468 h 729329"/>
                <a:gd name="connsiteX43" fmla="*/ 218620 w 633714"/>
                <a:gd name="connsiteY43" fmla="*/ 283791 h 729329"/>
                <a:gd name="connsiteX44" fmla="*/ 218620 w 633714"/>
                <a:gd name="connsiteY44" fmla="*/ 283791 h 729329"/>
                <a:gd name="connsiteX45" fmla="*/ 225280 w 633714"/>
                <a:gd name="connsiteY45" fmla="*/ 314713 h 729329"/>
                <a:gd name="connsiteX46" fmla="*/ 128708 w 633714"/>
                <a:gd name="connsiteY46" fmla="*/ 369263 h 729329"/>
                <a:gd name="connsiteX47" fmla="*/ 128708 w 633714"/>
                <a:gd name="connsiteY47" fmla="*/ 478363 h 729329"/>
                <a:gd name="connsiteX48" fmla="*/ 225280 w 633714"/>
                <a:gd name="connsiteY48" fmla="*/ 423655 h 729329"/>
                <a:gd name="connsiteX49" fmla="*/ 225280 w 633714"/>
                <a:gd name="connsiteY49" fmla="*/ 314713 h 729329"/>
                <a:gd name="connsiteX50" fmla="*/ 93663 w 633714"/>
                <a:gd name="connsiteY50" fmla="*/ 358480 h 729329"/>
                <a:gd name="connsiteX51" fmla="*/ 16278 w 633714"/>
                <a:gd name="connsiteY51" fmla="*/ 314713 h 729329"/>
                <a:gd name="connsiteX52" fmla="*/ 16278 w 633714"/>
                <a:gd name="connsiteY52" fmla="*/ 423655 h 729329"/>
                <a:gd name="connsiteX53" fmla="*/ 112850 w 633714"/>
                <a:gd name="connsiteY53" fmla="*/ 478363 h 729329"/>
                <a:gd name="connsiteX54" fmla="*/ 112850 w 633714"/>
                <a:gd name="connsiteY54" fmla="*/ 369263 h 729329"/>
                <a:gd name="connsiteX55" fmla="*/ 93663 w 633714"/>
                <a:gd name="connsiteY55" fmla="*/ 358480 h 729329"/>
                <a:gd name="connsiteX56" fmla="*/ 237015 w 633714"/>
                <a:gd name="connsiteY56" fmla="*/ 435072 h 729329"/>
                <a:gd name="connsiteX57" fmla="*/ 218620 w 633714"/>
                <a:gd name="connsiteY57" fmla="*/ 445538 h 729329"/>
                <a:gd name="connsiteX58" fmla="*/ 225756 w 633714"/>
                <a:gd name="connsiteY58" fmla="*/ 471862 h 729329"/>
                <a:gd name="connsiteX59" fmla="*/ 407960 w 633714"/>
                <a:gd name="connsiteY59" fmla="*/ 471862 h 729329"/>
                <a:gd name="connsiteX60" fmla="*/ 423500 w 633714"/>
                <a:gd name="connsiteY60" fmla="*/ 372593 h 729329"/>
                <a:gd name="connsiteX61" fmla="*/ 241138 w 633714"/>
                <a:gd name="connsiteY61" fmla="*/ 372593 h 729329"/>
                <a:gd name="connsiteX62" fmla="*/ 241138 w 633714"/>
                <a:gd name="connsiteY62" fmla="*/ 427936 h 729329"/>
                <a:gd name="connsiteX63" fmla="*/ 237015 w 633714"/>
                <a:gd name="connsiteY63" fmla="*/ 435072 h 729329"/>
                <a:gd name="connsiteX64" fmla="*/ 237015 w 633714"/>
                <a:gd name="connsiteY64" fmla="*/ 435072 h 729329"/>
                <a:gd name="connsiteX65" fmla="*/ 204349 w 633714"/>
                <a:gd name="connsiteY65" fmla="*/ 453784 h 729329"/>
                <a:gd name="connsiteX66" fmla="*/ 148688 w 633714"/>
                <a:gd name="connsiteY66" fmla="*/ 485182 h 729329"/>
                <a:gd name="connsiteX67" fmla="*/ 157093 w 633714"/>
                <a:gd name="connsiteY67" fmla="*/ 496124 h 729329"/>
                <a:gd name="connsiteX68" fmla="*/ 210374 w 633714"/>
                <a:gd name="connsiteY68" fmla="*/ 475985 h 729329"/>
                <a:gd name="connsiteX69" fmla="*/ 204349 w 633714"/>
                <a:gd name="connsiteY69" fmla="*/ 453784 h 729329"/>
                <a:gd name="connsiteX70" fmla="*/ 204349 w 633714"/>
                <a:gd name="connsiteY70" fmla="*/ 453784 h 729329"/>
                <a:gd name="connsiteX71" fmla="*/ 541004 w 633714"/>
                <a:gd name="connsiteY71" fmla="*/ 303455 h 729329"/>
                <a:gd name="connsiteX72" fmla="*/ 524037 w 633714"/>
                <a:gd name="connsiteY72" fmla="*/ 344367 h 729329"/>
                <a:gd name="connsiteX73" fmla="*/ 564949 w 633714"/>
                <a:gd name="connsiteY73" fmla="*/ 327399 h 729329"/>
                <a:gd name="connsiteX74" fmla="*/ 541004 w 633714"/>
                <a:gd name="connsiteY74" fmla="*/ 303455 h 729329"/>
                <a:gd name="connsiteX75" fmla="*/ 541004 w 633714"/>
                <a:gd name="connsiteY75" fmla="*/ 303455 h 729329"/>
                <a:gd name="connsiteX76" fmla="*/ 512937 w 633714"/>
                <a:gd name="connsiteY76" fmla="*/ 299173 h 729329"/>
                <a:gd name="connsiteX77" fmla="*/ 580966 w 633714"/>
                <a:gd name="connsiteY77" fmla="*/ 327399 h 729329"/>
                <a:gd name="connsiteX78" fmla="*/ 512937 w 633714"/>
                <a:gd name="connsiteY78" fmla="*/ 355626 h 729329"/>
                <a:gd name="connsiteX79" fmla="*/ 512937 w 633714"/>
                <a:gd name="connsiteY79" fmla="*/ 299173 h 729329"/>
                <a:gd name="connsiteX80" fmla="*/ 512937 w 633714"/>
                <a:gd name="connsiteY80" fmla="*/ 299173 h 729329"/>
                <a:gd name="connsiteX81" fmla="*/ 541004 w 633714"/>
                <a:gd name="connsiteY81" fmla="*/ 264762 h 729329"/>
                <a:gd name="connsiteX82" fmla="*/ 478367 w 633714"/>
                <a:gd name="connsiteY82" fmla="*/ 327399 h 729329"/>
                <a:gd name="connsiteX83" fmla="*/ 518804 w 633714"/>
                <a:gd name="connsiteY83" fmla="*/ 418105 h 729329"/>
                <a:gd name="connsiteX84" fmla="*/ 518804 w 633714"/>
                <a:gd name="connsiteY84" fmla="*/ 418105 h 729329"/>
                <a:gd name="connsiteX85" fmla="*/ 541004 w 633714"/>
                <a:gd name="connsiteY85" fmla="*/ 456639 h 729329"/>
                <a:gd name="connsiteX86" fmla="*/ 567645 w 633714"/>
                <a:gd name="connsiteY86" fmla="*/ 410652 h 729329"/>
                <a:gd name="connsiteX87" fmla="*/ 603642 w 633714"/>
                <a:gd name="connsiteY87" fmla="*/ 327399 h 729329"/>
                <a:gd name="connsiteX88" fmla="*/ 541004 w 633714"/>
                <a:gd name="connsiteY88" fmla="*/ 264762 h 729329"/>
                <a:gd name="connsiteX89" fmla="*/ 541004 w 633714"/>
                <a:gd name="connsiteY89" fmla="*/ 264762 h 729329"/>
                <a:gd name="connsiteX90" fmla="*/ 485503 w 633714"/>
                <a:gd name="connsiteY90" fmla="*/ 271898 h 729329"/>
                <a:gd name="connsiteX91" fmla="*/ 496762 w 633714"/>
                <a:gd name="connsiteY91" fmla="*/ 262542 h 729329"/>
                <a:gd name="connsiteX92" fmla="*/ 476464 w 633714"/>
                <a:gd name="connsiteY92" fmla="*/ 233206 h 729329"/>
                <a:gd name="connsiteX93" fmla="*/ 423183 w 633714"/>
                <a:gd name="connsiteY93" fmla="*/ 253503 h 729329"/>
                <a:gd name="connsiteX94" fmla="*/ 439358 w 633714"/>
                <a:gd name="connsiteY94" fmla="*/ 356895 h 729329"/>
                <a:gd name="connsiteX95" fmla="*/ 469011 w 633714"/>
                <a:gd name="connsiteY95" fmla="*/ 356895 h 729329"/>
                <a:gd name="connsiteX96" fmla="*/ 462510 w 633714"/>
                <a:gd name="connsiteY96" fmla="*/ 327558 h 729329"/>
                <a:gd name="connsiteX97" fmla="*/ 485503 w 633714"/>
                <a:gd name="connsiteY97" fmla="*/ 271898 h 729329"/>
                <a:gd name="connsiteX98" fmla="*/ 485503 w 633714"/>
                <a:gd name="connsiteY98" fmla="*/ 271898 h 729329"/>
                <a:gd name="connsiteX99" fmla="*/ 510875 w 633714"/>
                <a:gd name="connsiteY99" fmla="*/ 436182 h 729329"/>
                <a:gd name="connsiteX100" fmla="*/ 505008 w 633714"/>
                <a:gd name="connsiteY100" fmla="*/ 426033 h 729329"/>
                <a:gd name="connsiteX101" fmla="*/ 505008 w 633714"/>
                <a:gd name="connsiteY101" fmla="*/ 426033 h 729329"/>
                <a:gd name="connsiteX102" fmla="*/ 475671 w 633714"/>
                <a:gd name="connsiteY102" fmla="*/ 372593 h 729329"/>
                <a:gd name="connsiteX103" fmla="*/ 439199 w 633714"/>
                <a:gd name="connsiteY103" fmla="*/ 372593 h 729329"/>
                <a:gd name="connsiteX104" fmla="*/ 423024 w 633714"/>
                <a:gd name="connsiteY104" fmla="*/ 475985 h 729329"/>
                <a:gd name="connsiteX105" fmla="*/ 476306 w 633714"/>
                <a:gd name="connsiteY105" fmla="*/ 496124 h 729329"/>
                <a:gd name="connsiteX106" fmla="*/ 510875 w 633714"/>
                <a:gd name="connsiteY106" fmla="*/ 436182 h 729329"/>
                <a:gd name="connsiteX107" fmla="*/ 510875 w 633714"/>
                <a:gd name="connsiteY107" fmla="*/ 436182 h 729329"/>
                <a:gd name="connsiteX108" fmla="*/ 324707 w 633714"/>
                <a:gd name="connsiteY108" fmla="*/ 37365 h 729329"/>
                <a:gd name="connsiteX109" fmla="*/ 324707 w 633714"/>
                <a:gd name="connsiteY109" fmla="*/ 88109 h 729329"/>
                <a:gd name="connsiteX110" fmla="*/ 518170 w 633714"/>
                <a:gd name="connsiteY110" fmla="*/ 175008 h 729329"/>
                <a:gd name="connsiteX111" fmla="*/ 517852 w 633714"/>
                <a:gd name="connsiteY111" fmla="*/ 186109 h 729329"/>
                <a:gd name="connsiteX112" fmla="*/ 506752 w 633714"/>
                <a:gd name="connsiteY112" fmla="*/ 185791 h 729329"/>
                <a:gd name="connsiteX113" fmla="*/ 316937 w 633714"/>
                <a:gd name="connsiteY113" fmla="*/ 103808 h 729329"/>
                <a:gd name="connsiteX114" fmla="*/ 316937 w 633714"/>
                <a:gd name="connsiteY114" fmla="*/ 103808 h 729329"/>
                <a:gd name="connsiteX115" fmla="*/ 309008 w 633714"/>
                <a:gd name="connsiteY115" fmla="*/ 95879 h 729329"/>
                <a:gd name="connsiteX116" fmla="*/ 309008 w 633714"/>
                <a:gd name="connsiteY116" fmla="*/ 37365 h 729329"/>
                <a:gd name="connsiteX117" fmla="*/ 300921 w 633714"/>
                <a:gd name="connsiteY117" fmla="*/ 51319 h 729329"/>
                <a:gd name="connsiteX118" fmla="*/ 287284 w 633714"/>
                <a:gd name="connsiteY118" fmla="*/ 43390 h 729329"/>
                <a:gd name="connsiteX119" fmla="*/ 309960 w 633714"/>
                <a:gd name="connsiteY119" fmla="*/ 3905 h 729329"/>
                <a:gd name="connsiteX120" fmla="*/ 323756 w 633714"/>
                <a:gd name="connsiteY120" fmla="*/ 4064 h 729329"/>
                <a:gd name="connsiteX121" fmla="*/ 346432 w 633714"/>
                <a:gd name="connsiteY121" fmla="*/ 43390 h 729329"/>
                <a:gd name="connsiteX122" fmla="*/ 332795 w 633714"/>
                <a:gd name="connsiteY122" fmla="*/ 51319 h 729329"/>
                <a:gd name="connsiteX123" fmla="*/ 324707 w 633714"/>
                <a:gd name="connsiteY123" fmla="*/ 37365 h 729329"/>
                <a:gd name="connsiteX124" fmla="*/ 253190 w 633714"/>
                <a:gd name="connsiteY124" fmla="*/ 95245 h 729329"/>
                <a:gd name="connsiteX125" fmla="*/ 256837 w 633714"/>
                <a:gd name="connsiteY125" fmla="*/ 110627 h 729329"/>
                <a:gd name="connsiteX126" fmla="*/ 88588 w 633714"/>
                <a:gd name="connsiteY126" fmla="*/ 232730 h 729329"/>
                <a:gd name="connsiteX127" fmla="*/ 77329 w 633714"/>
                <a:gd name="connsiteY127" fmla="*/ 235426 h 729329"/>
                <a:gd name="connsiteX128" fmla="*/ 29440 w 633714"/>
                <a:gd name="connsiteY128" fmla="*/ 207675 h 729329"/>
                <a:gd name="connsiteX129" fmla="*/ 37527 w 633714"/>
                <a:gd name="connsiteY129" fmla="*/ 221629 h 729329"/>
                <a:gd name="connsiteX130" fmla="*/ 23889 w 633714"/>
                <a:gd name="connsiteY130" fmla="*/ 229558 h 729329"/>
                <a:gd name="connsiteX131" fmla="*/ 1213 w 633714"/>
                <a:gd name="connsiteY131" fmla="*/ 190390 h 729329"/>
                <a:gd name="connsiteX132" fmla="*/ 8032 w 633714"/>
                <a:gd name="connsiteY132" fmla="*/ 178338 h 729329"/>
                <a:gd name="connsiteX133" fmla="*/ 53543 w 633714"/>
                <a:gd name="connsiteY133" fmla="*/ 178338 h 729329"/>
                <a:gd name="connsiteX134" fmla="*/ 53543 w 633714"/>
                <a:gd name="connsiteY134" fmla="*/ 194037 h 729329"/>
                <a:gd name="connsiteX135" fmla="*/ 37210 w 633714"/>
                <a:gd name="connsiteY135" fmla="*/ 194037 h 729329"/>
                <a:gd name="connsiteX136" fmla="*/ 78757 w 633714"/>
                <a:gd name="connsiteY136" fmla="*/ 217982 h 729329"/>
                <a:gd name="connsiteX137" fmla="*/ 253190 w 633714"/>
                <a:gd name="connsiteY137" fmla="*/ 95245 h 729329"/>
                <a:gd name="connsiteX138" fmla="*/ 253190 w 633714"/>
                <a:gd name="connsiteY138" fmla="*/ 95245 h 729329"/>
                <a:gd name="connsiteX139" fmla="*/ 80025 w 633714"/>
                <a:gd name="connsiteY139" fmla="*/ 492160 h 729329"/>
                <a:gd name="connsiteX140" fmla="*/ 87954 w 633714"/>
                <a:gd name="connsiteY140" fmla="*/ 505797 h 729329"/>
                <a:gd name="connsiteX141" fmla="*/ 37368 w 633714"/>
                <a:gd name="connsiteY141" fmla="*/ 534975 h 729329"/>
                <a:gd name="connsiteX142" fmla="*/ 53385 w 633714"/>
                <a:gd name="connsiteY142" fmla="*/ 534975 h 729329"/>
                <a:gd name="connsiteX143" fmla="*/ 53385 w 633714"/>
                <a:gd name="connsiteY143" fmla="*/ 550832 h 729329"/>
                <a:gd name="connsiteX144" fmla="*/ 7873 w 633714"/>
                <a:gd name="connsiteY144" fmla="*/ 550832 h 729329"/>
                <a:gd name="connsiteX145" fmla="*/ 1055 w 633714"/>
                <a:gd name="connsiteY145" fmla="*/ 538939 h 729329"/>
                <a:gd name="connsiteX146" fmla="*/ 23889 w 633714"/>
                <a:gd name="connsiteY146" fmla="*/ 499454 h 729329"/>
                <a:gd name="connsiteX147" fmla="*/ 37527 w 633714"/>
                <a:gd name="connsiteY147" fmla="*/ 507383 h 729329"/>
                <a:gd name="connsiteX148" fmla="*/ 29440 w 633714"/>
                <a:gd name="connsiteY148" fmla="*/ 521337 h 729329"/>
                <a:gd name="connsiteX149" fmla="*/ 80025 w 633714"/>
                <a:gd name="connsiteY149" fmla="*/ 492160 h 729329"/>
                <a:gd name="connsiteX150" fmla="*/ 115388 w 633714"/>
                <a:gd name="connsiteY150" fmla="*/ 554480 h 729329"/>
                <a:gd name="connsiteX151" fmla="*/ 126964 w 633714"/>
                <a:gd name="connsiteY151" fmla="*/ 543697 h 729329"/>
                <a:gd name="connsiteX152" fmla="*/ 316779 w 633714"/>
                <a:gd name="connsiteY152" fmla="*/ 625522 h 729329"/>
                <a:gd name="connsiteX153" fmla="*/ 324707 w 633714"/>
                <a:gd name="connsiteY153" fmla="*/ 634085 h 729329"/>
                <a:gd name="connsiteX154" fmla="*/ 324707 w 633714"/>
                <a:gd name="connsiteY154" fmla="*/ 691965 h 729329"/>
                <a:gd name="connsiteX155" fmla="*/ 332795 w 633714"/>
                <a:gd name="connsiteY155" fmla="*/ 678010 h 729329"/>
                <a:gd name="connsiteX156" fmla="*/ 346432 w 633714"/>
                <a:gd name="connsiteY156" fmla="*/ 685939 h 729329"/>
                <a:gd name="connsiteX157" fmla="*/ 323756 w 633714"/>
                <a:gd name="connsiteY157" fmla="*/ 725266 h 729329"/>
                <a:gd name="connsiteX158" fmla="*/ 309960 w 633714"/>
                <a:gd name="connsiteY158" fmla="*/ 725424 h 729329"/>
                <a:gd name="connsiteX159" fmla="*/ 287284 w 633714"/>
                <a:gd name="connsiteY159" fmla="*/ 685939 h 729329"/>
                <a:gd name="connsiteX160" fmla="*/ 300921 w 633714"/>
                <a:gd name="connsiteY160" fmla="*/ 678010 h 729329"/>
                <a:gd name="connsiteX161" fmla="*/ 309008 w 633714"/>
                <a:gd name="connsiteY161" fmla="*/ 691965 h 729329"/>
                <a:gd name="connsiteX162" fmla="*/ 309008 w 633714"/>
                <a:gd name="connsiteY162" fmla="*/ 641221 h 729329"/>
                <a:gd name="connsiteX163" fmla="*/ 115388 w 633714"/>
                <a:gd name="connsiteY163" fmla="*/ 554480 h 729329"/>
                <a:gd name="connsiteX164" fmla="*/ 115388 w 633714"/>
                <a:gd name="connsiteY164" fmla="*/ 554480 h 729329"/>
                <a:gd name="connsiteX165" fmla="*/ 380367 w 633714"/>
                <a:gd name="connsiteY165" fmla="*/ 634085 h 729329"/>
                <a:gd name="connsiteX166" fmla="*/ 376720 w 633714"/>
                <a:gd name="connsiteY166" fmla="*/ 618703 h 729329"/>
                <a:gd name="connsiteX167" fmla="*/ 542590 w 633714"/>
                <a:gd name="connsiteY167" fmla="*/ 495172 h 729329"/>
                <a:gd name="connsiteX168" fmla="*/ 553849 w 633714"/>
                <a:gd name="connsiteY168" fmla="*/ 492635 h 729329"/>
                <a:gd name="connsiteX169" fmla="*/ 604118 w 633714"/>
                <a:gd name="connsiteY169" fmla="*/ 521655 h 729329"/>
                <a:gd name="connsiteX170" fmla="*/ 596030 w 633714"/>
                <a:gd name="connsiteY170" fmla="*/ 507700 h 729329"/>
                <a:gd name="connsiteX171" fmla="*/ 609668 w 633714"/>
                <a:gd name="connsiteY171" fmla="*/ 499771 h 729329"/>
                <a:gd name="connsiteX172" fmla="*/ 632503 w 633714"/>
                <a:gd name="connsiteY172" fmla="*/ 539256 h 729329"/>
                <a:gd name="connsiteX173" fmla="*/ 625684 w 633714"/>
                <a:gd name="connsiteY173" fmla="*/ 551150 h 729329"/>
                <a:gd name="connsiteX174" fmla="*/ 580173 w 633714"/>
                <a:gd name="connsiteY174" fmla="*/ 551150 h 729329"/>
                <a:gd name="connsiteX175" fmla="*/ 580173 w 633714"/>
                <a:gd name="connsiteY175" fmla="*/ 535292 h 729329"/>
                <a:gd name="connsiteX176" fmla="*/ 596189 w 633714"/>
                <a:gd name="connsiteY176" fmla="*/ 535292 h 729329"/>
                <a:gd name="connsiteX177" fmla="*/ 552263 w 633714"/>
                <a:gd name="connsiteY177" fmla="*/ 509920 h 729329"/>
                <a:gd name="connsiteX178" fmla="*/ 380367 w 633714"/>
                <a:gd name="connsiteY178" fmla="*/ 634085 h 729329"/>
                <a:gd name="connsiteX179" fmla="*/ 380367 w 633714"/>
                <a:gd name="connsiteY179" fmla="*/ 634085 h 729329"/>
                <a:gd name="connsiteX180" fmla="*/ 555911 w 633714"/>
                <a:gd name="connsiteY180" fmla="*/ 235743 h 729329"/>
                <a:gd name="connsiteX181" fmla="*/ 547982 w 633714"/>
                <a:gd name="connsiteY181" fmla="*/ 222105 h 729329"/>
                <a:gd name="connsiteX182" fmla="*/ 596347 w 633714"/>
                <a:gd name="connsiteY182" fmla="*/ 194196 h 729329"/>
                <a:gd name="connsiteX183" fmla="*/ 580331 w 633714"/>
                <a:gd name="connsiteY183" fmla="*/ 194196 h 729329"/>
                <a:gd name="connsiteX184" fmla="*/ 580331 w 633714"/>
                <a:gd name="connsiteY184" fmla="*/ 178497 h 729329"/>
                <a:gd name="connsiteX185" fmla="*/ 625842 w 633714"/>
                <a:gd name="connsiteY185" fmla="*/ 178497 h 729329"/>
                <a:gd name="connsiteX186" fmla="*/ 632503 w 633714"/>
                <a:gd name="connsiteY186" fmla="*/ 190549 h 729329"/>
                <a:gd name="connsiteX187" fmla="*/ 609826 w 633714"/>
                <a:gd name="connsiteY187" fmla="*/ 229717 h 729329"/>
                <a:gd name="connsiteX188" fmla="*/ 596189 w 633714"/>
                <a:gd name="connsiteY188" fmla="*/ 221788 h 729329"/>
                <a:gd name="connsiteX189" fmla="*/ 604276 w 633714"/>
                <a:gd name="connsiteY189" fmla="*/ 207833 h 729329"/>
                <a:gd name="connsiteX190" fmla="*/ 555911 w 633714"/>
                <a:gd name="connsiteY190" fmla="*/ 235743 h 729329"/>
                <a:gd name="connsiteX191" fmla="*/ 215607 w 633714"/>
                <a:gd name="connsiteY191" fmla="*/ 238438 h 729329"/>
                <a:gd name="connsiteX192" fmla="*/ 261753 w 633714"/>
                <a:gd name="connsiteY192" fmla="*/ 165177 h 729329"/>
                <a:gd name="connsiteX193" fmla="*/ 168193 w 633714"/>
                <a:gd name="connsiteY193" fmla="*/ 220837 h 729329"/>
                <a:gd name="connsiteX194" fmla="*/ 215607 w 633714"/>
                <a:gd name="connsiteY194" fmla="*/ 238438 h 729329"/>
                <a:gd name="connsiteX195" fmla="*/ 215607 w 633714"/>
                <a:gd name="connsiteY195" fmla="*/ 238438 h 729329"/>
                <a:gd name="connsiteX196" fmla="*/ 371804 w 633714"/>
                <a:gd name="connsiteY196" fmla="*/ 165177 h 729329"/>
                <a:gd name="connsiteX197" fmla="*/ 417950 w 633714"/>
                <a:gd name="connsiteY197" fmla="*/ 238438 h 729329"/>
                <a:gd name="connsiteX198" fmla="*/ 465522 w 633714"/>
                <a:gd name="connsiteY198" fmla="*/ 220837 h 729329"/>
                <a:gd name="connsiteX199" fmla="*/ 371804 w 633714"/>
                <a:gd name="connsiteY199" fmla="*/ 165177 h 729329"/>
                <a:gd name="connsiteX200" fmla="*/ 371804 w 633714"/>
                <a:gd name="connsiteY200" fmla="*/ 165177 h 729329"/>
                <a:gd name="connsiteX201" fmla="*/ 417950 w 633714"/>
                <a:gd name="connsiteY201" fmla="*/ 490891 h 729329"/>
                <a:gd name="connsiteX202" fmla="*/ 371804 w 633714"/>
                <a:gd name="connsiteY202" fmla="*/ 563994 h 729329"/>
                <a:gd name="connsiteX203" fmla="*/ 465522 w 633714"/>
                <a:gd name="connsiteY203" fmla="*/ 508334 h 729329"/>
                <a:gd name="connsiteX204" fmla="*/ 417950 w 633714"/>
                <a:gd name="connsiteY204" fmla="*/ 490891 h 729329"/>
                <a:gd name="connsiteX205" fmla="*/ 417950 w 633714"/>
                <a:gd name="connsiteY205" fmla="*/ 490891 h 729329"/>
                <a:gd name="connsiteX206" fmla="*/ 261753 w 633714"/>
                <a:gd name="connsiteY206" fmla="*/ 564153 h 729329"/>
                <a:gd name="connsiteX207" fmla="*/ 215607 w 633714"/>
                <a:gd name="connsiteY207" fmla="*/ 491050 h 729329"/>
                <a:gd name="connsiteX208" fmla="*/ 168193 w 633714"/>
                <a:gd name="connsiteY208" fmla="*/ 508651 h 729329"/>
                <a:gd name="connsiteX209" fmla="*/ 261753 w 633714"/>
                <a:gd name="connsiteY209" fmla="*/ 564153 h 729329"/>
                <a:gd name="connsiteX210" fmla="*/ 261753 w 633714"/>
                <a:gd name="connsiteY210" fmla="*/ 564153 h 729329"/>
                <a:gd name="connsiteX211" fmla="*/ 230989 w 633714"/>
                <a:gd name="connsiteY211" fmla="*/ 486927 h 729329"/>
                <a:gd name="connsiteX212" fmla="*/ 316779 w 633714"/>
                <a:gd name="connsiteY212" fmla="*/ 571447 h 729329"/>
                <a:gd name="connsiteX213" fmla="*/ 402568 w 633714"/>
                <a:gd name="connsiteY213" fmla="*/ 486927 h 729329"/>
                <a:gd name="connsiteX214" fmla="*/ 230989 w 633714"/>
                <a:gd name="connsiteY214" fmla="*/ 486927 h 729329"/>
                <a:gd name="connsiteX215" fmla="*/ 230989 w 633714"/>
                <a:gd name="connsiteY215" fmla="*/ 486927 h 729329"/>
                <a:gd name="connsiteX216" fmla="*/ 402568 w 633714"/>
                <a:gd name="connsiteY216" fmla="*/ 242403 h 729329"/>
                <a:gd name="connsiteX217" fmla="*/ 316779 w 633714"/>
                <a:gd name="connsiteY217" fmla="*/ 157882 h 729329"/>
                <a:gd name="connsiteX218" fmla="*/ 230989 w 633714"/>
                <a:gd name="connsiteY218" fmla="*/ 242403 h 729329"/>
                <a:gd name="connsiteX219" fmla="*/ 402568 w 633714"/>
                <a:gd name="connsiteY219" fmla="*/ 242403 h 729329"/>
                <a:gd name="connsiteX220" fmla="*/ 402568 w 633714"/>
                <a:gd name="connsiteY220" fmla="*/ 242403 h 72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</a:cxnLst>
              <a:rect l="l" t="t" r="r" b="b"/>
              <a:pathLst>
                <a:path w="633714" h="729329">
                  <a:moveTo>
                    <a:pt x="83355" y="267775"/>
                  </a:moveTo>
                  <a:lnTo>
                    <a:pt x="177074" y="323752"/>
                  </a:lnTo>
                  <a:lnTo>
                    <a:pt x="217193" y="301076"/>
                  </a:lnTo>
                  <a:lnTo>
                    <a:pt x="120779" y="246526"/>
                  </a:lnTo>
                  <a:lnTo>
                    <a:pt x="83355" y="267775"/>
                  </a:lnTo>
                  <a:close/>
                  <a:moveTo>
                    <a:pt x="161216" y="332632"/>
                  </a:moveTo>
                  <a:lnTo>
                    <a:pt x="67498" y="276655"/>
                  </a:lnTo>
                  <a:lnTo>
                    <a:pt x="24365" y="301076"/>
                  </a:lnTo>
                  <a:lnTo>
                    <a:pt x="120779" y="355626"/>
                  </a:lnTo>
                  <a:lnTo>
                    <a:pt x="161216" y="332632"/>
                  </a:lnTo>
                  <a:close/>
                  <a:moveTo>
                    <a:pt x="4385" y="294099"/>
                  </a:moveTo>
                  <a:lnTo>
                    <a:pt x="116815" y="230510"/>
                  </a:lnTo>
                  <a:cubicBezTo>
                    <a:pt x="119352" y="229083"/>
                    <a:pt x="122365" y="229241"/>
                    <a:pt x="124744" y="230510"/>
                  </a:cubicBezTo>
                  <a:lnTo>
                    <a:pt x="134892" y="236218"/>
                  </a:lnTo>
                  <a:cubicBezTo>
                    <a:pt x="202128" y="141073"/>
                    <a:pt x="331843" y="113164"/>
                    <a:pt x="432063" y="174057"/>
                  </a:cubicBezTo>
                  <a:cubicBezTo>
                    <a:pt x="464730" y="193879"/>
                    <a:pt x="491846" y="221629"/>
                    <a:pt x="510558" y="254930"/>
                  </a:cubicBezTo>
                  <a:cubicBezTo>
                    <a:pt x="561936" y="233206"/>
                    <a:pt x="619499" y="270947"/>
                    <a:pt x="619499" y="327241"/>
                  </a:cubicBezTo>
                  <a:cubicBezTo>
                    <a:pt x="619499" y="355309"/>
                    <a:pt x="592700" y="398441"/>
                    <a:pt x="577001" y="425875"/>
                  </a:cubicBezTo>
                  <a:lnTo>
                    <a:pt x="547982" y="476143"/>
                  </a:lnTo>
                  <a:cubicBezTo>
                    <a:pt x="544969" y="481535"/>
                    <a:pt x="537357" y="481376"/>
                    <a:pt x="534344" y="476302"/>
                  </a:cubicBezTo>
                  <a:lnTo>
                    <a:pt x="521024" y="453308"/>
                  </a:lnTo>
                  <a:cubicBezTo>
                    <a:pt x="469011" y="572557"/>
                    <a:pt x="325817" y="622350"/>
                    <a:pt x="211326" y="560506"/>
                  </a:cubicBezTo>
                  <a:cubicBezTo>
                    <a:pt x="180879" y="544172"/>
                    <a:pt x="154714" y="520862"/>
                    <a:pt x="134892" y="492794"/>
                  </a:cubicBezTo>
                  <a:cubicBezTo>
                    <a:pt x="134734" y="492952"/>
                    <a:pt x="125219" y="498661"/>
                    <a:pt x="122999" y="499295"/>
                  </a:cubicBezTo>
                  <a:cubicBezTo>
                    <a:pt x="120621" y="500088"/>
                    <a:pt x="118401" y="499613"/>
                    <a:pt x="116339" y="498344"/>
                  </a:cubicBezTo>
                  <a:lnTo>
                    <a:pt x="4385" y="435072"/>
                  </a:lnTo>
                  <a:cubicBezTo>
                    <a:pt x="1689" y="433487"/>
                    <a:pt x="262" y="430632"/>
                    <a:pt x="420" y="427778"/>
                  </a:cubicBezTo>
                  <a:lnTo>
                    <a:pt x="420" y="301234"/>
                  </a:lnTo>
                  <a:cubicBezTo>
                    <a:pt x="262" y="298380"/>
                    <a:pt x="1847" y="295684"/>
                    <a:pt x="4385" y="294099"/>
                  </a:cubicBezTo>
                  <a:lnTo>
                    <a:pt x="4385" y="294099"/>
                  </a:lnTo>
                  <a:close/>
                  <a:moveTo>
                    <a:pt x="148688" y="244147"/>
                  </a:moveTo>
                  <a:lnTo>
                    <a:pt x="204349" y="275545"/>
                  </a:lnTo>
                  <a:cubicBezTo>
                    <a:pt x="206093" y="267934"/>
                    <a:pt x="208154" y="260481"/>
                    <a:pt x="210533" y="253345"/>
                  </a:cubicBezTo>
                  <a:cubicBezTo>
                    <a:pt x="191821" y="247953"/>
                    <a:pt x="173902" y="241134"/>
                    <a:pt x="157252" y="233047"/>
                  </a:cubicBezTo>
                  <a:cubicBezTo>
                    <a:pt x="154080" y="236694"/>
                    <a:pt x="151384" y="240500"/>
                    <a:pt x="148688" y="244147"/>
                  </a:cubicBezTo>
                  <a:lnTo>
                    <a:pt x="148688" y="244147"/>
                  </a:lnTo>
                  <a:close/>
                  <a:moveTo>
                    <a:pt x="218620" y="283791"/>
                  </a:moveTo>
                  <a:lnTo>
                    <a:pt x="237015" y="294257"/>
                  </a:lnTo>
                  <a:cubicBezTo>
                    <a:pt x="239711" y="295843"/>
                    <a:pt x="241138" y="298697"/>
                    <a:pt x="240979" y="301552"/>
                  </a:cubicBezTo>
                  <a:lnTo>
                    <a:pt x="240979" y="356736"/>
                  </a:lnTo>
                  <a:lnTo>
                    <a:pt x="423341" y="356736"/>
                  </a:lnTo>
                  <a:cubicBezTo>
                    <a:pt x="422549" y="320422"/>
                    <a:pt x="416998" y="286646"/>
                    <a:pt x="407801" y="257468"/>
                  </a:cubicBezTo>
                  <a:cubicBezTo>
                    <a:pt x="348811" y="271739"/>
                    <a:pt x="284746" y="271739"/>
                    <a:pt x="225598" y="257468"/>
                  </a:cubicBezTo>
                  <a:cubicBezTo>
                    <a:pt x="223060" y="265872"/>
                    <a:pt x="220682" y="274594"/>
                    <a:pt x="218620" y="283791"/>
                  </a:cubicBezTo>
                  <a:lnTo>
                    <a:pt x="218620" y="283791"/>
                  </a:lnTo>
                  <a:close/>
                  <a:moveTo>
                    <a:pt x="225280" y="314713"/>
                  </a:moveTo>
                  <a:lnTo>
                    <a:pt x="128708" y="369263"/>
                  </a:lnTo>
                  <a:lnTo>
                    <a:pt x="128708" y="478363"/>
                  </a:lnTo>
                  <a:lnTo>
                    <a:pt x="225280" y="423655"/>
                  </a:lnTo>
                  <a:lnTo>
                    <a:pt x="225280" y="314713"/>
                  </a:lnTo>
                  <a:close/>
                  <a:moveTo>
                    <a:pt x="93663" y="358480"/>
                  </a:moveTo>
                  <a:lnTo>
                    <a:pt x="16278" y="314713"/>
                  </a:lnTo>
                  <a:lnTo>
                    <a:pt x="16278" y="423655"/>
                  </a:lnTo>
                  <a:lnTo>
                    <a:pt x="112850" y="478363"/>
                  </a:lnTo>
                  <a:lnTo>
                    <a:pt x="112850" y="369263"/>
                  </a:lnTo>
                  <a:lnTo>
                    <a:pt x="93663" y="358480"/>
                  </a:lnTo>
                  <a:close/>
                  <a:moveTo>
                    <a:pt x="237015" y="435072"/>
                  </a:moveTo>
                  <a:lnTo>
                    <a:pt x="218620" y="445538"/>
                  </a:lnTo>
                  <a:cubicBezTo>
                    <a:pt x="220682" y="454736"/>
                    <a:pt x="223060" y="463457"/>
                    <a:pt x="225756" y="471862"/>
                  </a:cubicBezTo>
                  <a:cubicBezTo>
                    <a:pt x="284746" y="457590"/>
                    <a:pt x="348811" y="457590"/>
                    <a:pt x="407960" y="471862"/>
                  </a:cubicBezTo>
                  <a:cubicBezTo>
                    <a:pt x="417157" y="442684"/>
                    <a:pt x="422866" y="408749"/>
                    <a:pt x="423500" y="372593"/>
                  </a:cubicBezTo>
                  <a:lnTo>
                    <a:pt x="241138" y="372593"/>
                  </a:lnTo>
                  <a:lnTo>
                    <a:pt x="241138" y="427936"/>
                  </a:lnTo>
                  <a:cubicBezTo>
                    <a:pt x="241297" y="430791"/>
                    <a:pt x="239711" y="433645"/>
                    <a:pt x="237015" y="435072"/>
                  </a:cubicBezTo>
                  <a:lnTo>
                    <a:pt x="237015" y="435072"/>
                  </a:lnTo>
                  <a:close/>
                  <a:moveTo>
                    <a:pt x="204349" y="453784"/>
                  </a:moveTo>
                  <a:lnTo>
                    <a:pt x="148688" y="485182"/>
                  </a:lnTo>
                  <a:cubicBezTo>
                    <a:pt x="151384" y="488988"/>
                    <a:pt x="154239" y="492635"/>
                    <a:pt x="157093" y="496124"/>
                  </a:cubicBezTo>
                  <a:cubicBezTo>
                    <a:pt x="173743" y="488195"/>
                    <a:pt x="191662" y="481376"/>
                    <a:pt x="210374" y="475985"/>
                  </a:cubicBezTo>
                  <a:cubicBezTo>
                    <a:pt x="208154" y="468849"/>
                    <a:pt x="206093" y="461396"/>
                    <a:pt x="204349" y="453784"/>
                  </a:cubicBezTo>
                  <a:lnTo>
                    <a:pt x="204349" y="453784"/>
                  </a:lnTo>
                  <a:close/>
                  <a:moveTo>
                    <a:pt x="541004" y="303455"/>
                  </a:moveTo>
                  <a:cubicBezTo>
                    <a:pt x="519755" y="303455"/>
                    <a:pt x="508972" y="329302"/>
                    <a:pt x="524037" y="344367"/>
                  </a:cubicBezTo>
                  <a:cubicBezTo>
                    <a:pt x="539102" y="359432"/>
                    <a:pt x="564949" y="348649"/>
                    <a:pt x="564949" y="327399"/>
                  </a:cubicBezTo>
                  <a:cubicBezTo>
                    <a:pt x="565108" y="314079"/>
                    <a:pt x="554325" y="303455"/>
                    <a:pt x="541004" y="303455"/>
                  </a:cubicBezTo>
                  <a:lnTo>
                    <a:pt x="541004" y="303455"/>
                  </a:lnTo>
                  <a:close/>
                  <a:moveTo>
                    <a:pt x="512937" y="299173"/>
                  </a:moveTo>
                  <a:cubicBezTo>
                    <a:pt x="537992" y="274118"/>
                    <a:pt x="580966" y="292037"/>
                    <a:pt x="580966" y="327399"/>
                  </a:cubicBezTo>
                  <a:cubicBezTo>
                    <a:pt x="580966" y="362762"/>
                    <a:pt x="537992" y="380681"/>
                    <a:pt x="512937" y="355626"/>
                  </a:cubicBezTo>
                  <a:cubicBezTo>
                    <a:pt x="497238" y="340085"/>
                    <a:pt x="497238" y="314872"/>
                    <a:pt x="512937" y="299173"/>
                  </a:cubicBezTo>
                  <a:lnTo>
                    <a:pt x="512937" y="299173"/>
                  </a:lnTo>
                  <a:close/>
                  <a:moveTo>
                    <a:pt x="541004" y="264762"/>
                  </a:moveTo>
                  <a:cubicBezTo>
                    <a:pt x="506435" y="264762"/>
                    <a:pt x="478367" y="292830"/>
                    <a:pt x="478367" y="327399"/>
                  </a:cubicBezTo>
                  <a:cubicBezTo>
                    <a:pt x="478367" y="351979"/>
                    <a:pt x="507704" y="399076"/>
                    <a:pt x="518804" y="418105"/>
                  </a:cubicBezTo>
                  <a:lnTo>
                    <a:pt x="518804" y="418105"/>
                  </a:lnTo>
                  <a:lnTo>
                    <a:pt x="541004" y="456639"/>
                  </a:lnTo>
                  <a:lnTo>
                    <a:pt x="567645" y="410652"/>
                  </a:lnTo>
                  <a:cubicBezTo>
                    <a:pt x="581441" y="387024"/>
                    <a:pt x="603642" y="349124"/>
                    <a:pt x="603642" y="327399"/>
                  </a:cubicBezTo>
                  <a:cubicBezTo>
                    <a:pt x="603642" y="292830"/>
                    <a:pt x="575733" y="264762"/>
                    <a:pt x="541004" y="264762"/>
                  </a:cubicBezTo>
                  <a:lnTo>
                    <a:pt x="541004" y="264762"/>
                  </a:lnTo>
                  <a:close/>
                  <a:moveTo>
                    <a:pt x="485503" y="271898"/>
                  </a:moveTo>
                  <a:cubicBezTo>
                    <a:pt x="488992" y="268409"/>
                    <a:pt x="492639" y="265396"/>
                    <a:pt x="496762" y="262542"/>
                  </a:cubicBezTo>
                  <a:cubicBezTo>
                    <a:pt x="490895" y="252235"/>
                    <a:pt x="484076" y="242244"/>
                    <a:pt x="476464" y="233206"/>
                  </a:cubicBezTo>
                  <a:cubicBezTo>
                    <a:pt x="459814" y="241134"/>
                    <a:pt x="441895" y="247953"/>
                    <a:pt x="423183" y="253503"/>
                  </a:cubicBezTo>
                  <a:cubicBezTo>
                    <a:pt x="432856" y="284108"/>
                    <a:pt x="438565" y="319312"/>
                    <a:pt x="439358" y="356895"/>
                  </a:cubicBezTo>
                  <a:lnTo>
                    <a:pt x="469011" y="356895"/>
                  </a:lnTo>
                  <a:cubicBezTo>
                    <a:pt x="465047" y="346270"/>
                    <a:pt x="462510" y="336121"/>
                    <a:pt x="462510" y="327558"/>
                  </a:cubicBezTo>
                  <a:cubicBezTo>
                    <a:pt x="462510" y="305675"/>
                    <a:pt x="471390" y="286170"/>
                    <a:pt x="485503" y="271898"/>
                  </a:cubicBezTo>
                  <a:lnTo>
                    <a:pt x="485503" y="271898"/>
                  </a:lnTo>
                  <a:close/>
                  <a:moveTo>
                    <a:pt x="510875" y="436182"/>
                  </a:moveTo>
                  <a:lnTo>
                    <a:pt x="505008" y="426033"/>
                  </a:lnTo>
                  <a:lnTo>
                    <a:pt x="505008" y="426033"/>
                  </a:lnTo>
                  <a:cubicBezTo>
                    <a:pt x="495969" y="410652"/>
                    <a:pt x="484552" y="391464"/>
                    <a:pt x="475671" y="372593"/>
                  </a:cubicBezTo>
                  <a:lnTo>
                    <a:pt x="439199" y="372593"/>
                  </a:lnTo>
                  <a:cubicBezTo>
                    <a:pt x="438406" y="410176"/>
                    <a:pt x="432697" y="445380"/>
                    <a:pt x="423024" y="475985"/>
                  </a:cubicBezTo>
                  <a:cubicBezTo>
                    <a:pt x="441736" y="481376"/>
                    <a:pt x="459655" y="488195"/>
                    <a:pt x="476306" y="496124"/>
                  </a:cubicBezTo>
                  <a:cubicBezTo>
                    <a:pt x="491053" y="478363"/>
                    <a:pt x="502788" y="458224"/>
                    <a:pt x="510875" y="436182"/>
                  </a:cubicBezTo>
                  <a:lnTo>
                    <a:pt x="510875" y="436182"/>
                  </a:lnTo>
                  <a:close/>
                  <a:moveTo>
                    <a:pt x="324707" y="37365"/>
                  </a:moveTo>
                  <a:lnTo>
                    <a:pt x="324707" y="88109"/>
                  </a:lnTo>
                  <a:cubicBezTo>
                    <a:pt x="398921" y="90170"/>
                    <a:pt x="468060" y="121727"/>
                    <a:pt x="518170" y="175008"/>
                  </a:cubicBezTo>
                  <a:cubicBezTo>
                    <a:pt x="521183" y="178180"/>
                    <a:pt x="521024" y="183254"/>
                    <a:pt x="517852" y="186109"/>
                  </a:cubicBezTo>
                  <a:cubicBezTo>
                    <a:pt x="514681" y="189121"/>
                    <a:pt x="509607" y="188963"/>
                    <a:pt x="506752" y="185791"/>
                  </a:cubicBezTo>
                  <a:cubicBezTo>
                    <a:pt x="457752" y="133779"/>
                    <a:pt x="389565" y="103808"/>
                    <a:pt x="316937" y="103808"/>
                  </a:cubicBezTo>
                  <a:lnTo>
                    <a:pt x="316937" y="103808"/>
                  </a:lnTo>
                  <a:cubicBezTo>
                    <a:pt x="312656" y="103808"/>
                    <a:pt x="309008" y="100319"/>
                    <a:pt x="309008" y="95879"/>
                  </a:cubicBezTo>
                  <a:lnTo>
                    <a:pt x="309008" y="37365"/>
                  </a:lnTo>
                  <a:lnTo>
                    <a:pt x="300921" y="51319"/>
                  </a:lnTo>
                  <a:cubicBezTo>
                    <a:pt x="295688" y="60358"/>
                    <a:pt x="282051" y="52429"/>
                    <a:pt x="287284" y="43390"/>
                  </a:cubicBezTo>
                  <a:lnTo>
                    <a:pt x="309960" y="3905"/>
                  </a:lnTo>
                  <a:cubicBezTo>
                    <a:pt x="312973" y="-1328"/>
                    <a:pt x="320584" y="-1328"/>
                    <a:pt x="323756" y="4064"/>
                  </a:cubicBezTo>
                  <a:lnTo>
                    <a:pt x="346432" y="43390"/>
                  </a:lnTo>
                  <a:cubicBezTo>
                    <a:pt x="351665" y="52429"/>
                    <a:pt x="337869" y="60358"/>
                    <a:pt x="332795" y="51319"/>
                  </a:cubicBezTo>
                  <a:lnTo>
                    <a:pt x="324707" y="37365"/>
                  </a:lnTo>
                  <a:close/>
                  <a:moveTo>
                    <a:pt x="253190" y="95245"/>
                  </a:moveTo>
                  <a:cubicBezTo>
                    <a:pt x="263339" y="92866"/>
                    <a:pt x="266986" y="108248"/>
                    <a:pt x="256837" y="110627"/>
                  </a:cubicBezTo>
                  <a:cubicBezTo>
                    <a:pt x="187064" y="126960"/>
                    <a:pt x="124426" y="170885"/>
                    <a:pt x="88588" y="232730"/>
                  </a:cubicBezTo>
                  <a:cubicBezTo>
                    <a:pt x="86368" y="236536"/>
                    <a:pt x="81452" y="237963"/>
                    <a:pt x="77329" y="235426"/>
                  </a:cubicBezTo>
                  <a:lnTo>
                    <a:pt x="29440" y="207675"/>
                  </a:lnTo>
                  <a:lnTo>
                    <a:pt x="37527" y="221629"/>
                  </a:lnTo>
                  <a:cubicBezTo>
                    <a:pt x="42760" y="230668"/>
                    <a:pt x="28964" y="238438"/>
                    <a:pt x="23889" y="229558"/>
                  </a:cubicBezTo>
                  <a:lnTo>
                    <a:pt x="1213" y="190390"/>
                  </a:lnTo>
                  <a:cubicBezTo>
                    <a:pt x="-2117" y="184840"/>
                    <a:pt x="2006" y="178338"/>
                    <a:pt x="8032" y="178338"/>
                  </a:cubicBezTo>
                  <a:lnTo>
                    <a:pt x="53543" y="178338"/>
                  </a:lnTo>
                  <a:cubicBezTo>
                    <a:pt x="64009" y="178338"/>
                    <a:pt x="64009" y="194037"/>
                    <a:pt x="53543" y="194037"/>
                  </a:cubicBezTo>
                  <a:lnTo>
                    <a:pt x="37210" y="194037"/>
                  </a:lnTo>
                  <a:lnTo>
                    <a:pt x="78757" y="217982"/>
                  </a:lnTo>
                  <a:cubicBezTo>
                    <a:pt x="117449" y="155821"/>
                    <a:pt x="181514" y="112212"/>
                    <a:pt x="253190" y="95245"/>
                  </a:cubicBezTo>
                  <a:lnTo>
                    <a:pt x="253190" y="95245"/>
                  </a:lnTo>
                  <a:close/>
                  <a:moveTo>
                    <a:pt x="80025" y="492160"/>
                  </a:moveTo>
                  <a:cubicBezTo>
                    <a:pt x="89064" y="486927"/>
                    <a:pt x="96993" y="500723"/>
                    <a:pt x="87954" y="505797"/>
                  </a:cubicBezTo>
                  <a:lnTo>
                    <a:pt x="37368" y="534975"/>
                  </a:lnTo>
                  <a:lnTo>
                    <a:pt x="53385" y="534975"/>
                  </a:lnTo>
                  <a:cubicBezTo>
                    <a:pt x="63851" y="534975"/>
                    <a:pt x="63851" y="550832"/>
                    <a:pt x="53385" y="550832"/>
                  </a:cubicBezTo>
                  <a:lnTo>
                    <a:pt x="7873" y="550832"/>
                  </a:lnTo>
                  <a:cubicBezTo>
                    <a:pt x="1847" y="550832"/>
                    <a:pt x="-1958" y="544331"/>
                    <a:pt x="1055" y="538939"/>
                  </a:cubicBezTo>
                  <a:lnTo>
                    <a:pt x="23889" y="499454"/>
                  </a:lnTo>
                  <a:cubicBezTo>
                    <a:pt x="29122" y="490415"/>
                    <a:pt x="42760" y="498344"/>
                    <a:pt x="37527" y="507383"/>
                  </a:cubicBezTo>
                  <a:lnTo>
                    <a:pt x="29440" y="521337"/>
                  </a:lnTo>
                  <a:lnTo>
                    <a:pt x="80025" y="492160"/>
                  </a:lnTo>
                  <a:close/>
                  <a:moveTo>
                    <a:pt x="115388" y="554480"/>
                  </a:moveTo>
                  <a:cubicBezTo>
                    <a:pt x="108252" y="546868"/>
                    <a:pt x="119828" y="536085"/>
                    <a:pt x="126964" y="543697"/>
                  </a:cubicBezTo>
                  <a:cubicBezTo>
                    <a:pt x="175963" y="595709"/>
                    <a:pt x="244151" y="625522"/>
                    <a:pt x="316779" y="625522"/>
                  </a:cubicBezTo>
                  <a:cubicBezTo>
                    <a:pt x="321377" y="625522"/>
                    <a:pt x="324866" y="629169"/>
                    <a:pt x="324707" y="634085"/>
                  </a:cubicBezTo>
                  <a:lnTo>
                    <a:pt x="324707" y="691965"/>
                  </a:lnTo>
                  <a:lnTo>
                    <a:pt x="332795" y="678010"/>
                  </a:lnTo>
                  <a:cubicBezTo>
                    <a:pt x="338028" y="668971"/>
                    <a:pt x="351665" y="676900"/>
                    <a:pt x="346432" y="685939"/>
                  </a:cubicBezTo>
                  <a:lnTo>
                    <a:pt x="323756" y="725266"/>
                  </a:lnTo>
                  <a:cubicBezTo>
                    <a:pt x="320743" y="730657"/>
                    <a:pt x="313131" y="730657"/>
                    <a:pt x="309960" y="725424"/>
                  </a:cubicBezTo>
                  <a:lnTo>
                    <a:pt x="287284" y="685939"/>
                  </a:lnTo>
                  <a:cubicBezTo>
                    <a:pt x="282051" y="676900"/>
                    <a:pt x="295688" y="668971"/>
                    <a:pt x="300921" y="678010"/>
                  </a:cubicBezTo>
                  <a:lnTo>
                    <a:pt x="309008" y="691965"/>
                  </a:lnTo>
                  <a:lnTo>
                    <a:pt x="309008" y="641221"/>
                  </a:lnTo>
                  <a:cubicBezTo>
                    <a:pt x="234636" y="639159"/>
                    <a:pt x="165656" y="607603"/>
                    <a:pt x="115388" y="554480"/>
                  </a:cubicBezTo>
                  <a:lnTo>
                    <a:pt x="115388" y="554480"/>
                  </a:lnTo>
                  <a:close/>
                  <a:moveTo>
                    <a:pt x="380367" y="634085"/>
                  </a:moveTo>
                  <a:cubicBezTo>
                    <a:pt x="370219" y="636463"/>
                    <a:pt x="366571" y="621082"/>
                    <a:pt x="376720" y="618703"/>
                  </a:cubicBezTo>
                  <a:cubicBezTo>
                    <a:pt x="446811" y="602370"/>
                    <a:pt x="506752" y="557017"/>
                    <a:pt x="542590" y="495172"/>
                  </a:cubicBezTo>
                  <a:cubicBezTo>
                    <a:pt x="544810" y="491367"/>
                    <a:pt x="549726" y="489939"/>
                    <a:pt x="553849" y="492635"/>
                  </a:cubicBezTo>
                  <a:lnTo>
                    <a:pt x="604118" y="521655"/>
                  </a:lnTo>
                  <a:lnTo>
                    <a:pt x="596030" y="507700"/>
                  </a:lnTo>
                  <a:cubicBezTo>
                    <a:pt x="590797" y="498661"/>
                    <a:pt x="604593" y="490891"/>
                    <a:pt x="609668" y="499771"/>
                  </a:cubicBezTo>
                  <a:lnTo>
                    <a:pt x="632503" y="539256"/>
                  </a:lnTo>
                  <a:cubicBezTo>
                    <a:pt x="635516" y="544489"/>
                    <a:pt x="631710" y="551150"/>
                    <a:pt x="625684" y="551150"/>
                  </a:cubicBezTo>
                  <a:lnTo>
                    <a:pt x="580173" y="551150"/>
                  </a:lnTo>
                  <a:cubicBezTo>
                    <a:pt x="569865" y="551150"/>
                    <a:pt x="569865" y="535292"/>
                    <a:pt x="580173" y="535292"/>
                  </a:cubicBezTo>
                  <a:lnTo>
                    <a:pt x="596189" y="535292"/>
                  </a:lnTo>
                  <a:lnTo>
                    <a:pt x="552263" y="509920"/>
                  </a:lnTo>
                  <a:cubicBezTo>
                    <a:pt x="514047" y="572082"/>
                    <a:pt x="452202" y="617117"/>
                    <a:pt x="380367" y="634085"/>
                  </a:cubicBezTo>
                  <a:lnTo>
                    <a:pt x="380367" y="634085"/>
                  </a:lnTo>
                  <a:close/>
                  <a:moveTo>
                    <a:pt x="555911" y="235743"/>
                  </a:moveTo>
                  <a:cubicBezTo>
                    <a:pt x="546872" y="240976"/>
                    <a:pt x="539102" y="227180"/>
                    <a:pt x="547982" y="222105"/>
                  </a:cubicBezTo>
                  <a:lnTo>
                    <a:pt x="596347" y="194196"/>
                  </a:lnTo>
                  <a:lnTo>
                    <a:pt x="580331" y="194196"/>
                  </a:lnTo>
                  <a:cubicBezTo>
                    <a:pt x="570024" y="194196"/>
                    <a:pt x="570024" y="178497"/>
                    <a:pt x="580331" y="178497"/>
                  </a:cubicBezTo>
                  <a:lnTo>
                    <a:pt x="625842" y="178497"/>
                  </a:lnTo>
                  <a:cubicBezTo>
                    <a:pt x="631868" y="178497"/>
                    <a:pt x="635833" y="184999"/>
                    <a:pt x="632503" y="190549"/>
                  </a:cubicBezTo>
                  <a:lnTo>
                    <a:pt x="609826" y="229717"/>
                  </a:lnTo>
                  <a:cubicBezTo>
                    <a:pt x="604593" y="238756"/>
                    <a:pt x="590956" y="230827"/>
                    <a:pt x="596189" y="221788"/>
                  </a:cubicBezTo>
                  <a:lnTo>
                    <a:pt x="604276" y="207833"/>
                  </a:lnTo>
                  <a:lnTo>
                    <a:pt x="555911" y="235743"/>
                  </a:lnTo>
                  <a:close/>
                  <a:moveTo>
                    <a:pt x="215607" y="238438"/>
                  </a:moveTo>
                  <a:cubicBezTo>
                    <a:pt x="226232" y="210371"/>
                    <a:pt x="241455" y="183571"/>
                    <a:pt x="261753" y="165177"/>
                  </a:cubicBezTo>
                  <a:cubicBezTo>
                    <a:pt x="226073" y="175008"/>
                    <a:pt x="193724" y="194354"/>
                    <a:pt x="168193" y="220837"/>
                  </a:cubicBezTo>
                  <a:cubicBezTo>
                    <a:pt x="182941" y="227814"/>
                    <a:pt x="198957" y="233681"/>
                    <a:pt x="215607" y="238438"/>
                  </a:cubicBezTo>
                  <a:lnTo>
                    <a:pt x="215607" y="238438"/>
                  </a:lnTo>
                  <a:close/>
                  <a:moveTo>
                    <a:pt x="371804" y="165177"/>
                  </a:moveTo>
                  <a:cubicBezTo>
                    <a:pt x="392419" y="183730"/>
                    <a:pt x="407642" y="210688"/>
                    <a:pt x="417950" y="238438"/>
                  </a:cubicBezTo>
                  <a:cubicBezTo>
                    <a:pt x="434600" y="233681"/>
                    <a:pt x="450458" y="227814"/>
                    <a:pt x="465522" y="220837"/>
                  </a:cubicBezTo>
                  <a:cubicBezTo>
                    <a:pt x="439833" y="194354"/>
                    <a:pt x="407484" y="175008"/>
                    <a:pt x="371804" y="165177"/>
                  </a:cubicBezTo>
                  <a:lnTo>
                    <a:pt x="371804" y="165177"/>
                  </a:lnTo>
                  <a:close/>
                  <a:moveTo>
                    <a:pt x="417950" y="490891"/>
                  </a:moveTo>
                  <a:cubicBezTo>
                    <a:pt x="407484" y="518642"/>
                    <a:pt x="392261" y="545441"/>
                    <a:pt x="371804" y="563994"/>
                  </a:cubicBezTo>
                  <a:cubicBezTo>
                    <a:pt x="407642" y="554163"/>
                    <a:pt x="439992" y="534816"/>
                    <a:pt x="465522" y="508334"/>
                  </a:cubicBezTo>
                  <a:cubicBezTo>
                    <a:pt x="450458" y="501515"/>
                    <a:pt x="434600" y="495648"/>
                    <a:pt x="417950" y="490891"/>
                  </a:cubicBezTo>
                  <a:lnTo>
                    <a:pt x="417950" y="490891"/>
                  </a:lnTo>
                  <a:close/>
                  <a:moveTo>
                    <a:pt x="261753" y="564153"/>
                  </a:moveTo>
                  <a:cubicBezTo>
                    <a:pt x="241455" y="545758"/>
                    <a:pt x="226073" y="519117"/>
                    <a:pt x="215607" y="491050"/>
                  </a:cubicBezTo>
                  <a:cubicBezTo>
                    <a:pt x="198957" y="495807"/>
                    <a:pt x="183099" y="501674"/>
                    <a:pt x="168193" y="508651"/>
                  </a:cubicBezTo>
                  <a:cubicBezTo>
                    <a:pt x="193724" y="534975"/>
                    <a:pt x="225915" y="554321"/>
                    <a:pt x="261753" y="564153"/>
                  </a:cubicBezTo>
                  <a:lnTo>
                    <a:pt x="261753" y="564153"/>
                  </a:lnTo>
                  <a:close/>
                  <a:moveTo>
                    <a:pt x="230989" y="486927"/>
                  </a:moveTo>
                  <a:cubicBezTo>
                    <a:pt x="245737" y="525460"/>
                    <a:pt x="275232" y="571447"/>
                    <a:pt x="316779" y="571447"/>
                  </a:cubicBezTo>
                  <a:cubicBezTo>
                    <a:pt x="356740" y="571447"/>
                    <a:pt x="386552" y="528790"/>
                    <a:pt x="402568" y="486927"/>
                  </a:cubicBezTo>
                  <a:cubicBezTo>
                    <a:pt x="347067" y="473765"/>
                    <a:pt x="286491" y="473765"/>
                    <a:pt x="230989" y="486927"/>
                  </a:cubicBezTo>
                  <a:lnTo>
                    <a:pt x="230989" y="486927"/>
                  </a:lnTo>
                  <a:close/>
                  <a:moveTo>
                    <a:pt x="402568" y="242403"/>
                  </a:moveTo>
                  <a:cubicBezTo>
                    <a:pt x="386552" y="200539"/>
                    <a:pt x="356740" y="157882"/>
                    <a:pt x="316779" y="157882"/>
                  </a:cubicBezTo>
                  <a:cubicBezTo>
                    <a:pt x="275232" y="157882"/>
                    <a:pt x="245737" y="203869"/>
                    <a:pt x="230989" y="242403"/>
                  </a:cubicBezTo>
                  <a:cubicBezTo>
                    <a:pt x="286332" y="255565"/>
                    <a:pt x="347225" y="255565"/>
                    <a:pt x="402568" y="242403"/>
                  </a:cubicBezTo>
                  <a:lnTo>
                    <a:pt x="402568" y="242403"/>
                  </a:lnTo>
                  <a:close/>
                </a:path>
              </a:pathLst>
            </a:custGeom>
            <a:solidFill>
              <a:srgbClr val="32946D"/>
            </a:solidFill>
            <a:ln w="15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1" name="Group 1421">
            <a:extLst>
              <a:ext uri="{FF2B5EF4-FFF2-40B4-BE49-F238E27FC236}">
                <a16:creationId xmlns:a16="http://schemas.microsoft.com/office/drawing/2014/main" id="{1E9ACA71-8D85-7E2E-50C1-3A614700BC34}"/>
              </a:ext>
            </a:extLst>
          </p:cNvPr>
          <p:cNvGrpSpPr/>
          <p:nvPr/>
        </p:nvGrpSpPr>
        <p:grpSpPr>
          <a:xfrm>
            <a:off x="6313030" y="2747431"/>
            <a:ext cx="1067906" cy="1067906"/>
            <a:chOff x="6160417" y="1817646"/>
            <a:chExt cx="1067906" cy="1067906"/>
          </a:xfrm>
        </p:grpSpPr>
        <p:grpSp>
          <p:nvGrpSpPr>
            <p:cNvPr id="62" name="Group 612">
              <a:extLst>
                <a:ext uri="{FF2B5EF4-FFF2-40B4-BE49-F238E27FC236}">
                  <a16:creationId xmlns:a16="http://schemas.microsoft.com/office/drawing/2014/main" id="{C89A8D9D-0896-D446-2DAF-AD4BCC1D7DF4}"/>
                </a:ext>
              </a:extLst>
            </p:cNvPr>
            <p:cNvGrpSpPr/>
            <p:nvPr/>
          </p:nvGrpSpPr>
          <p:grpSpPr>
            <a:xfrm>
              <a:off x="6160417" y="1817646"/>
              <a:ext cx="1067906" cy="1067906"/>
              <a:chOff x="5545792" y="2288243"/>
              <a:chExt cx="1238728" cy="1238728"/>
            </a:xfrm>
          </p:grpSpPr>
          <p:sp>
            <p:nvSpPr>
              <p:cNvPr id="70" name="TextBox 614">
                <a:extLst>
                  <a:ext uri="{FF2B5EF4-FFF2-40B4-BE49-F238E27FC236}">
                    <a16:creationId xmlns:a16="http://schemas.microsoft.com/office/drawing/2014/main" id="{9246415A-31A6-708A-7078-EB69E1065EC6}"/>
                  </a:ext>
                </a:extLst>
              </p:cNvPr>
              <p:cNvSpPr txBox="1"/>
              <p:nvPr/>
            </p:nvSpPr>
            <p:spPr>
              <a:xfrm>
                <a:off x="5545792" y="2288243"/>
                <a:ext cx="1238728" cy="1238728"/>
              </a:xfrm>
              <a:prstGeom prst="roundRect">
                <a:avLst>
                  <a:gd name="adj" fmla="val 8859"/>
                </a:avLst>
              </a:prstGeom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defPPr>
                <a:lvl1pPr algn="ctr">
                  <a:defRPr b="1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00" b="1" i="0" u="none" strike="noStrike" kern="0" cap="none" spc="0" normalizeH="0" baseline="0" noProof="0" dirty="0">
                  <a:ln>
                    <a:noFill/>
                  </a:ln>
                  <a:solidFill>
                    <a:srgbClr val="32946D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1" name="TextBox 782">
                <a:extLst>
                  <a:ext uri="{FF2B5EF4-FFF2-40B4-BE49-F238E27FC236}">
                    <a16:creationId xmlns:a16="http://schemas.microsoft.com/office/drawing/2014/main" id="{9DF48C25-E037-611B-A3DA-4750C3377F9A}"/>
                  </a:ext>
                </a:extLst>
              </p:cNvPr>
              <p:cNvSpPr txBox="1"/>
              <p:nvPr/>
            </p:nvSpPr>
            <p:spPr>
              <a:xfrm>
                <a:off x="5546690" y="2912464"/>
                <a:ext cx="1235948" cy="535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Población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jóven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3" name="Group 1420">
              <a:extLst>
                <a:ext uri="{FF2B5EF4-FFF2-40B4-BE49-F238E27FC236}">
                  <a16:creationId xmlns:a16="http://schemas.microsoft.com/office/drawing/2014/main" id="{A31C940E-82B9-9D45-9970-303838106691}"/>
                </a:ext>
              </a:extLst>
            </p:cNvPr>
            <p:cNvGrpSpPr/>
            <p:nvPr/>
          </p:nvGrpSpPr>
          <p:grpSpPr>
            <a:xfrm>
              <a:off x="6540500" y="1974114"/>
              <a:ext cx="288925" cy="331729"/>
              <a:chOff x="4708525" y="-596106"/>
              <a:chExt cx="514350" cy="590550"/>
            </a:xfrm>
            <a:solidFill>
              <a:srgbClr val="32946D"/>
            </a:solidFill>
          </p:grpSpPr>
          <p:sp>
            <p:nvSpPr>
              <p:cNvPr id="64" name="Freeform 1412">
                <a:extLst>
                  <a:ext uri="{FF2B5EF4-FFF2-40B4-BE49-F238E27FC236}">
                    <a16:creationId xmlns:a16="http://schemas.microsoft.com/office/drawing/2014/main" id="{22F59035-409A-66E0-A763-2F8773DE0B0A}"/>
                  </a:ext>
                </a:extLst>
              </p:cNvPr>
              <p:cNvSpPr/>
              <p:nvPr/>
            </p:nvSpPr>
            <p:spPr>
              <a:xfrm>
                <a:off x="4708525" y="-424656"/>
                <a:ext cx="514350" cy="419100"/>
              </a:xfrm>
              <a:custGeom>
                <a:avLst/>
                <a:gdLst>
                  <a:gd name="connsiteX0" fmla="*/ 504825 w 514350"/>
                  <a:gd name="connsiteY0" fmla="*/ 152400 h 419100"/>
                  <a:gd name="connsiteX1" fmla="*/ 476250 w 514350"/>
                  <a:gd name="connsiteY1" fmla="*/ 152400 h 419100"/>
                  <a:gd name="connsiteX2" fmla="*/ 476250 w 514350"/>
                  <a:gd name="connsiteY2" fmla="*/ 118243 h 419100"/>
                  <a:gd name="connsiteX3" fmla="*/ 482984 w 514350"/>
                  <a:gd name="connsiteY3" fmla="*/ 111509 h 419100"/>
                  <a:gd name="connsiteX4" fmla="*/ 485775 w 514350"/>
                  <a:gd name="connsiteY4" fmla="*/ 104775 h 419100"/>
                  <a:gd name="connsiteX5" fmla="*/ 485775 w 514350"/>
                  <a:gd name="connsiteY5" fmla="*/ 66675 h 419100"/>
                  <a:gd name="connsiteX6" fmla="*/ 472430 w 514350"/>
                  <a:gd name="connsiteY6" fmla="*/ 42586 h 419100"/>
                  <a:gd name="connsiteX7" fmla="*/ 476250 w 514350"/>
                  <a:gd name="connsiteY7" fmla="*/ 28575 h 419100"/>
                  <a:gd name="connsiteX8" fmla="*/ 447675 w 514350"/>
                  <a:gd name="connsiteY8" fmla="*/ 0 h 419100"/>
                  <a:gd name="connsiteX9" fmla="*/ 419100 w 514350"/>
                  <a:gd name="connsiteY9" fmla="*/ 28575 h 419100"/>
                  <a:gd name="connsiteX10" fmla="*/ 422920 w 514350"/>
                  <a:gd name="connsiteY10" fmla="*/ 42586 h 419100"/>
                  <a:gd name="connsiteX11" fmla="*/ 409575 w 514350"/>
                  <a:gd name="connsiteY11" fmla="*/ 66675 h 419100"/>
                  <a:gd name="connsiteX12" fmla="*/ 409575 w 514350"/>
                  <a:gd name="connsiteY12" fmla="*/ 104775 h 419100"/>
                  <a:gd name="connsiteX13" fmla="*/ 412366 w 514350"/>
                  <a:gd name="connsiteY13" fmla="*/ 111509 h 419100"/>
                  <a:gd name="connsiteX14" fmla="*/ 419100 w 514350"/>
                  <a:gd name="connsiteY14" fmla="*/ 118243 h 419100"/>
                  <a:gd name="connsiteX15" fmla="*/ 419100 w 514350"/>
                  <a:gd name="connsiteY15" fmla="*/ 152400 h 419100"/>
                  <a:gd name="connsiteX16" fmla="*/ 381000 w 514350"/>
                  <a:gd name="connsiteY16" fmla="*/ 152400 h 419100"/>
                  <a:gd name="connsiteX17" fmla="*/ 381000 w 514350"/>
                  <a:gd name="connsiteY17" fmla="*/ 118243 h 419100"/>
                  <a:gd name="connsiteX18" fmla="*/ 387734 w 514350"/>
                  <a:gd name="connsiteY18" fmla="*/ 111509 h 419100"/>
                  <a:gd name="connsiteX19" fmla="*/ 390525 w 514350"/>
                  <a:gd name="connsiteY19" fmla="*/ 104775 h 419100"/>
                  <a:gd name="connsiteX20" fmla="*/ 390525 w 514350"/>
                  <a:gd name="connsiteY20" fmla="*/ 66675 h 419100"/>
                  <a:gd name="connsiteX21" fmla="*/ 377180 w 514350"/>
                  <a:gd name="connsiteY21" fmla="*/ 42586 h 419100"/>
                  <a:gd name="connsiteX22" fmla="*/ 381000 w 514350"/>
                  <a:gd name="connsiteY22" fmla="*/ 28575 h 419100"/>
                  <a:gd name="connsiteX23" fmla="*/ 352425 w 514350"/>
                  <a:gd name="connsiteY23" fmla="*/ 0 h 419100"/>
                  <a:gd name="connsiteX24" fmla="*/ 323850 w 514350"/>
                  <a:gd name="connsiteY24" fmla="*/ 28575 h 419100"/>
                  <a:gd name="connsiteX25" fmla="*/ 327670 w 514350"/>
                  <a:gd name="connsiteY25" fmla="*/ 42586 h 419100"/>
                  <a:gd name="connsiteX26" fmla="*/ 314325 w 514350"/>
                  <a:gd name="connsiteY26" fmla="*/ 66675 h 419100"/>
                  <a:gd name="connsiteX27" fmla="*/ 314325 w 514350"/>
                  <a:gd name="connsiteY27" fmla="*/ 104775 h 419100"/>
                  <a:gd name="connsiteX28" fmla="*/ 317116 w 514350"/>
                  <a:gd name="connsiteY28" fmla="*/ 111509 h 419100"/>
                  <a:gd name="connsiteX29" fmla="*/ 323850 w 514350"/>
                  <a:gd name="connsiteY29" fmla="*/ 118243 h 419100"/>
                  <a:gd name="connsiteX30" fmla="*/ 323850 w 514350"/>
                  <a:gd name="connsiteY30" fmla="*/ 152400 h 419100"/>
                  <a:gd name="connsiteX31" fmla="*/ 285750 w 514350"/>
                  <a:gd name="connsiteY31" fmla="*/ 152400 h 419100"/>
                  <a:gd name="connsiteX32" fmla="*/ 285750 w 514350"/>
                  <a:gd name="connsiteY32" fmla="*/ 118243 h 419100"/>
                  <a:gd name="connsiteX33" fmla="*/ 292484 w 514350"/>
                  <a:gd name="connsiteY33" fmla="*/ 111509 h 419100"/>
                  <a:gd name="connsiteX34" fmla="*/ 295275 w 514350"/>
                  <a:gd name="connsiteY34" fmla="*/ 104775 h 419100"/>
                  <a:gd name="connsiteX35" fmla="*/ 295275 w 514350"/>
                  <a:gd name="connsiteY35" fmla="*/ 66675 h 419100"/>
                  <a:gd name="connsiteX36" fmla="*/ 281930 w 514350"/>
                  <a:gd name="connsiteY36" fmla="*/ 42586 h 419100"/>
                  <a:gd name="connsiteX37" fmla="*/ 285750 w 514350"/>
                  <a:gd name="connsiteY37" fmla="*/ 28575 h 419100"/>
                  <a:gd name="connsiteX38" fmla="*/ 257175 w 514350"/>
                  <a:gd name="connsiteY38" fmla="*/ 0 h 419100"/>
                  <a:gd name="connsiteX39" fmla="*/ 228600 w 514350"/>
                  <a:gd name="connsiteY39" fmla="*/ 28575 h 419100"/>
                  <a:gd name="connsiteX40" fmla="*/ 232420 w 514350"/>
                  <a:gd name="connsiteY40" fmla="*/ 42586 h 419100"/>
                  <a:gd name="connsiteX41" fmla="*/ 219075 w 514350"/>
                  <a:gd name="connsiteY41" fmla="*/ 66675 h 419100"/>
                  <a:gd name="connsiteX42" fmla="*/ 219075 w 514350"/>
                  <a:gd name="connsiteY42" fmla="*/ 104775 h 419100"/>
                  <a:gd name="connsiteX43" fmla="*/ 221866 w 514350"/>
                  <a:gd name="connsiteY43" fmla="*/ 111509 h 419100"/>
                  <a:gd name="connsiteX44" fmla="*/ 228600 w 514350"/>
                  <a:gd name="connsiteY44" fmla="*/ 118243 h 419100"/>
                  <a:gd name="connsiteX45" fmla="*/ 228600 w 514350"/>
                  <a:gd name="connsiteY45" fmla="*/ 152400 h 419100"/>
                  <a:gd name="connsiteX46" fmla="*/ 190500 w 514350"/>
                  <a:gd name="connsiteY46" fmla="*/ 152400 h 419100"/>
                  <a:gd name="connsiteX47" fmla="*/ 190500 w 514350"/>
                  <a:gd name="connsiteY47" fmla="*/ 118243 h 419100"/>
                  <a:gd name="connsiteX48" fmla="*/ 197234 w 514350"/>
                  <a:gd name="connsiteY48" fmla="*/ 111509 h 419100"/>
                  <a:gd name="connsiteX49" fmla="*/ 200025 w 514350"/>
                  <a:gd name="connsiteY49" fmla="*/ 104775 h 419100"/>
                  <a:gd name="connsiteX50" fmla="*/ 200025 w 514350"/>
                  <a:gd name="connsiteY50" fmla="*/ 66675 h 419100"/>
                  <a:gd name="connsiteX51" fmla="*/ 186680 w 514350"/>
                  <a:gd name="connsiteY51" fmla="*/ 42586 h 419100"/>
                  <a:gd name="connsiteX52" fmla="*/ 190500 w 514350"/>
                  <a:gd name="connsiteY52" fmla="*/ 28575 h 419100"/>
                  <a:gd name="connsiteX53" fmla="*/ 161925 w 514350"/>
                  <a:gd name="connsiteY53" fmla="*/ 0 h 419100"/>
                  <a:gd name="connsiteX54" fmla="*/ 133350 w 514350"/>
                  <a:gd name="connsiteY54" fmla="*/ 28575 h 419100"/>
                  <a:gd name="connsiteX55" fmla="*/ 137170 w 514350"/>
                  <a:gd name="connsiteY55" fmla="*/ 42586 h 419100"/>
                  <a:gd name="connsiteX56" fmla="*/ 123825 w 514350"/>
                  <a:gd name="connsiteY56" fmla="*/ 66675 h 419100"/>
                  <a:gd name="connsiteX57" fmla="*/ 123825 w 514350"/>
                  <a:gd name="connsiteY57" fmla="*/ 104775 h 419100"/>
                  <a:gd name="connsiteX58" fmla="*/ 126616 w 514350"/>
                  <a:gd name="connsiteY58" fmla="*/ 111509 h 419100"/>
                  <a:gd name="connsiteX59" fmla="*/ 133350 w 514350"/>
                  <a:gd name="connsiteY59" fmla="*/ 118243 h 419100"/>
                  <a:gd name="connsiteX60" fmla="*/ 133350 w 514350"/>
                  <a:gd name="connsiteY60" fmla="*/ 152400 h 419100"/>
                  <a:gd name="connsiteX61" fmla="*/ 95250 w 514350"/>
                  <a:gd name="connsiteY61" fmla="*/ 152400 h 419100"/>
                  <a:gd name="connsiteX62" fmla="*/ 95250 w 514350"/>
                  <a:gd name="connsiteY62" fmla="*/ 118243 h 419100"/>
                  <a:gd name="connsiteX63" fmla="*/ 101984 w 514350"/>
                  <a:gd name="connsiteY63" fmla="*/ 111509 h 419100"/>
                  <a:gd name="connsiteX64" fmla="*/ 104775 w 514350"/>
                  <a:gd name="connsiteY64" fmla="*/ 104775 h 419100"/>
                  <a:gd name="connsiteX65" fmla="*/ 104775 w 514350"/>
                  <a:gd name="connsiteY65" fmla="*/ 66675 h 419100"/>
                  <a:gd name="connsiteX66" fmla="*/ 91430 w 514350"/>
                  <a:gd name="connsiteY66" fmla="*/ 42586 h 419100"/>
                  <a:gd name="connsiteX67" fmla="*/ 95250 w 514350"/>
                  <a:gd name="connsiteY67" fmla="*/ 28575 h 419100"/>
                  <a:gd name="connsiteX68" fmla="*/ 66675 w 514350"/>
                  <a:gd name="connsiteY68" fmla="*/ 0 h 419100"/>
                  <a:gd name="connsiteX69" fmla="*/ 38100 w 514350"/>
                  <a:gd name="connsiteY69" fmla="*/ 28575 h 419100"/>
                  <a:gd name="connsiteX70" fmla="*/ 41920 w 514350"/>
                  <a:gd name="connsiteY70" fmla="*/ 42586 h 419100"/>
                  <a:gd name="connsiteX71" fmla="*/ 28575 w 514350"/>
                  <a:gd name="connsiteY71" fmla="*/ 66675 h 419100"/>
                  <a:gd name="connsiteX72" fmla="*/ 28575 w 514350"/>
                  <a:gd name="connsiteY72" fmla="*/ 104775 h 419100"/>
                  <a:gd name="connsiteX73" fmla="*/ 31366 w 514350"/>
                  <a:gd name="connsiteY73" fmla="*/ 111509 h 419100"/>
                  <a:gd name="connsiteX74" fmla="*/ 38100 w 514350"/>
                  <a:gd name="connsiteY74" fmla="*/ 118243 h 419100"/>
                  <a:gd name="connsiteX75" fmla="*/ 38100 w 514350"/>
                  <a:gd name="connsiteY75" fmla="*/ 152400 h 419100"/>
                  <a:gd name="connsiteX76" fmla="*/ 9525 w 514350"/>
                  <a:gd name="connsiteY76" fmla="*/ 152400 h 419100"/>
                  <a:gd name="connsiteX77" fmla="*/ 0 w 514350"/>
                  <a:gd name="connsiteY77" fmla="*/ 161925 h 419100"/>
                  <a:gd name="connsiteX78" fmla="*/ 257175 w 514350"/>
                  <a:gd name="connsiteY78" fmla="*/ 419100 h 419100"/>
                  <a:gd name="connsiteX79" fmla="*/ 514350 w 514350"/>
                  <a:gd name="connsiteY79" fmla="*/ 161925 h 419100"/>
                  <a:gd name="connsiteX80" fmla="*/ 504825 w 514350"/>
                  <a:gd name="connsiteY80" fmla="*/ 152400 h 419100"/>
                  <a:gd name="connsiteX81" fmla="*/ 447675 w 514350"/>
                  <a:gd name="connsiteY81" fmla="*/ 19050 h 419100"/>
                  <a:gd name="connsiteX82" fmla="*/ 457200 w 514350"/>
                  <a:gd name="connsiteY82" fmla="*/ 28575 h 419100"/>
                  <a:gd name="connsiteX83" fmla="*/ 447675 w 514350"/>
                  <a:gd name="connsiteY83" fmla="*/ 38100 h 419100"/>
                  <a:gd name="connsiteX84" fmla="*/ 438150 w 514350"/>
                  <a:gd name="connsiteY84" fmla="*/ 28575 h 419100"/>
                  <a:gd name="connsiteX85" fmla="*/ 447675 w 514350"/>
                  <a:gd name="connsiteY85" fmla="*/ 19050 h 419100"/>
                  <a:gd name="connsiteX86" fmla="*/ 428625 w 514350"/>
                  <a:gd name="connsiteY86" fmla="*/ 66675 h 419100"/>
                  <a:gd name="connsiteX87" fmla="*/ 438150 w 514350"/>
                  <a:gd name="connsiteY87" fmla="*/ 57150 h 419100"/>
                  <a:gd name="connsiteX88" fmla="*/ 457200 w 514350"/>
                  <a:gd name="connsiteY88" fmla="*/ 57150 h 419100"/>
                  <a:gd name="connsiteX89" fmla="*/ 466725 w 514350"/>
                  <a:gd name="connsiteY89" fmla="*/ 66675 h 419100"/>
                  <a:gd name="connsiteX90" fmla="*/ 466725 w 514350"/>
                  <a:gd name="connsiteY90" fmla="*/ 100832 h 419100"/>
                  <a:gd name="connsiteX91" fmla="*/ 459991 w 514350"/>
                  <a:gd name="connsiteY91" fmla="*/ 107566 h 419100"/>
                  <a:gd name="connsiteX92" fmla="*/ 457200 w 514350"/>
                  <a:gd name="connsiteY92" fmla="*/ 114300 h 419100"/>
                  <a:gd name="connsiteX93" fmla="*/ 457200 w 514350"/>
                  <a:gd name="connsiteY93" fmla="*/ 152400 h 419100"/>
                  <a:gd name="connsiteX94" fmla="*/ 438150 w 514350"/>
                  <a:gd name="connsiteY94" fmla="*/ 152400 h 419100"/>
                  <a:gd name="connsiteX95" fmla="*/ 438150 w 514350"/>
                  <a:gd name="connsiteY95" fmla="*/ 114300 h 419100"/>
                  <a:gd name="connsiteX96" fmla="*/ 435359 w 514350"/>
                  <a:gd name="connsiteY96" fmla="*/ 107566 h 419100"/>
                  <a:gd name="connsiteX97" fmla="*/ 428625 w 514350"/>
                  <a:gd name="connsiteY97" fmla="*/ 100832 h 419100"/>
                  <a:gd name="connsiteX98" fmla="*/ 428625 w 514350"/>
                  <a:gd name="connsiteY98" fmla="*/ 66675 h 419100"/>
                  <a:gd name="connsiteX99" fmla="*/ 352425 w 514350"/>
                  <a:gd name="connsiteY99" fmla="*/ 19050 h 419100"/>
                  <a:gd name="connsiteX100" fmla="*/ 361950 w 514350"/>
                  <a:gd name="connsiteY100" fmla="*/ 28575 h 419100"/>
                  <a:gd name="connsiteX101" fmla="*/ 352425 w 514350"/>
                  <a:gd name="connsiteY101" fmla="*/ 38100 h 419100"/>
                  <a:gd name="connsiteX102" fmla="*/ 342900 w 514350"/>
                  <a:gd name="connsiteY102" fmla="*/ 28575 h 419100"/>
                  <a:gd name="connsiteX103" fmla="*/ 352425 w 514350"/>
                  <a:gd name="connsiteY103" fmla="*/ 19050 h 419100"/>
                  <a:gd name="connsiteX104" fmla="*/ 333375 w 514350"/>
                  <a:gd name="connsiteY104" fmla="*/ 66675 h 419100"/>
                  <a:gd name="connsiteX105" fmla="*/ 342900 w 514350"/>
                  <a:gd name="connsiteY105" fmla="*/ 57150 h 419100"/>
                  <a:gd name="connsiteX106" fmla="*/ 361950 w 514350"/>
                  <a:gd name="connsiteY106" fmla="*/ 57150 h 419100"/>
                  <a:gd name="connsiteX107" fmla="*/ 371475 w 514350"/>
                  <a:gd name="connsiteY107" fmla="*/ 66675 h 419100"/>
                  <a:gd name="connsiteX108" fmla="*/ 371475 w 514350"/>
                  <a:gd name="connsiteY108" fmla="*/ 100832 h 419100"/>
                  <a:gd name="connsiteX109" fmla="*/ 364741 w 514350"/>
                  <a:gd name="connsiteY109" fmla="*/ 107566 h 419100"/>
                  <a:gd name="connsiteX110" fmla="*/ 361950 w 514350"/>
                  <a:gd name="connsiteY110" fmla="*/ 114300 h 419100"/>
                  <a:gd name="connsiteX111" fmla="*/ 361950 w 514350"/>
                  <a:gd name="connsiteY111" fmla="*/ 152400 h 419100"/>
                  <a:gd name="connsiteX112" fmla="*/ 342900 w 514350"/>
                  <a:gd name="connsiteY112" fmla="*/ 152400 h 419100"/>
                  <a:gd name="connsiteX113" fmla="*/ 342900 w 514350"/>
                  <a:gd name="connsiteY113" fmla="*/ 114300 h 419100"/>
                  <a:gd name="connsiteX114" fmla="*/ 340109 w 514350"/>
                  <a:gd name="connsiteY114" fmla="*/ 107566 h 419100"/>
                  <a:gd name="connsiteX115" fmla="*/ 333375 w 514350"/>
                  <a:gd name="connsiteY115" fmla="*/ 100832 h 419100"/>
                  <a:gd name="connsiteX116" fmla="*/ 333375 w 514350"/>
                  <a:gd name="connsiteY116" fmla="*/ 66675 h 419100"/>
                  <a:gd name="connsiteX117" fmla="*/ 257175 w 514350"/>
                  <a:gd name="connsiteY117" fmla="*/ 19050 h 419100"/>
                  <a:gd name="connsiteX118" fmla="*/ 266700 w 514350"/>
                  <a:gd name="connsiteY118" fmla="*/ 28575 h 419100"/>
                  <a:gd name="connsiteX119" fmla="*/ 257175 w 514350"/>
                  <a:gd name="connsiteY119" fmla="*/ 38100 h 419100"/>
                  <a:gd name="connsiteX120" fmla="*/ 247650 w 514350"/>
                  <a:gd name="connsiteY120" fmla="*/ 28575 h 419100"/>
                  <a:gd name="connsiteX121" fmla="*/ 257175 w 514350"/>
                  <a:gd name="connsiteY121" fmla="*/ 19050 h 419100"/>
                  <a:gd name="connsiteX122" fmla="*/ 238125 w 514350"/>
                  <a:gd name="connsiteY122" fmla="*/ 66675 h 419100"/>
                  <a:gd name="connsiteX123" fmla="*/ 247650 w 514350"/>
                  <a:gd name="connsiteY123" fmla="*/ 57150 h 419100"/>
                  <a:gd name="connsiteX124" fmla="*/ 266700 w 514350"/>
                  <a:gd name="connsiteY124" fmla="*/ 57150 h 419100"/>
                  <a:gd name="connsiteX125" fmla="*/ 276225 w 514350"/>
                  <a:gd name="connsiteY125" fmla="*/ 66675 h 419100"/>
                  <a:gd name="connsiteX126" fmla="*/ 276225 w 514350"/>
                  <a:gd name="connsiteY126" fmla="*/ 100832 h 419100"/>
                  <a:gd name="connsiteX127" fmla="*/ 269491 w 514350"/>
                  <a:gd name="connsiteY127" fmla="*/ 107566 h 419100"/>
                  <a:gd name="connsiteX128" fmla="*/ 266700 w 514350"/>
                  <a:gd name="connsiteY128" fmla="*/ 114300 h 419100"/>
                  <a:gd name="connsiteX129" fmla="*/ 266700 w 514350"/>
                  <a:gd name="connsiteY129" fmla="*/ 152400 h 419100"/>
                  <a:gd name="connsiteX130" fmla="*/ 247650 w 514350"/>
                  <a:gd name="connsiteY130" fmla="*/ 152400 h 419100"/>
                  <a:gd name="connsiteX131" fmla="*/ 247650 w 514350"/>
                  <a:gd name="connsiteY131" fmla="*/ 114300 h 419100"/>
                  <a:gd name="connsiteX132" fmla="*/ 244859 w 514350"/>
                  <a:gd name="connsiteY132" fmla="*/ 107566 h 419100"/>
                  <a:gd name="connsiteX133" fmla="*/ 238125 w 514350"/>
                  <a:gd name="connsiteY133" fmla="*/ 100832 h 419100"/>
                  <a:gd name="connsiteX134" fmla="*/ 238125 w 514350"/>
                  <a:gd name="connsiteY134" fmla="*/ 66675 h 419100"/>
                  <a:gd name="connsiteX135" fmla="*/ 161925 w 514350"/>
                  <a:gd name="connsiteY135" fmla="*/ 19050 h 419100"/>
                  <a:gd name="connsiteX136" fmla="*/ 171450 w 514350"/>
                  <a:gd name="connsiteY136" fmla="*/ 28575 h 419100"/>
                  <a:gd name="connsiteX137" fmla="*/ 161925 w 514350"/>
                  <a:gd name="connsiteY137" fmla="*/ 38100 h 419100"/>
                  <a:gd name="connsiteX138" fmla="*/ 152400 w 514350"/>
                  <a:gd name="connsiteY138" fmla="*/ 28575 h 419100"/>
                  <a:gd name="connsiteX139" fmla="*/ 161925 w 514350"/>
                  <a:gd name="connsiteY139" fmla="*/ 19050 h 419100"/>
                  <a:gd name="connsiteX140" fmla="*/ 142875 w 514350"/>
                  <a:gd name="connsiteY140" fmla="*/ 66675 h 419100"/>
                  <a:gd name="connsiteX141" fmla="*/ 152400 w 514350"/>
                  <a:gd name="connsiteY141" fmla="*/ 57150 h 419100"/>
                  <a:gd name="connsiteX142" fmla="*/ 171450 w 514350"/>
                  <a:gd name="connsiteY142" fmla="*/ 57150 h 419100"/>
                  <a:gd name="connsiteX143" fmla="*/ 180975 w 514350"/>
                  <a:gd name="connsiteY143" fmla="*/ 66675 h 419100"/>
                  <a:gd name="connsiteX144" fmla="*/ 180975 w 514350"/>
                  <a:gd name="connsiteY144" fmla="*/ 100832 h 419100"/>
                  <a:gd name="connsiteX145" fmla="*/ 174241 w 514350"/>
                  <a:gd name="connsiteY145" fmla="*/ 107566 h 419100"/>
                  <a:gd name="connsiteX146" fmla="*/ 171450 w 514350"/>
                  <a:gd name="connsiteY146" fmla="*/ 114300 h 419100"/>
                  <a:gd name="connsiteX147" fmla="*/ 171450 w 514350"/>
                  <a:gd name="connsiteY147" fmla="*/ 152400 h 419100"/>
                  <a:gd name="connsiteX148" fmla="*/ 152400 w 514350"/>
                  <a:gd name="connsiteY148" fmla="*/ 152400 h 419100"/>
                  <a:gd name="connsiteX149" fmla="*/ 152400 w 514350"/>
                  <a:gd name="connsiteY149" fmla="*/ 114300 h 419100"/>
                  <a:gd name="connsiteX150" fmla="*/ 149609 w 514350"/>
                  <a:gd name="connsiteY150" fmla="*/ 107566 h 419100"/>
                  <a:gd name="connsiteX151" fmla="*/ 142875 w 514350"/>
                  <a:gd name="connsiteY151" fmla="*/ 100832 h 419100"/>
                  <a:gd name="connsiteX152" fmla="*/ 142875 w 514350"/>
                  <a:gd name="connsiteY152" fmla="*/ 66675 h 419100"/>
                  <a:gd name="connsiteX153" fmla="*/ 66675 w 514350"/>
                  <a:gd name="connsiteY153" fmla="*/ 19050 h 419100"/>
                  <a:gd name="connsiteX154" fmla="*/ 76200 w 514350"/>
                  <a:gd name="connsiteY154" fmla="*/ 28575 h 419100"/>
                  <a:gd name="connsiteX155" fmla="*/ 66675 w 514350"/>
                  <a:gd name="connsiteY155" fmla="*/ 38100 h 419100"/>
                  <a:gd name="connsiteX156" fmla="*/ 57150 w 514350"/>
                  <a:gd name="connsiteY156" fmla="*/ 28575 h 419100"/>
                  <a:gd name="connsiteX157" fmla="*/ 66675 w 514350"/>
                  <a:gd name="connsiteY157" fmla="*/ 19050 h 419100"/>
                  <a:gd name="connsiteX158" fmla="*/ 47625 w 514350"/>
                  <a:gd name="connsiteY158" fmla="*/ 66675 h 419100"/>
                  <a:gd name="connsiteX159" fmla="*/ 57150 w 514350"/>
                  <a:gd name="connsiteY159" fmla="*/ 57150 h 419100"/>
                  <a:gd name="connsiteX160" fmla="*/ 76200 w 514350"/>
                  <a:gd name="connsiteY160" fmla="*/ 57150 h 419100"/>
                  <a:gd name="connsiteX161" fmla="*/ 85725 w 514350"/>
                  <a:gd name="connsiteY161" fmla="*/ 66675 h 419100"/>
                  <a:gd name="connsiteX162" fmla="*/ 85725 w 514350"/>
                  <a:gd name="connsiteY162" fmla="*/ 100832 h 419100"/>
                  <a:gd name="connsiteX163" fmla="*/ 78991 w 514350"/>
                  <a:gd name="connsiteY163" fmla="*/ 107566 h 419100"/>
                  <a:gd name="connsiteX164" fmla="*/ 76200 w 514350"/>
                  <a:gd name="connsiteY164" fmla="*/ 114300 h 419100"/>
                  <a:gd name="connsiteX165" fmla="*/ 76200 w 514350"/>
                  <a:gd name="connsiteY165" fmla="*/ 152400 h 419100"/>
                  <a:gd name="connsiteX166" fmla="*/ 57150 w 514350"/>
                  <a:gd name="connsiteY166" fmla="*/ 152400 h 419100"/>
                  <a:gd name="connsiteX167" fmla="*/ 57150 w 514350"/>
                  <a:gd name="connsiteY167" fmla="*/ 114300 h 419100"/>
                  <a:gd name="connsiteX168" fmla="*/ 54359 w 514350"/>
                  <a:gd name="connsiteY168" fmla="*/ 107566 h 419100"/>
                  <a:gd name="connsiteX169" fmla="*/ 47625 w 514350"/>
                  <a:gd name="connsiteY169" fmla="*/ 100832 h 419100"/>
                  <a:gd name="connsiteX170" fmla="*/ 47625 w 514350"/>
                  <a:gd name="connsiteY170" fmla="*/ 66675 h 419100"/>
                  <a:gd name="connsiteX171" fmla="*/ 26013 w 514350"/>
                  <a:gd name="connsiteY171" fmla="*/ 219075 h 419100"/>
                  <a:gd name="connsiteX172" fmla="*/ 157163 w 514350"/>
                  <a:gd name="connsiteY172" fmla="*/ 219075 h 419100"/>
                  <a:gd name="connsiteX173" fmla="*/ 171450 w 514350"/>
                  <a:gd name="connsiteY173" fmla="*/ 233363 h 419100"/>
                  <a:gd name="connsiteX174" fmla="*/ 157163 w 514350"/>
                  <a:gd name="connsiteY174" fmla="*/ 247650 h 419100"/>
                  <a:gd name="connsiteX175" fmla="*/ 147638 w 514350"/>
                  <a:gd name="connsiteY175" fmla="*/ 247650 h 419100"/>
                  <a:gd name="connsiteX176" fmla="*/ 114300 w 514350"/>
                  <a:gd name="connsiteY176" fmla="*/ 280988 h 419100"/>
                  <a:gd name="connsiteX177" fmla="*/ 100013 w 514350"/>
                  <a:gd name="connsiteY177" fmla="*/ 295275 h 419100"/>
                  <a:gd name="connsiteX178" fmla="*/ 60055 w 514350"/>
                  <a:gd name="connsiteY178" fmla="*/ 295275 h 419100"/>
                  <a:gd name="connsiteX179" fmla="*/ 26013 w 514350"/>
                  <a:gd name="connsiteY179" fmla="*/ 219075 h 419100"/>
                  <a:gd name="connsiteX180" fmla="*/ 422262 w 514350"/>
                  <a:gd name="connsiteY180" fmla="*/ 333375 h 419100"/>
                  <a:gd name="connsiteX181" fmla="*/ 295275 w 514350"/>
                  <a:gd name="connsiteY181" fmla="*/ 333375 h 419100"/>
                  <a:gd name="connsiteX182" fmla="*/ 285750 w 514350"/>
                  <a:gd name="connsiteY182" fmla="*/ 323850 h 419100"/>
                  <a:gd name="connsiteX183" fmla="*/ 285750 w 514350"/>
                  <a:gd name="connsiteY183" fmla="*/ 314325 h 419100"/>
                  <a:gd name="connsiteX184" fmla="*/ 295275 w 514350"/>
                  <a:gd name="connsiteY184" fmla="*/ 304800 h 419100"/>
                  <a:gd name="connsiteX185" fmla="*/ 352425 w 514350"/>
                  <a:gd name="connsiteY185" fmla="*/ 304800 h 419100"/>
                  <a:gd name="connsiteX186" fmla="*/ 381000 w 514350"/>
                  <a:gd name="connsiteY186" fmla="*/ 276225 h 419100"/>
                  <a:gd name="connsiteX187" fmla="*/ 381000 w 514350"/>
                  <a:gd name="connsiteY187" fmla="*/ 266700 h 419100"/>
                  <a:gd name="connsiteX188" fmla="*/ 352425 w 514350"/>
                  <a:gd name="connsiteY188" fmla="*/ 238125 h 419100"/>
                  <a:gd name="connsiteX189" fmla="*/ 342900 w 514350"/>
                  <a:gd name="connsiteY189" fmla="*/ 238125 h 419100"/>
                  <a:gd name="connsiteX190" fmla="*/ 336118 w 514350"/>
                  <a:gd name="connsiteY190" fmla="*/ 235210 h 419100"/>
                  <a:gd name="connsiteX191" fmla="*/ 333375 w 514350"/>
                  <a:gd name="connsiteY191" fmla="*/ 228600 h 419100"/>
                  <a:gd name="connsiteX192" fmla="*/ 342900 w 514350"/>
                  <a:gd name="connsiteY192" fmla="*/ 219075 h 419100"/>
                  <a:gd name="connsiteX193" fmla="*/ 419100 w 514350"/>
                  <a:gd name="connsiteY193" fmla="*/ 219075 h 419100"/>
                  <a:gd name="connsiteX194" fmla="*/ 428625 w 514350"/>
                  <a:gd name="connsiteY194" fmla="*/ 228600 h 419100"/>
                  <a:gd name="connsiteX195" fmla="*/ 428625 w 514350"/>
                  <a:gd name="connsiteY195" fmla="*/ 266700 h 419100"/>
                  <a:gd name="connsiteX196" fmla="*/ 454476 w 514350"/>
                  <a:gd name="connsiteY196" fmla="*/ 294999 h 419100"/>
                  <a:gd name="connsiteX197" fmla="*/ 422262 w 514350"/>
                  <a:gd name="connsiteY197" fmla="*/ 333375 h 419100"/>
                  <a:gd name="connsiteX198" fmla="*/ 465953 w 514350"/>
                  <a:gd name="connsiteY198" fmla="*/ 276225 h 419100"/>
                  <a:gd name="connsiteX199" fmla="*/ 457200 w 514350"/>
                  <a:gd name="connsiteY199" fmla="*/ 276225 h 419100"/>
                  <a:gd name="connsiteX200" fmla="*/ 447675 w 514350"/>
                  <a:gd name="connsiteY200" fmla="*/ 266700 h 419100"/>
                  <a:gd name="connsiteX201" fmla="*/ 447675 w 514350"/>
                  <a:gd name="connsiteY201" fmla="*/ 228600 h 419100"/>
                  <a:gd name="connsiteX202" fmla="*/ 419100 w 514350"/>
                  <a:gd name="connsiteY202" fmla="*/ 200025 h 419100"/>
                  <a:gd name="connsiteX203" fmla="*/ 342900 w 514350"/>
                  <a:gd name="connsiteY203" fmla="*/ 200025 h 419100"/>
                  <a:gd name="connsiteX204" fmla="*/ 314325 w 514350"/>
                  <a:gd name="connsiteY204" fmla="*/ 228600 h 419100"/>
                  <a:gd name="connsiteX205" fmla="*/ 322650 w 514350"/>
                  <a:gd name="connsiteY205" fmla="*/ 248669 h 419100"/>
                  <a:gd name="connsiteX206" fmla="*/ 342900 w 514350"/>
                  <a:gd name="connsiteY206" fmla="*/ 257175 h 419100"/>
                  <a:gd name="connsiteX207" fmla="*/ 352425 w 514350"/>
                  <a:gd name="connsiteY207" fmla="*/ 257175 h 419100"/>
                  <a:gd name="connsiteX208" fmla="*/ 361950 w 514350"/>
                  <a:gd name="connsiteY208" fmla="*/ 266700 h 419100"/>
                  <a:gd name="connsiteX209" fmla="*/ 361950 w 514350"/>
                  <a:gd name="connsiteY209" fmla="*/ 276225 h 419100"/>
                  <a:gd name="connsiteX210" fmla="*/ 352425 w 514350"/>
                  <a:gd name="connsiteY210" fmla="*/ 285750 h 419100"/>
                  <a:gd name="connsiteX211" fmla="*/ 295275 w 514350"/>
                  <a:gd name="connsiteY211" fmla="*/ 285750 h 419100"/>
                  <a:gd name="connsiteX212" fmla="*/ 266700 w 514350"/>
                  <a:gd name="connsiteY212" fmla="*/ 314325 h 419100"/>
                  <a:gd name="connsiteX213" fmla="*/ 266700 w 514350"/>
                  <a:gd name="connsiteY213" fmla="*/ 323850 h 419100"/>
                  <a:gd name="connsiteX214" fmla="*/ 295275 w 514350"/>
                  <a:gd name="connsiteY214" fmla="*/ 352425 h 419100"/>
                  <a:gd name="connsiteX215" fmla="*/ 399802 w 514350"/>
                  <a:gd name="connsiteY215" fmla="*/ 352425 h 419100"/>
                  <a:gd name="connsiteX216" fmla="*/ 257175 w 514350"/>
                  <a:gd name="connsiteY216" fmla="*/ 400050 h 419100"/>
                  <a:gd name="connsiteX217" fmla="*/ 74409 w 514350"/>
                  <a:gd name="connsiteY217" fmla="*/ 314325 h 419100"/>
                  <a:gd name="connsiteX218" fmla="*/ 100013 w 514350"/>
                  <a:gd name="connsiteY218" fmla="*/ 314325 h 419100"/>
                  <a:gd name="connsiteX219" fmla="*/ 133350 w 514350"/>
                  <a:gd name="connsiteY219" fmla="*/ 280988 h 419100"/>
                  <a:gd name="connsiteX220" fmla="*/ 147638 w 514350"/>
                  <a:gd name="connsiteY220" fmla="*/ 266700 h 419100"/>
                  <a:gd name="connsiteX221" fmla="*/ 157163 w 514350"/>
                  <a:gd name="connsiteY221" fmla="*/ 266700 h 419100"/>
                  <a:gd name="connsiteX222" fmla="*/ 190500 w 514350"/>
                  <a:gd name="connsiteY222" fmla="*/ 233363 h 419100"/>
                  <a:gd name="connsiteX223" fmla="*/ 157163 w 514350"/>
                  <a:gd name="connsiteY223" fmla="*/ 200025 h 419100"/>
                  <a:gd name="connsiteX224" fmla="*/ 22165 w 514350"/>
                  <a:gd name="connsiteY224" fmla="*/ 200025 h 419100"/>
                  <a:gd name="connsiteX225" fmla="*/ 19241 w 514350"/>
                  <a:gd name="connsiteY225" fmla="*/ 171450 h 419100"/>
                  <a:gd name="connsiteX226" fmla="*/ 495110 w 514350"/>
                  <a:gd name="connsiteY226" fmla="*/ 171450 h 419100"/>
                  <a:gd name="connsiteX227" fmla="*/ 465953 w 514350"/>
                  <a:gd name="connsiteY227" fmla="*/ 276225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514350" h="419100">
                    <a:moveTo>
                      <a:pt x="504825" y="152400"/>
                    </a:moveTo>
                    <a:lnTo>
                      <a:pt x="476250" y="152400"/>
                    </a:lnTo>
                    <a:lnTo>
                      <a:pt x="476250" y="118243"/>
                    </a:lnTo>
                    <a:lnTo>
                      <a:pt x="482984" y="111509"/>
                    </a:lnTo>
                    <a:cubicBezTo>
                      <a:pt x="484775" y="109728"/>
                      <a:pt x="485775" y="107309"/>
                      <a:pt x="485775" y="104775"/>
                    </a:cubicBezTo>
                    <a:lnTo>
                      <a:pt x="485775" y="66675"/>
                    </a:lnTo>
                    <a:cubicBezTo>
                      <a:pt x="485775" y="56531"/>
                      <a:pt x="480422" y="47654"/>
                      <a:pt x="472430" y="42586"/>
                    </a:cubicBezTo>
                    <a:cubicBezTo>
                      <a:pt x="474793" y="38424"/>
                      <a:pt x="476250" y="33690"/>
                      <a:pt x="476250" y="28575"/>
                    </a:cubicBezTo>
                    <a:cubicBezTo>
                      <a:pt x="476250" y="12821"/>
                      <a:pt x="463429" y="0"/>
                      <a:pt x="447675" y="0"/>
                    </a:cubicBezTo>
                    <a:cubicBezTo>
                      <a:pt x="431921" y="0"/>
                      <a:pt x="419100" y="12821"/>
                      <a:pt x="419100" y="28575"/>
                    </a:cubicBezTo>
                    <a:cubicBezTo>
                      <a:pt x="419100" y="33690"/>
                      <a:pt x="420557" y="38424"/>
                      <a:pt x="422920" y="42586"/>
                    </a:cubicBezTo>
                    <a:cubicBezTo>
                      <a:pt x="414928" y="47654"/>
                      <a:pt x="409575" y="56531"/>
                      <a:pt x="409575" y="66675"/>
                    </a:cubicBezTo>
                    <a:lnTo>
                      <a:pt x="409575" y="104775"/>
                    </a:lnTo>
                    <a:cubicBezTo>
                      <a:pt x="409575" y="107309"/>
                      <a:pt x="410575" y="109728"/>
                      <a:pt x="412366" y="111509"/>
                    </a:cubicBezTo>
                    <a:lnTo>
                      <a:pt x="419100" y="118243"/>
                    </a:lnTo>
                    <a:lnTo>
                      <a:pt x="419100" y="152400"/>
                    </a:lnTo>
                    <a:lnTo>
                      <a:pt x="381000" y="152400"/>
                    </a:lnTo>
                    <a:lnTo>
                      <a:pt x="381000" y="118243"/>
                    </a:lnTo>
                    <a:lnTo>
                      <a:pt x="387734" y="111509"/>
                    </a:lnTo>
                    <a:cubicBezTo>
                      <a:pt x="389525" y="109728"/>
                      <a:pt x="390525" y="107309"/>
                      <a:pt x="390525" y="104775"/>
                    </a:cubicBezTo>
                    <a:lnTo>
                      <a:pt x="390525" y="66675"/>
                    </a:lnTo>
                    <a:cubicBezTo>
                      <a:pt x="390525" y="56531"/>
                      <a:pt x="385172" y="47654"/>
                      <a:pt x="377180" y="42586"/>
                    </a:cubicBezTo>
                    <a:cubicBezTo>
                      <a:pt x="379543" y="38424"/>
                      <a:pt x="381000" y="33690"/>
                      <a:pt x="381000" y="28575"/>
                    </a:cubicBezTo>
                    <a:cubicBezTo>
                      <a:pt x="381000" y="12821"/>
                      <a:pt x="368179" y="0"/>
                      <a:pt x="352425" y="0"/>
                    </a:cubicBezTo>
                    <a:cubicBezTo>
                      <a:pt x="336671" y="0"/>
                      <a:pt x="323850" y="12821"/>
                      <a:pt x="323850" y="28575"/>
                    </a:cubicBezTo>
                    <a:cubicBezTo>
                      <a:pt x="323850" y="33690"/>
                      <a:pt x="325307" y="38424"/>
                      <a:pt x="327670" y="42586"/>
                    </a:cubicBezTo>
                    <a:cubicBezTo>
                      <a:pt x="319678" y="47654"/>
                      <a:pt x="314325" y="56531"/>
                      <a:pt x="314325" y="66675"/>
                    </a:cubicBezTo>
                    <a:lnTo>
                      <a:pt x="314325" y="104775"/>
                    </a:lnTo>
                    <a:cubicBezTo>
                      <a:pt x="314325" y="107309"/>
                      <a:pt x="315325" y="109728"/>
                      <a:pt x="317116" y="111509"/>
                    </a:cubicBezTo>
                    <a:lnTo>
                      <a:pt x="323850" y="118243"/>
                    </a:lnTo>
                    <a:lnTo>
                      <a:pt x="323850" y="152400"/>
                    </a:lnTo>
                    <a:lnTo>
                      <a:pt x="285750" y="152400"/>
                    </a:lnTo>
                    <a:lnTo>
                      <a:pt x="285750" y="118243"/>
                    </a:lnTo>
                    <a:lnTo>
                      <a:pt x="292484" y="111509"/>
                    </a:lnTo>
                    <a:cubicBezTo>
                      <a:pt x="294275" y="109728"/>
                      <a:pt x="295275" y="107309"/>
                      <a:pt x="295275" y="104775"/>
                    </a:cubicBezTo>
                    <a:lnTo>
                      <a:pt x="295275" y="66675"/>
                    </a:lnTo>
                    <a:cubicBezTo>
                      <a:pt x="295275" y="56531"/>
                      <a:pt x="289922" y="47654"/>
                      <a:pt x="281930" y="42586"/>
                    </a:cubicBezTo>
                    <a:cubicBezTo>
                      <a:pt x="284293" y="38424"/>
                      <a:pt x="285750" y="33690"/>
                      <a:pt x="285750" y="28575"/>
                    </a:cubicBezTo>
                    <a:cubicBezTo>
                      <a:pt x="285750" y="12821"/>
                      <a:pt x="272929" y="0"/>
                      <a:pt x="257175" y="0"/>
                    </a:cubicBezTo>
                    <a:cubicBezTo>
                      <a:pt x="241421" y="0"/>
                      <a:pt x="228600" y="12821"/>
                      <a:pt x="228600" y="28575"/>
                    </a:cubicBezTo>
                    <a:cubicBezTo>
                      <a:pt x="228600" y="33690"/>
                      <a:pt x="230057" y="38424"/>
                      <a:pt x="232420" y="42586"/>
                    </a:cubicBezTo>
                    <a:cubicBezTo>
                      <a:pt x="224428" y="47654"/>
                      <a:pt x="219075" y="56531"/>
                      <a:pt x="219075" y="66675"/>
                    </a:cubicBezTo>
                    <a:lnTo>
                      <a:pt x="219075" y="104775"/>
                    </a:lnTo>
                    <a:cubicBezTo>
                      <a:pt x="219075" y="107309"/>
                      <a:pt x="220075" y="109728"/>
                      <a:pt x="221866" y="111509"/>
                    </a:cubicBezTo>
                    <a:lnTo>
                      <a:pt x="228600" y="118243"/>
                    </a:lnTo>
                    <a:lnTo>
                      <a:pt x="228600" y="152400"/>
                    </a:lnTo>
                    <a:lnTo>
                      <a:pt x="190500" y="152400"/>
                    </a:lnTo>
                    <a:lnTo>
                      <a:pt x="190500" y="118243"/>
                    </a:lnTo>
                    <a:lnTo>
                      <a:pt x="197234" y="111509"/>
                    </a:lnTo>
                    <a:cubicBezTo>
                      <a:pt x="199025" y="109728"/>
                      <a:pt x="200025" y="107309"/>
                      <a:pt x="200025" y="104775"/>
                    </a:cubicBezTo>
                    <a:lnTo>
                      <a:pt x="200025" y="66675"/>
                    </a:lnTo>
                    <a:cubicBezTo>
                      <a:pt x="200025" y="56531"/>
                      <a:pt x="194672" y="47654"/>
                      <a:pt x="186680" y="42586"/>
                    </a:cubicBezTo>
                    <a:cubicBezTo>
                      <a:pt x="189043" y="38424"/>
                      <a:pt x="190500" y="33690"/>
                      <a:pt x="190500" y="28575"/>
                    </a:cubicBezTo>
                    <a:cubicBezTo>
                      <a:pt x="190500" y="12821"/>
                      <a:pt x="177679" y="0"/>
                      <a:pt x="161925" y="0"/>
                    </a:cubicBezTo>
                    <a:cubicBezTo>
                      <a:pt x="146171" y="0"/>
                      <a:pt x="133350" y="12821"/>
                      <a:pt x="133350" y="28575"/>
                    </a:cubicBezTo>
                    <a:cubicBezTo>
                      <a:pt x="133350" y="33690"/>
                      <a:pt x="134807" y="38424"/>
                      <a:pt x="137170" y="42586"/>
                    </a:cubicBezTo>
                    <a:cubicBezTo>
                      <a:pt x="129178" y="47654"/>
                      <a:pt x="123825" y="56531"/>
                      <a:pt x="123825" y="66675"/>
                    </a:cubicBezTo>
                    <a:lnTo>
                      <a:pt x="123825" y="104775"/>
                    </a:lnTo>
                    <a:cubicBezTo>
                      <a:pt x="123825" y="107309"/>
                      <a:pt x="124825" y="109728"/>
                      <a:pt x="126616" y="111509"/>
                    </a:cubicBezTo>
                    <a:lnTo>
                      <a:pt x="133350" y="118243"/>
                    </a:lnTo>
                    <a:lnTo>
                      <a:pt x="133350" y="152400"/>
                    </a:lnTo>
                    <a:lnTo>
                      <a:pt x="95250" y="152400"/>
                    </a:lnTo>
                    <a:lnTo>
                      <a:pt x="95250" y="118243"/>
                    </a:lnTo>
                    <a:lnTo>
                      <a:pt x="101984" y="111509"/>
                    </a:lnTo>
                    <a:cubicBezTo>
                      <a:pt x="103775" y="109728"/>
                      <a:pt x="104775" y="107309"/>
                      <a:pt x="104775" y="104775"/>
                    </a:cubicBezTo>
                    <a:lnTo>
                      <a:pt x="104775" y="66675"/>
                    </a:lnTo>
                    <a:cubicBezTo>
                      <a:pt x="104775" y="56531"/>
                      <a:pt x="99422" y="47654"/>
                      <a:pt x="91430" y="42586"/>
                    </a:cubicBezTo>
                    <a:cubicBezTo>
                      <a:pt x="93793" y="38424"/>
                      <a:pt x="95250" y="33690"/>
                      <a:pt x="95250" y="28575"/>
                    </a:cubicBezTo>
                    <a:cubicBezTo>
                      <a:pt x="95250" y="12821"/>
                      <a:pt x="82429" y="0"/>
                      <a:pt x="66675" y="0"/>
                    </a:cubicBezTo>
                    <a:cubicBezTo>
                      <a:pt x="50921" y="0"/>
                      <a:pt x="38100" y="12821"/>
                      <a:pt x="38100" y="28575"/>
                    </a:cubicBezTo>
                    <a:cubicBezTo>
                      <a:pt x="38100" y="33690"/>
                      <a:pt x="39557" y="38424"/>
                      <a:pt x="41920" y="42586"/>
                    </a:cubicBezTo>
                    <a:cubicBezTo>
                      <a:pt x="33928" y="47654"/>
                      <a:pt x="28575" y="56531"/>
                      <a:pt x="28575" y="66675"/>
                    </a:cubicBezTo>
                    <a:lnTo>
                      <a:pt x="28575" y="104775"/>
                    </a:lnTo>
                    <a:cubicBezTo>
                      <a:pt x="28575" y="107309"/>
                      <a:pt x="29575" y="109728"/>
                      <a:pt x="31366" y="111509"/>
                    </a:cubicBezTo>
                    <a:lnTo>
                      <a:pt x="38100" y="118243"/>
                    </a:lnTo>
                    <a:lnTo>
                      <a:pt x="38100" y="152400"/>
                    </a:lnTo>
                    <a:lnTo>
                      <a:pt x="9525" y="152400"/>
                    </a:lnTo>
                    <a:cubicBezTo>
                      <a:pt x="4267" y="152400"/>
                      <a:pt x="0" y="156658"/>
                      <a:pt x="0" y="161925"/>
                    </a:cubicBezTo>
                    <a:cubicBezTo>
                      <a:pt x="0" y="303733"/>
                      <a:pt x="115367" y="419100"/>
                      <a:pt x="257175" y="419100"/>
                    </a:cubicBezTo>
                    <a:cubicBezTo>
                      <a:pt x="398983" y="419100"/>
                      <a:pt x="514350" y="303733"/>
                      <a:pt x="514350" y="161925"/>
                    </a:cubicBezTo>
                    <a:cubicBezTo>
                      <a:pt x="514350" y="156658"/>
                      <a:pt x="510083" y="152400"/>
                      <a:pt x="504825" y="152400"/>
                    </a:cubicBezTo>
                    <a:close/>
                    <a:moveTo>
                      <a:pt x="447675" y="19050"/>
                    </a:moveTo>
                    <a:cubicBezTo>
                      <a:pt x="452923" y="19050"/>
                      <a:pt x="457200" y="23317"/>
                      <a:pt x="457200" y="28575"/>
                    </a:cubicBezTo>
                    <a:cubicBezTo>
                      <a:pt x="457200" y="33833"/>
                      <a:pt x="452923" y="38100"/>
                      <a:pt x="447675" y="38100"/>
                    </a:cubicBezTo>
                    <a:cubicBezTo>
                      <a:pt x="442427" y="38100"/>
                      <a:pt x="438150" y="33833"/>
                      <a:pt x="438150" y="28575"/>
                    </a:cubicBezTo>
                    <a:cubicBezTo>
                      <a:pt x="438150" y="23317"/>
                      <a:pt x="442427" y="19050"/>
                      <a:pt x="447675" y="19050"/>
                    </a:cubicBezTo>
                    <a:close/>
                    <a:moveTo>
                      <a:pt x="428625" y="66675"/>
                    </a:moveTo>
                    <a:cubicBezTo>
                      <a:pt x="428625" y="61417"/>
                      <a:pt x="432902" y="57150"/>
                      <a:pt x="438150" y="57150"/>
                    </a:cubicBezTo>
                    <a:lnTo>
                      <a:pt x="457200" y="57150"/>
                    </a:lnTo>
                    <a:cubicBezTo>
                      <a:pt x="462448" y="57150"/>
                      <a:pt x="466725" y="61417"/>
                      <a:pt x="466725" y="66675"/>
                    </a:cubicBezTo>
                    <a:lnTo>
                      <a:pt x="466725" y="100832"/>
                    </a:lnTo>
                    <a:lnTo>
                      <a:pt x="459991" y="107566"/>
                    </a:lnTo>
                    <a:cubicBezTo>
                      <a:pt x="458200" y="109347"/>
                      <a:pt x="457200" y="111766"/>
                      <a:pt x="457200" y="114300"/>
                    </a:cubicBezTo>
                    <a:lnTo>
                      <a:pt x="457200" y="152400"/>
                    </a:lnTo>
                    <a:lnTo>
                      <a:pt x="438150" y="152400"/>
                    </a:lnTo>
                    <a:lnTo>
                      <a:pt x="438150" y="114300"/>
                    </a:lnTo>
                    <a:cubicBezTo>
                      <a:pt x="438150" y="111766"/>
                      <a:pt x="437150" y="109347"/>
                      <a:pt x="435359" y="107566"/>
                    </a:cubicBezTo>
                    <a:lnTo>
                      <a:pt x="428625" y="100832"/>
                    </a:lnTo>
                    <a:lnTo>
                      <a:pt x="428625" y="66675"/>
                    </a:lnTo>
                    <a:close/>
                    <a:moveTo>
                      <a:pt x="352425" y="19050"/>
                    </a:moveTo>
                    <a:cubicBezTo>
                      <a:pt x="357673" y="19050"/>
                      <a:pt x="361950" y="23317"/>
                      <a:pt x="361950" y="28575"/>
                    </a:cubicBezTo>
                    <a:cubicBezTo>
                      <a:pt x="361950" y="33833"/>
                      <a:pt x="357673" y="38100"/>
                      <a:pt x="352425" y="38100"/>
                    </a:cubicBezTo>
                    <a:cubicBezTo>
                      <a:pt x="347177" y="38100"/>
                      <a:pt x="342900" y="33833"/>
                      <a:pt x="342900" y="28575"/>
                    </a:cubicBezTo>
                    <a:cubicBezTo>
                      <a:pt x="342900" y="23317"/>
                      <a:pt x="347177" y="19050"/>
                      <a:pt x="352425" y="19050"/>
                    </a:cubicBezTo>
                    <a:close/>
                    <a:moveTo>
                      <a:pt x="333375" y="66675"/>
                    </a:moveTo>
                    <a:cubicBezTo>
                      <a:pt x="333375" y="61417"/>
                      <a:pt x="337652" y="57150"/>
                      <a:pt x="342900" y="57150"/>
                    </a:cubicBezTo>
                    <a:lnTo>
                      <a:pt x="361950" y="57150"/>
                    </a:lnTo>
                    <a:cubicBezTo>
                      <a:pt x="367198" y="57150"/>
                      <a:pt x="371475" y="61417"/>
                      <a:pt x="371475" y="66675"/>
                    </a:cubicBezTo>
                    <a:lnTo>
                      <a:pt x="371475" y="100832"/>
                    </a:lnTo>
                    <a:lnTo>
                      <a:pt x="364741" y="107566"/>
                    </a:lnTo>
                    <a:cubicBezTo>
                      <a:pt x="362950" y="109347"/>
                      <a:pt x="361950" y="111766"/>
                      <a:pt x="361950" y="114300"/>
                    </a:cubicBezTo>
                    <a:lnTo>
                      <a:pt x="361950" y="152400"/>
                    </a:lnTo>
                    <a:lnTo>
                      <a:pt x="342900" y="152400"/>
                    </a:lnTo>
                    <a:lnTo>
                      <a:pt x="342900" y="114300"/>
                    </a:lnTo>
                    <a:cubicBezTo>
                      <a:pt x="342900" y="111766"/>
                      <a:pt x="341900" y="109347"/>
                      <a:pt x="340109" y="107566"/>
                    </a:cubicBezTo>
                    <a:lnTo>
                      <a:pt x="333375" y="100832"/>
                    </a:lnTo>
                    <a:lnTo>
                      <a:pt x="333375" y="66675"/>
                    </a:lnTo>
                    <a:close/>
                    <a:moveTo>
                      <a:pt x="257175" y="19050"/>
                    </a:moveTo>
                    <a:cubicBezTo>
                      <a:pt x="262423" y="19050"/>
                      <a:pt x="266700" y="23317"/>
                      <a:pt x="266700" y="28575"/>
                    </a:cubicBezTo>
                    <a:cubicBezTo>
                      <a:pt x="266700" y="33833"/>
                      <a:pt x="262423" y="38100"/>
                      <a:pt x="257175" y="38100"/>
                    </a:cubicBezTo>
                    <a:cubicBezTo>
                      <a:pt x="251927" y="38100"/>
                      <a:pt x="247650" y="33833"/>
                      <a:pt x="247650" y="28575"/>
                    </a:cubicBezTo>
                    <a:cubicBezTo>
                      <a:pt x="247650" y="23317"/>
                      <a:pt x="251927" y="19050"/>
                      <a:pt x="257175" y="19050"/>
                    </a:cubicBezTo>
                    <a:close/>
                    <a:moveTo>
                      <a:pt x="238125" y="66675"/>
                    </a:moveTo>
                    <a:cubicBezTo>
                      <a:pt x="238125" y="61417"/>
                      <a:pt x="242402" y="57150"/>
                      <a:pt x="247650" y="57150"/>
                    </a:cubicBezTo>
                    <a:lnTo>
                      <a:pt x="266700" y="57150"/>
                    </a:lnTo>
                    <a:cubicBezTo>
                      <a:pt x="271948" y="57150"/>
                      <a:pt x="276225" y="61417"/>
                      <a:pt x="276225" y="66675"/>
                    </a:cubicBezTo>
                    <a:lnTo>
                      <a:pt x="276225" y="100832"/>
                    </a:lnTo>
                    <a:lnTo>
                      <a:pt x="269491" y="107566"/>
                    </a:lnTo>
                    <a:cubicBezTo>
                      <a:pt x="267700" y="109347"/>
                      <a:pt x="266700" y="111766"/>
                      <a:pt x="266700" y="114300"/>
                    </a:cubicBezTo>
                    <a:lnTo>
                      <a:pt x="266700" y="152400"/>
                    </a:lnTo>
                    <a:lnTo>
                      <a:pt x="247650" y="152400"/>
                    </a:lnTo>
                    <a:lnTo>
                      <a:pt x="247650" y="114300"/>
                    </a:lnTo>
                    <a:cubicBezTo>
                      <a:pt x="247650" y="111766"/>
                      <a:pt x="246650" y="109347"/>
                      <a:pt x="244859" y="107566"/>
                    </a:cubicBezTo>
                    <a:lnTo>
                      <a:pt x="238125" y="100832"/>
                    </a:lnTo>
                    <a:lnTo>
                      <a:pt x="238125" y="66675"/>
                    </a:lnTo>
                    <a:close/>
                    <a:moveTo>
                      <a:pt x="161925" y="19050"/>
                    </a:moveTo>
                    <a:cubicBezTo>
                      <a:pt x="167173" y="19050"/>
                      <a:pt x="171450" y="23317"/>
                      <a:pt x="171450" y="28575"/>
                    </a:cubicBezTo>
                    <a:cubicBezTo>
                      <a:pt x="171450" y="33833"/>
                      <a:pt x="167173" y="38100"/>
                      <a:pt x="161925" y="38100"/>
                    </a:cubicBezTo>
                    <a:cubicBezTo>
                      <a:pt x="156677" y="38100"/>
                      <a:pt x="152400" y="33833"/>
                      <a:pt x="152400" y="28575"/>
                    </a:cubicBezTo>
                    <a:cubicBezTo>
                      <a:pt x="152400" y="23317"/>
                      <a:pt x="156677" y="19050"/>
                      <a:pt x="161925" y="19050"/>
                    </a:cubicBezTo>
                    <a:close/>
                    <a:moveTo>
                      <a:pt x="142875" y="66675"/>
                    </a:moveTo>
                    <a:cubicBezTo>
                      <a:pt x="142875" y="61417"/>
                      <a:pt x="147152" y="57150"/>
                      <a:pt x="152400" y="57150"/>
                    </a:cubicBezTo>
                    <a:lnTo>
                      <a:pt x="171450" y="57150"/>
                    </a:lnTo>
                    <a:cubicBezTo>
                      <a:pt x="176698" y="57150"/>
                      <a:pt x="180975" y="61417"/>
                      <a:pt x="180975" y="66675"/>
                    </a:cubicBezTo>
                    <a:lnTo>
                      <a:pt x="180975" y="100832"/>
                    </a:lnTo>
                    <a:lnTo>
                      <a:pt x="174241" y="107566"/>
                    </a:lnTo>
                    <a:cubicBezTo>
                      <a:pt x="172450" y="109347"/>
                      <a:pt x="171450" y="111766"/>
                      <a:pt x="171450" y="114300"/>
                    </a:cubicBezTo>
                    <a:lnTo>
                      <a:pt x="171450" y="152400"/>
                    </a:lnTo>
                    <a:lnTo>
                      <a:pt x="152400" y="152400"/>
                    </a:lnTo>
                    <a:lnTo>
                      <a:pt x="152400" y="114300"/>
                    </a:lnTo>
                    <a:cubicBezTo>
                      <a:pt x="152400" y="111766"/>
                      <a:pt x="151400" y="109347"/>
                      <a:pt x="149609" y="107566"/>
                    </a:cubicBezTo>
                    <a:lnTo>
                      <a:pt x="142875" y="100832"/>
                    </a:lnTo>
                    <a:lnTo>
                      <a:pt x="142875" y="66675"/>
                    </a:lnTo>
                    <a:close/>
                    <a:moveTo>
                      <a:pt x="66675" y="19050"/>
                    </a:moveTo>
                    <a:cubicBezTo>
                      <a:pt x="71923" y="19050"/>
                      <a:pt x="76200" y="23317"/>
                      <a:pt x="76200" y="28575"/>
                    </a:cubicBezTo>
                    <a:cubicBezTo>
                      <a:pt x="76200" y="33833"/>
                      <a:pt x="71923" y="38100"/>
                      <a:pt x="66675" y="38100"/>
                    </a:cubicBezTo>
                    <a:cubicBezTo>
                      <a:pt x="61427" y="38100"/>
                      <a:pt x="57150" y="33833"/>
                      <a:pt x="57150" y="28575"/>
                    </a:cubicBezTo>
                    <a:cubicBezTo>
                      <a:pt x="57150" y="23317"/>
                      <a:pt x="61427" y="19050"/>
                      <a:pt x="66675" y="19050"/>
                    </a:cubicBezTo>
                    <a:close/>
                    <a:moveTo>
                      <a:pt x="47625" y="66675"/>
                    </a:moveTo>
                    <a:cubicBezTo>
                      <a:pt x="47625" y="61417"/>
                      <a:pt x="51902" y="57150"/>
                      <a:pt x="57150" y="57150"/>
                    </a:cubicBezTo>
                    <a:lnTo>
                      <a:pt x="76200" y="57150"/>
                    </a:lnTo>
                    <a:cubicBezTo>
                      <a:pt x="81448" y="57150"/>
                      <a:pt x="85725" y="61417"/>
                      <a:pt x="85725" y="66675"/>
                    </a:cubicBezTo>
                    <a:lnTo>
                      <a:pt x="85725" y="100832"/>
                    </a:lnTo>
                    <a:lnTo>
                      <a:pt x="78991" y="107566"/>
                    </a:lnTo>
                    <a:cubicBezTo>
                      <a:pt x="77200" y="109347"/>
                      <a:pt x="76200" y="111766"/>
                      <a:pt x="76200" y="114300"/>
                    </a:cubicBezTo>
                    <a:lnTo>
                      <a:pt x="76200" y="152400"/>
                    </a:lnTo>
                    <a:lnTo>
                      <a:pt x="57150" y="152400"/>
                    </a:lnTo>
                    <a:lnTo>
                      <a:pt x="57150" y="114300"/>
                    </a:lnTo>
                    <a:cubicBezTo>
                      <a:pt x="57150" y="111766"/>
                      <a:pt x="56150" y="109347"/>
                      <a:pt x="54359" y="107566"/>
                    </a:cubicBezTo>
                    <a:lnTo>
                      <a:pt x="47625" y="100832"/>
                    </a:lnTo>
                    <a:lnTo>
                      <a:pt x="47625" y="66675"/>
                    </a:lnTo>
                    <a:close/>
                    <a:moveTo>
                      <a:pt x="26013" y="219075"/>
                    </a:moveTo>
                    <a:lnTo>
                      <a:pt x="157163" y="219075"/>
                    </a:lnTo>
                    <a:cubicBezTo>
                      <a:pt x="165040" y="219075"/>
                      <a:pt x="171450" y="225485"/>
                      <a:pt x="171450" y="233363"/>
                    </a:cubicBezTo>
                    <a:cubicBezTo>
                      <a:pt x="171450" y="241240"/>
                      <a:pt x="165040" y="247650"/>
                      <a:pt x="157163" y="247650"/>
                    </a:cubicBezTo>
                    <a:lnTo>
                      <a:pt x="147638" y="247650"/>
                    </a:lnTo>
                    <a:cubicBezTo>
                      <a:pt x="129254" y="247650"/>
                      <a:pt x="114300" y="262604"/>
                      <a:pt x="114300" y="280988"/>
                    </a:cubicBezTo>
                    <a:cubicBezTo>
                      <a:pt x="114300" y="288865"/>
                      <a:pt x="107890" y="295275"/>
                      <a:pt x="100013" y="295275"/>
                    </a:cubicBezTo>
                    <a:lnTo>
                      <a:pt x="60055" y="295275"/>
                    </a:lnTo>
                    <a:cubicBezTo>
                      <a:pt x="44520" y="272386"/>
                      <a:pt x="32842" y="246688"/>
                      <a:pt x="26013" y="219075"/>
                    </a:cubicBezTo>
                    <a:close/>
                    <a:moveTo>
                      <a:pt x="422262" y="333375"/>
                    </a:moveTo>
                    <a:lnTo>
                      <a:pt x="295275" y="333375"/>
                    </a:lnTo>
                    <a:cubicBezTo>
                      <a:pt x="290027" y="333375"/>
                      <a:pt x="285750" y="329108"/>
                      <a:pt x="285750" y="323850"/>
                    </a:cubicBezTo>
                    <a:lnTo>
                      <a:pt x="285750" y="314325"/>
                    </a:lnTo>
                    <a:cubicBezTo>
                      <a:pt x="285750" y="309067"/>
                      <a:pt x="290027" y="304800"/>
                      <a:pt x="295275" y="304800"/>
                    </a:cubicBezTo>
                    <a:lnTo>
                      <a:pt x="352425" y="304800"/>
                    </a:lnTo>
                    <a:cubicBezTo>
                      <a:pt x="368179" y="304800"/>
                      <a:pt x="381000" y="291979"/>
                      <a:pt x="381000" y="276225"/>
                    </a:cubicBezTo>
                    <a:lnTo>
                      <a:pt x="381000" y="266700"/>
                    </a:lnTo>
                    <a:cubicBezTo>
                      <a:pt x="381000" y="250946"/>
                      <a:pt x="368179" y="238125"/>
                      <a:pt x="352425" y="238125"/>
                    </a:cubicBezTo>
                    <a:lnTo>
                      <a:pt x="342900" y="238125"/>
                    </a:lnTo>
                    <a:cubicBezTo>
                      <a:pt x="340357" y="238125"/>
                      <a:pt x="338014" y="237144"/>
                      <a:pt x="336118" y="235210"/>
                    </a:cubicBezTo>
                    <a:cubicBezTo>
                      <a:pt x="334347" y="233486"/>
                      <a:pt x="333375" y="231143"/>
                      <a:pt x="333375" y="228600"/>
                    </a:cubicBezTo>
                    <a:cubicBezTo>
                      <a:pt x="333375" y="223342"/>
                      <a:pt x="337652" y="219075"/>
                      <a:pt x="342900" y="219075"/>
                    </a:cubicBezTo>
                    <a:lnTo>
                      <a:pt x="419100" y="219075"/>
                    </a:lnTo>
                    <a:cubicBezTo>
                      <a:pt x="424348" y="219075"/>
                      <a:pt x="428625" y="223342"/>
                      <a:pt x="428625" y="228600"/>
                    </a:cubicBezTo>
                    <a:lnTo>
                      <a:pt x="428625" y="266700"/>
                    </a:lnTo>
                    <a:cubicBezTo>
                      <a:pt x="428625" y="281521"/>
                      <a:pt x="440007" y="293608"/>
                      <a:pt x="454476" y="294999"/>
                    </a:cubicBezTo>
                    <a:cubicBezTo>
                      <a:pt x="445075" y="308886"/>
                      <a:pt x="434302" y="321774"/>
                      <a:pt x="422262" y="333375"/>
                    </a:cubicBezTo>
                    <a:close/>
                    <a:moveTo>
                      <a:pt x="465953" y="276225"/>
                    </a:moveTo>
                    <a:lnTo>
                      <a:pt x="457200" y="276225"/>
                    </a:lnTo>
                    <a:cubicBezTo>
                      <a:pt x="451952" y="276225"/>
                      <a:pt x="447675" y="271958"/>
                      <a:pt x="447675" y="266700"/>
                    </a:cubicBezTo>
                    <a:lnTo>
                      <a:pt x="447675" y="228600"/>
                    </a:lnTo>
                    <a:cubicBezTo>
                      <a:pt x="447675" y="212846"/>
                      <a:pt x="434854" y="200025"/>
                      <a:pt x="419100" y="200025"/>
                    </a:cubicBezTo>
                    <a:lnTo>
                      <a:pt x="342900" y="200025"/>
                    </a:lnTo>
                    <a:cubicBezTo>
                      <a:pt x="327146" y="200025"/>
                      <a:pt x="314325" y="212846"/>
                      <a:pt x="314325" y="228600"/>
                    </a:cubicBezTo>
                    <a:cubicBezTo>
                      <a:pt x="314325" y="236325"/>
                      <a:pt x="317344" y="243507"/>
                      <a:pt x="322650" y="248669"/>
                    </a:cubicBezTo>
                    <a:cubicBezTo>
                      <a:pt x="327984" y="254165"/>
                      <a:pt x="335175" y="257175"/>
                      <a:pt x="342900" y="257175"/>
                    </a:cubicBezTo>
                    <a:lnTo>
                      <a:pt x="352425" y="257175"/>
                    </a:lnTo>
                    <a:cubicBezTo>
                      <a:pt x="357673" y="257175"/>
                      <a:pt x="361950" y="261442"/>
                      <a:pt x="361950" y="266700"/>
                    </a:cubicBezTo>
                    <a:lnTo>
                      <a:pt x="361950" y="276225"/>
                    </a:lnTo>
                    <a:cubicBezTo>
                      <a:pt x="361950" y="281483"/>
                      <a:pt x="357673" y="285750"/>
                      <a:pt x="352425" y="285750"/>
                    </a:cubicBezTo>
                    <a:lnTo>
                      <a:pt x="295275" y="285750"/>
                    </a:lnTo>
                    <a:cubicBezTo>
                      <a:pt x="279521" y="285750"/>
                      <a:pt x="266700" y="298571"/>
                      <a:pt x="266700" y="314325"/>
                    </a:cubicBezTo>
                    <a:lnTo>
                      <a:pt x="266700" y="323850"/>
                    </a:lnTo>
                    <a:cubicBezTo>
                      <a:pt x="266700" y="339604"/>
                      <a:pt x="279521" y="352425"/>
                      <a:pt x="295275" y="352425"/>
                    </a:cubicBezTo>
                    <a:lnTo>
                      <a:pt x="399802" y="352425"/>
                    </a:lnTo>
                    <a:cubicBezTo>
                      <a:pt x="360016" y="382286"/>
                      <a:pt x="310639" y="400050"/>
                      <a:pt x="257175" y="400050"/>
                    </a:cubicBezTo>
                    <a:cubicBezTo>
                      <a:pt x="183813" y="400050"/>
                      <a:pt x="118129" y="366665"/>
                      <a:pt x="74409" y="314325"/>
                    </a:cubicBezTo>
                    <a:lnTo>
                      <a:pt x="100013" y="314325"/>
                    </a:lnTo>
                    <a:cubicBezTo>
                      <a:pt x="118396" y="314325"/>
                      <a:pt x="133350" y="299371"/>
                      <a:pt x="133350" y="280988"/>
                    </a:cubicBezTo>
                    <a:cubicBezTo>
                      <a:pt x="133350" y="273110"/>
                      <a:pt x="139760" y="266700"/>
                      <a:pt x="147638" y="266700"/>
                    </a:cubicBezTo>
                    <a:lnTo>
                      <a:pt x="157163" y="266700"/>
                    </a:lnTo>
                    <a:cubicBezTo>
                      <a:pt x="175546" y="266700"/>
                      <a:pt x="190500" y="251746"/>
                      <a:pt x="190500" y="233363"/>
                    </a:cubicBezTo>
                    <a:cubicBezTo>
                      <a:pt x="190500" y="214979"/>
                      <a:pt x="175546" y="200025"/>
                      <a:pt x="157163" y="200025"/>
                    </a:cubicBezTo>
                    <a:lnTo>
                      <a:pt x="22165" y="200025"/>
                    </a:lnTo>
                    <a:cubicBezTo>
                      <a:pt x="20650" y="190662"/>
                      <a:pt x="19622" y="181137"/>
                      <a:pt x="19241" y="171450"/>
                    </a:cubicBezTo>
                    <a:lnTo>
                      <a:pt x="495110" y="171450"/>
                    </a:lnTo>
                    <a:cubicBezTo>
                      <a:pt x="493614" y="209302"/>
                      <a:pt x="483184" y="244888"/>
                      <a:pt x="465953" y="2762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" name="Freeform 1413">
                <a:extLst>
                  <a:ext uri="{FF2B5EF4-FFF2-40B4-BE49-F238E27FC236}">
                    <a16:creationId xmlns:a16="http://schemas.microsoft.com/office/drawing/2014/main" id="{052195C4-56BD-DD61-0337-844E320A5A15}"/>
                  </a:ext>
                </a:extLst>
              </p:cNvPr>
              <p:cNvSpPr/>
              <p:nvPr/>
            </p:nvSpPr>
            <p:spPr>
              <a:xfrm>
                <a:off x="4870450" y="-110331"/>
                <a:ext cx="76200" cy="57150"/>
              </a:xfrm>
              <a:custGeom>
                <a:avLst/>
                <a:gdLst>
                  <a:gd name="connsiteX0" fmla="*/ 47625 w 76200"/>
                  <a:gd name="connsiteY0" fmla="*/ 0 h 57150"/>
                  <a:gd name="connsiteX1" fmla="*/ 28575 w 76200"/>
                  <a:gd name="connsiteY1" fmla="*/ 0 h 57150"/>
                  <a:gd name="connsiteX2" fmla="*/ 0 w 76200"/>
                  <a:gd name="connsiteY2" fmla="*/ 28575 h 57150"/>
                  <a:gd name="connsiteX3" fmla="*/ 28575 w 76200"/>
                  <a:gd name="connsiteY3" fmla="*/ 57150 h 57150"/>
                  <a:gd name="connsiteX4" fmla="*/ 47625 w 76200"/>
                  <a:gd name="connsiteY4" fmla="*/ 57150 h 57150"/>
                  <a:gd name="connsiteX5" fmla="*/ 76200 w 76200"/>
                  <a:gd name="connsiteY5" fmla="*/ 28575 h 57150"/>
                  <a:gd name="connsiteX6" fmla="*/ 47625 w 76200"/>
                  <a:gd name="connsiteY6" fmla="*/ 0 h 57150"/>
                  <a:gd name="connsiteX7" fmla="*/ 47625 w 76200"/>
                  <a:gd name="connsiteY7" fmla="*/ 38100 h 57150"/>
                  <a:gd name="connsiteX8" fmla="*/ 28575 w 76200"/>
                  <a:gd name="connsiteY8" fmla="*/ 38100 h 57150"/>
                  <a:gd name="connsiteX9" fmla="*/ 19050 w 76200"/>
                  <a:gd name="connsiteY9" fmla="*/ 28575 h 57150"/>
                  <a:gd name="connsiteX10" fmla="*/ 28575 w 76200"/>
                  <a:gd name="connsiteY10" fmla="*/ 19050 h 57150"/>
                  <a:gd name="connsiteX11" fmla="*/ 47625 w 76200"/>
                  <a:gd name="connsiteY11" fmla="*/ 19050 h 57150"/>
                  <a:gd name="connsiteX12" fmla="*/ 57150 w 76200"/>
                  <a:gd name="connsiteY12" fmla="*/ 28575 h 57150"/>
                  <a:gd name="connsiteX13" fmla="*/ 47625 w 76200"/>
                  <a:gd name="connsiteY13" fmla="*/ 3810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6200" h="57150">
                    <a:moveTo>
                      <a:pt x="47625" y="0"/>
                    </a:moveTo>
                    <a:lnTo>
                      <a:pt x="28575" y="0"/>
                    </a:lnTo>
                    <a:cubicBezTo>
                      <a:pt x="12821" y="0"/>
                      <a:pt x="0" y="12821"/>
                      <a:pt x="0" y="28575"/>
                    </a:cubicBezTo>
                    <a:cubicBezTo>
                      <a:pt x="0" y="44329"/>
                      <a:pt x="12821" y="57150"/>
                      <a:pt x="28575" y="57150"/>
                    </a:cubicBezTo>
                    <a:lnTo>
                      <a:pt x="47625" y="57150"/>
                    </a:lnTo>
                    <a:cubicBezTo>
                      <a:pt x="63379" y="57150"/>
                      <a:pt x="76200" y="44329"/>
                      <a:pt x="76200" y="28575"/>
                    </a:cubicBezTo>
                    <a:cubicBezTo>
                      <a:pt x="76200" y="12821"/>
                      <a:pt x="63379" y="0"/>
                      <a:pt x="47625" y="0"/>
                    </a:cubicBezTo>
                    <a:close/>
                    <a:moveTo>
                      <a:pt x="47625" y="38100"/>
                    </a:moveTo>
                    <a:lnTo>
                      <a:pt x="28575" y="38100"/>
                    </a:lnTo>
                    <a:cubicBezTo>
                      <a:pt x="23327" y="38100"/>
                      <a:pt x="19050" y="33833"/>
                      <a:pt x="19050" y="28575"/>
                    </a:cubicBezTo>
                    <a:cubicBezTo>
                      <a:pt x="19050" y="23317"/>
                      <a:pt x="23327" y="19050"/>
                      <a:pt x="28575" y="19050"/>
                    </a:cubicBezTo>
                    <a:lnTo>
                      <a:pt x="47625" y="19050"/>
                    </a:lnTo>
                    <a:cubicBezTo>
                      <a:pt x="52873" y="19050"/>
                      <a:pt x="57150" y="23317"/>
                      <a:pt x="57150" y="28575"/>
                    </a:cubicBezTo>
                    <a:cubicBezTo>
                      <a:pt x="57150" y="33833"/>
                      <a:pt x="52873" y="38100"/>
                      <a:pt x="476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" name="Freeform 1414">
                <a:extLst>
                  <a:ext uri="{FF2B5EF4-FFF2-40B4-BE49-F238E27FC236}">
                    <a16:creationId xmlns:a16="http://schemas.microsoft.com/office/drawing/2014/main" id="{FA66B139-41E6-ACEF-A4BF-FC899A21EEBB}"/>
                  </a:ext>
                </a:extLst>
              </p:cNvPr>
              <p:cNvSpPr/>
              <p:nvPr/>
            </p:nvSpPr>
            <p:spPr>
              <a:xfrm>
                <a:off x="4784725" y="-596106"/>
                <a:ext cx="76200" cy="171450"/>
              </a:xfrm>
              <a:custGeom>
                <a:avLst/>
                <a:gdLst>
                  <a:gd name="connsiteX0" fmla="*/ 0 w 76200"/>
                  <a:gd name="connsiteY0" fmla="*/ 66675 h 171450"/>
                  <a:gd name="connsiteX1" fmla="*/ 0 w 76200"/>
                  <a:gd name="connsiteY1" fmla="*/ 104775 h 171450"/>
                  <a:gd name="connsiteX2" fmla="*/ 2791 w 76200"/>
                  <a:gd name="connsiteY2" fmla="*/ 111509 h 171450"/>
                  <a:gd name="connsiteX3" fmla="*/ 9525 w 76200"/>
                  <a:gd name="connsiteY3" fmla="*/ 118243 h 171450"/>
                  <a:gd name="connsiteX4" fmla="*/ 9525 w 76200"/>
                  <a:gd name="connsiteY4" fmla="*/ 161925 h 171450"/>
                  <a:gd name="connsiteX5" fmla="*/ 19050 w 76200"/>
                  <a:gd name="connsiteY5" fmla="*/ 171450 h 171450"/>
                  <a:gd name="connsiteX6" fmla="*/ 57150 w 76200"/>
                  <a:gd name="connsiteY6" fmla="*/ 171450 h 171450"/>
                  <a:gd name="connsiteX7" fmla="*/ 66675 w 76200"/>
                  <a:gd name="connsiteY7" fmla="*/ 161925 h 171450"/>
                  <a:gd name="connsiteX8" fmla="*/ 66675 w 76200"/>
                  <a:gd name="connsiteY8" fmla="*/ 118243 h 171450"/>
                  <a:gd name="connsiteX9" fmla="*/ 73409 w 76200"/>
                  <a:gd name="connsiteY9" fmla="*/ 111509 h 171450"/>
                  <a:gd name="connsiteX10" fmla="*/ 76200 w 76200"/>
                  <a:gd name="connsiteY10" fmla="*/ 104775 h 171450"/>
                  <a:gd name="connsiteX11" fmla="*/ 76200 w 76200"/>
                  <a:gd name="connsiteY11" fmla="*/ 66675 h 171450"/>
                  <a:gd name="connsiteX12" fmla="*/ 62855 w 76200"/>
                  <a:gd name="connsiteY12" fmla="*/ 42586 h 171450"/>
                  <a:gd name="connsiteX13" fmla="*/ 66675 w 76200"/>
                  <a:gd name="connsiteY13" fmla="*/ 28575 h 171450"/>
                  <a:gd name="connsiteX14" fmla="*/ 38100 w 76200"/>
                  <a:gd name="connsiteY14" fmla="*/ 0 h 171450"/>
                  <a:gd name="connsiteX15" fmla="*/ 9525 w 76200"/>
                  <a:gd name="connsiteY15" fmla="*/ 28575 h 171450"/>
                  <a:gd name="connsiteX16" fmla="*/ 13345 w 76200"/>
                  <a:gd name="connsiteY16" fmla="*/ 42586 h 171450"/>
                  <a:gd name="connsiteX17" fmla="*/ 0 w 76200"/>
                  <a:gd name="connsiteY17" fmla="*/ 66675 h 171450"/>
                  <a:gd name="connsiteX18" fmla="*/ 38100 w 76200"/>
                  <a:gd name="connsiteY18" fmla="*/ 19050 h 171450"/>
                  <a:gd name="connsiteX19" fmla="*/ 47625 w 76200"/>
                  <a:gd name="connsiteY19" fmla="*/ 28575 h 171450"/>
                  <a:gd name="connsiteX20" fmla="*/ 38100 w 76200"/>
                  <a:gd name="connsiteY20" fmla="*/ 38100 h 171450"/>
                  <a:gd name="connsiteX21" fmla="*/ 28575 w 76200"/>
                  <a:gd name="connsiteY21" fmla="*/ 28575 h 171450"/>
                  <a:gd name="connsiteX22" fmla="*/ 38100 w 76200"/>
                  <a:gd name="connsiteY22" fmla="*/ 19050 h 171450"/>
                  <a:gd name="connsiteX23" fmla="*/ 19050 w 76200"/>
                  <a:gd name="connsiteY23" fmla="*/ 66675 h 171450"/>
                  <a:gd name="connsiteX24" fmla="*/ 28575 w 76200"/>
                  <a:gd name="connsiteY24" fmla="*/ 57150 h 171450"/>
                  <a:gd name="connsiteX25" fmla="*/ 47625 w 76200"/>
                  <a:gd name="connsiteY25" fmla="*/ 57150 h 171450"/>
                  <a:gd name="connsiteX26" fmla="*/ 57150 w 76200"/>
                  <a:gd name="connsiteY26" fmla="*/ 66675 h 171450"/>
                  <a:gd name="connsiteX27" fmla="*/ 57150 w 76200"/>
                  <a:gd name="connsiteY27" fmla="*/ 100832 h 171450"/>
                  <a:gd name="connsiteX28" fmla="*/ 50416 w 76200"/>
                  <a:gd name="connsiteY28" fmla="*/ 107566 h 171450"/>
                  <a:gd name="connsiteX29" fmla="*/ 47625 w 76200"/>
                  <a:gd name="connsiteY29" fmla="*/ 114300 h 171450"/>
                  <a:gd name="connsiteX30" fmla="*/ 47625 w 76200"/>
                  <a:gd name="connsiteY30" fmla="*/ 152400 h 171450"/>
                  <a:gd name="connsiteX31" fmla="*/ 28575 w 76200"/>
                  <a:gd name="connsiteY31" fmla="*/ 152400 h 171450"/>
                  <a:gd name="connsiteX32" fmla="*/ 28575 w 76200"/>
                  <a:gd name="connsiteY32" fmla="*/ 114300 h 171450"/>
                  <a:gd name="connsiteX33" fmla="*/ 25784 w 76200"/>
                  <a:gd name="connsiteY33" fmla="*/ 107566 h 171450"/>
                  <a:gd name="connsiteX34" fmla="*/ 19050 w 76200"/>
                  <a:gd name="connsiteY34" fmla="*/ 100832 h 171450"/>
                  <a:gd name="connsiteX35" fmla="*/ 19050 w 76200"/>
                  <a:gd name="connsiteY35" fmla="*/ 6667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6200" h="171450">
                    <a:moveTo>
                      <a:pt x="0" y="66675"/>
                    </a:moveTo>
                    <a:lnTo>
                      <a:pt x="0" y="104775"/>
                    </a:lnTo>
                    <a:cubicBezTo>
                      <a:pt x="0" y="107309"/>
                      <a:pt x="1000" y="109728"/>
                      <a:pt x="2791" y="111509"/>
                    </a:cubicBezTo>
                    <a:lnTo>
                      <a:pt x="9525" y="118243"/>
                    </a:lnTo>
                    <a:lnTo>
                      <a:pt x="9525" y="161925"/>
                    </a:lnTo>
                    <a:cubicBezTo>
                      <a:pt x="9525" y="167192"/>
                      <a:pt x="13792" y="171450"/>
                      <a:pt x="19050" y="171450"/>
                    </a:cubicBezTo>
                    <a:lnTo>
                      <a:pt x="57150" y="171450"/>
                    </a:lnTo>
                    <a:cubicBezTo>
                      <a:pt x="62408" y="171450"/>
                      <a:pt x="66675" y="167192"/>
                      <a:pt x="66675" y="161925"/>
                    </a:cubicBezTo>
                    <a:lnTo>
                      <a:pt x="66675" y="118243"/>
                    </a:lnTo>
                    <a:lnTo>
                      <a:pt x="73409" y="111509"/>
                    </a:lnTo>
                    <a:cubicBezTo>
                      <a:pt x="75200" y="109728"/>
                      <a:pt x="76200" y="107309"/>
                      <a:pt x="76200" y="104775"/>
                    </a:cubicBezTo>
                    <a:lnTo>
                      <a:pt x="76200" y="66675"/>
                    </a:lnTo>
                    <a:cubicBezTo>
                      <a:pt x="76200" y="56531"/>
                      <a:pt x="70847" y="47654"/>
                      <a:pt x="62855" y="42586"/>
                    </a:cubicBezTo>
                    <a:cubicBezTo>
                      <a:pt x="65218" y="38424"/>
                      <a:pt x="66675" y="33690"/>
                      <a:pt x="66675" y="28575"/>
                    </a:cubicBezTo>
                    <a:cubicBezTo>
                      <a:pt x="66675" y="12821"/>
                      <a:pt x="53854" y="0"/>
                      <a:pt x="38100" y="0"/>
                    </a:cubicBezTo>
                    <a:cubicBezTo>
                      <a:pt x="22346" y="0"/>
                      <a:pt x="9525" y="12821"/>
                      <a:pt x="9525" y="28575"/>
                    </a:cubicBezTo>
                    <a:cubicBezTo>
                      <a:pt x="9525" y="33690"/>
                      <a:pt x="10982" y="38424"/>
                      <a:pt x="13345" y="42586"/>
                    </a:cubicBezTo>
                    <a:cubicBezTo>
                      <a:pt x="5353" y="47654"/>
                      <a:pt x="0" y="56531"/>
                      <a:pt x="0" y="66675"/>
                    </a:cubicBezTo>
                    <a:close/>
                    <a:moveTo>
                      <a:pt x="38100" y="19050"/>
                    </a:moveTo>
                    <a:cubicBezTo>
                      <a:pt x="43348" y="19050"/>
                      <a:pt x="47625" y="23317"/>
                      <a:pt x="47625" y="28575"/>
                    </a:cubicBezTo>
                    <a:cubicBezTo>
                      <a:pt x="47625" y="33833"/>
                      <a:pt x="43348" y="38100"/>
                      <a:pt x="38100" y="38100"/>
                    </a:cubicBezTo>
                    <a:cubicBezTo>
                      <a:pt x="32852" y="38100"/>
                      <a:pt x="28575" y="33833"/>
                      <a:pt x="28575" y="28575"/>
                    </a:cubicBezTo>
                    <a:cubicBezTo>
                      <a:pt x="28575" y="23317"/>
                      <a:pt x="32852" y="19050"/>
                      <a:pt x="38100" y="19050"/>
                    </a:cubicBezTo>
                    <a:close/>
                    <a:moveTo>
                      <a:pt x="19050" y="66675"/>
                    </a:moveTo>
                    <a:cubicBezTo>
                      <a:pt x="19050" y="61417"/>
                      <a:pt x="23327" y="57150"/>
                      <a:pt x="28575" y="57150"/>
                    </a:cubicBezTo>
                    <a:lnTo>
                      <a:pt x="47625" y="57150"/>
                    </a:lnTo>
                    <a:cubicBezTo>
                      <a:pt x="52873" y="57150"/>
                      <a:pt x="57150" y="61417"/>
                      <a:pt x="57150" y="66675"/>
                    </a:cubicBezTo>
                    <a:lnTo>
                      <a:pt x="57150" y="100832"/>
                    </a:lnTo>
                    <a:lnTo>
                      <a:pt x="50416" y="107566"/>
                    </a:lnTo>
                    <a:cubicBezTo>
                      <a:pt x="48625" y="109347"/>
                      <a:pt x="47625" y="111766"/>
                      <a:pt x="47625" y="114300"/>
                    </a:cubicBezTo>
                    <a:lnTo>
                      <a:pt x="47625" y="152400"/>
                    </a:lnTo>
                    <a:lnTo>
                      <a:pt x="28575" y="152400"/>
                    </a:lnTo>
                    <a:lnTo>
                      <a:pt x="28575" y="114300"/>
                    </a:lnTo>
                    <a:cubicBezTo>
                      <a:pt x="28575" y="111766"/>
                      <a:pt x="27575" y="109347"/>
                      <a:pt x="25784" y="107566"/>
                    </a:cubicBezTo>
                    <a:lnTo>
                      <a:pt x="19050" y="100832"/>
                    </a:lnTo>
                    <a:lnTo>
                      <a:pt x="1905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" name="Freeform 1415">
                <a:extLst>
                  <a:ext uri="{FF2B5EF4-FFF2-40B4-BE49-F238E27FC236}">
                    <a16:creationId xmlns:a16="http://schemas.microsoft.com/office/drawing/2014/main" id="{8738AD81-0060-443B-DCB3-40B87268A61E}"/>
                  </a:ext>
                </a:extLst>
              </p:cNvPr>
              <p:cNvSpPr/>
              <p:nvPr/>
            </p:nvSpPr>
            <p:spPr>
              <a:xfrm>
                <a:off x="4879975" y="-596106"/>
                <a:ext cx="76200" cy="171450"/>
              </a:xfrm>
              <a:custGeom>
                <a:avLst/>
                <a:gdLst>
                  <a:gd name="connsiteX0" fmla="*/ 0 w 76200"/>
                  <a:gd name="connsiteY0" fmla="*/ 66675 h 171450"/>
                  <a:gd name="connsiteX1" fmla="*/ 0 w 76200"/>
                  <a:gd name="connsiteY1" fmla="*/ 104775 h 171450"/>
                  <a:gd name="connsiteX2" fmla="*/ 2791 w 76200"/>
                  <a:gd name="connsiteY2" fmla="*/ 111509 h 171450"/>
                  <a:gd name="connsiteX3" fmla="*/ 9525 w 76200"/>
                  <a:gd name="connsiteY3" fmla="*/ 118243 h 171450"/>
                  <a:gd name="connsiteX4" fmla="*/ 9525 w 76200"/>
                  <a:gd name="connsiteY4" fmla="*/ 161925 h 171450"/>
                  <a:gd name="connsiteX5" fmla="*/ 19050 w 76200"/>
                  <a:gd name="connsiteY5" fmla="*/ 171450 h 171450"/>
                  <a:gd name="connsiteX6" fmla="*/ 57150 w 76200"/>
                  <a:gd name="connsiteY6" fmla="*/ 171450 h 171450"/>
                  <a:gd name="connsiteX7" fmla="*/ 66675 w 76200"/>
                  <a:gd name="connsiteY7" fmla="*/ 161925 h 171450"/>
                  <a:gd name="connsiteX8" fmla="*/ 66675 w 76200"/>
                  <a:gd name="connsiteY8" fmla="*/ 118243 h 171450"/>
                  <a:gd name="connsiteX9" fmla="*/ 73409 w 76200"/>
                  <a:gd name="connsiteY9" fmla="*/ 111509 h 171450"/>
                  <a:gd name="connsiteX10" fmla="*/ 76200 w 76200"/>
                  <a:gd name="connsiteY10" fmla="*/ 104775 h 171450"/>
                  <a:gd name="connsiteX11" fmla="*/ 76200 w 76200"/>
                  <a:gd name="connsiteY11" fmla="*/ 66675 h 171450"/>
                  <a:gd name="connsiteX12" fmla="*/ 62855 w 76200"/>
                  <a:gd name="connsiteY12" fmla="*/ 42586 h 171450"/>
                  <a:gd name="connsiteX13" fmla="*/ 66675 w 76200"/>
                  <a:gd name="connsiteY13" fmla="*/ 28575 h 171450"/>
                  <a:gd name="connsiteX14" fmla="*/ 38100 w 76200"/>
                  <a:gd name="connsiteY14" fmla="*/ 0 h 171450"/>
                  <a:gd name="connsiteX15" fmla="*/ 9525 w 76200"/>
                  <a:gd name="connsiteY15" fmla="*/ 28575 h 171450"/>
                  <a:gd name="connsiteX16" fmla="*/ 13345 w 76200"/>
                  <a:gd name="connsiteY16" fmla="*/ 42586 h 171450"/>
                  <a:gd name="connsiteX17" fmla="*/ 0 w 76200"/>
                  <a:gd name="connsiteY17" fmla="*/ 66675 h 171450"/>
                  <a:gd name="connsiteX18" fmla="*/ 38100 w 76200"/>
                  <a:gd name="connsiteY18" fmla="*/ 19050 h 171450"/>
                  <a:gd name="connsiteX19" fmla="*/ 47625 w 76200"/>
                  <a:gd name="connsiteY19" fmla="*/ 28575 h 171450"/>
                  <a:gd name="connsiteX20" fmla="*/ 38100 w 76200"/>
                  <a:gd name="connsiteY20" fmla="*/ 38100 h 171450"/>
                  <a:gd name="connsiteX21" fmla="*/ 28575 w 76200"/>
                  <a:gd name="connsiteY21" fmla="*/ 28575 h 171450"/>
                  <a:gd name="connsiteX22" fmla="*/ 38100 w 76200"/>
                  <a:gd name="connsiteY22" fmla="*/ 19050 h 171450"/>
                  <a:gd name="connsiteX23" fmla="*/ 19050 w 76200"/>
                  <a:gd name="connsiteY23" fmla="*/ 66675 h 171450"/>
                  <a:gd name="connsiteX24" fmla="*/ 28575 w 76200"/>
                  <a:gd name="connsiteY24" fmla="*/ 57150 h 171450"/>
                  <a:gd name="connsiteX25" fmla="*/ 47625 w 76200"/>
                  <a:gd name="connsiteY25" fmla="*/ 57150 h 171450"/>
                  <a:gd name="connsiteX26" fmla="*/ 57150 w 76200"/>
                  <a:gd name="connsiteY26" fmla="*/ 66675 h 171450"/>
                  <a:gd name="connsiteX27" fmla="*/ 57150 w 76200"/>
                  <a:gd name="connsiteY27" fmla="*/ 100832 h 171450"/>
                  <a:gd name="connsiteX28" fmla="*/ 50416 w 76200"/>
                  <a:gd name="connsiteY28" fmla="*/ 107566 h 171450"/>
                  <a:gd name="connsiteX29" fmla="*/ 47625 w 76200"/>
                  <a:gd name="connsiteY29" fmla="*/ 114300 h 171450"/>
                  <a:gd name="connsiteX30" fmla="*/ 47625 w 76200"/>
                  <a:gd name="connsiteY30" fmla="*/ 152400 h 171450"/>
                  <a:gd name="connsiteX31" fmla="*/ 28575 w 76200"/>
                  <a:gd name="connsiteY31" fmla="*/ 152400 h 171450"/>
                  <a:gd name="connsiteX32" fmla="*/ 28575 w 76200"/>
                  <a:gd name="connsiteY32" fmla="*/ 114300 h 171450"/>
                  <a:gd name="connsiteX33" fmla="*/ 25784 w 76200"/>
                  <a:gd name="connsiteY33" fmla="*/ 107566 h 171450"/>
                  <a:gd name="connsiteX34" fmla="*/ 19050 w 76200"/>
                  <a:gd name="connsiteY34" fmla="*/ 100832 h 171450"/>
                  <a:gd name="connsiteX35" fmla="*/ 19050 w 76200"/>
                  <a:gd name="connsiteY35" fmla="*/ 6667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6200" h="171450">
                    <a:moveTo>
                      <a:pt x="0" y="66675"/>
                    </a:moveTo>
                    <a:lnTo>
                      <a:pt x="0" y="104775"/>
                    </a:lnTo>
                    <a:cubicBezTo>
                      <a:pt x="0" y="107309"/>
                      <a:pt x="1000" y="109728"/>
                      <a:pt x="2791" y="111509"/>
                    </a:cubicBezTo>
                    <a:lnTo>
                      <a:pt x="9525" y="118243"/>
                    </a:lnTo>
                    <a:lnTo>
                      <a:pt x="9525" y="161925"/>
                    </a:lnTo>
                    <a:cubicBezTo>
                      <a:pt x="9525" y="167192"/>
                      <a:pt x="13792" y="171450"/>
                      <a:pt x="19050" y="171450"/>
                    </a:cubicBezTo>
                    <a:lnTo>
                      <a:pt x="57150" y="171450"/>
                    </a:lnTo>
                    <a:cubicBezTo>
                      <a:pt x="62408" y="171450"/>
                      <a:pt x="66675" y="167192"/>
                      <a:pt x="66675" y="161925"/>
                    </a:cubicBezTo>
                    <a:lnTo>
                      <a:pt x="66675" y="118243"/>
                    </a:lnTo>
                    <a:lnTo>
                      <a:pt x="73409" y="111509"/>
                    </a:lnTo>
                    <a:cubicBezTo>
                      <a:pt x="75200" y="109728"/>
                      <a:pt x="76200" y="107309"/>
                      <a:pt x="76200" y="104775"/>
                    </a:cubicBezTo>
                    <a:lnTo>
                      <a:pt x="76200" y="66675"/>
                    </a:lnTo>
                    <a:cubicBezTo>
                      <a:pt x="76200" y="56531"/>
                      <a:pt x="70847" y="47654"/>
                      <a:pt x="62855" y="42586"/>
                    </a:cubicBezTo>
                    <a:cubicBezTo>
                      <a:pt x="65218" y="38424"/>
                      <a:pt x="66675" y="33690"/>
                      <a:pt x="66675" y="28575"/>
                    </a:cubicBezTo>
                    <a:cubicBezTo>
                      <a:pt x="66675" y="12821"/>
                      <a:pt x="53854" y="0"/>
                      <a:pt x="38100" y="0"/>
                    </a:cubicBezTo>
                    <a:cubicBezTo>
                      <a:pt x="22346" y="0"/>
                      <a:pt x="9525" y="12821"/>
                      <a:pt x="9525" y="28575"/>
                    </a:cubicBezTo>
                    <a:cubicBezTo>
                      <a:pt x="9525" y="33690"/>
                      <a:pt x="10982" y="38424"/>
                      <a:pt x="13345" y="42586"/>
                    </a:cubicBezTo>
                    <a:cubicBezTo>
                      <a:pt x="5353" y="47654"/>
                      <a:pt x="0" y="56531"/>
                      <a:pt x="0" y="66675"/>
                    </a:cubicBezTo>
                    <a:close/>
                    <a:moveTo>
                      <a:pt x="38100" y="19050"/>
                    </a:moveTo>
                    <a:cubicBezTo>
                      <a:pt x="43348" y="19050"/>
                      <a:pt x="47625" y="23317"/>
                      <a:pt x="47625" y="28575"/>
                    </a:cubicBezTo>
                    <a:cubicBezTo>
                      <a:pt x="47625" y="33833"/>
                      <a:pt x="43348" y="38100"/>
                      <a:pt x="38100" y="38100"/>
                    </a:cubicBezTo>
                    <a:cubicBezTo>
                      <a:pt x="32852" y="38100"/>
                      <a:pt x="28575" y="33833"/>
                      <a:pt x="28575" y="28575"/>
                    </a:cubicBezTo>
                    <a:cubicBezTo>
                      <a:pt x="28575" y="23317"/>
                      <a:pt x="32852" y="19050"/>
                      <a:pt x="38100" y="19050"/>
                    </a:cubicBezTo>
                    <a:close/>
                    <a:moveTo>
                      <a:pt x="19050" y="66675"/>
                    </a:moveTo>
                    <a:cubicBezTo>
                      <a:pt x="19050" y="61417"/>
                      <a:pt x="23327" y="57150"/>
                      <a:pt x="28575" y="57150"/>
                    </a:cubicBezTo>
                    <a:lnTo>
                      <a:pt x="47625" y="57150"/>
                    </a:lnTo>
                    <a:cubicBezTo>
                      <a:pt x="52873" y="57150"/>
                      <a:pt x="57150" y="61417"/>
                      <a:pt x="57150" y="66675"/>
                    </a:cubicBezTo>
                    <a:lnTo>
                      <a:pt x="57150" y="100832"/>
                    </a:lnTo>
                    <a:lnTo>
                      <a:pt x="50416" y="107566"/>
                    </a:lnTo>
                    <a:cubicBezTo>
                      <a:pt x="48625" y="109347"/>
                      <a:pt x="47625" y="111766"/>
                      <a:pt x="47625" y="114300"/>
                    </a:cubicBezTo>
                    <a:lnTo>
                      <a:pt x="47625" y="152400"/>
                    </a:lnTo>
                    <a:lnTo>
                      <a:pt x="28575" y="152400"/>
                    </a:lnTo>
                    <a:lnTo>
                      <a:pt x="28575" y="114300"/>
                    </a:lnTo>
                    <a:cubicBezTo>
                      <a:pt x="28575" y="111766"/>
                      <a:pt x="27575" y="109347"/>
                      <a:pt x="25784" y="107566"/>
                    </a:cubicBezTo>
                    <a:lnTo>
                      <a:pt x="19050" y="100832"/>
                    </a:lnTo>
                    <a:lnTo>
                      <a:pt x="1905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Freeform 1416">
                <a:extLst>
                  <a:ext uri="{FF2B5EF4-FFF2-40B4-BE49-F238E27FC236}">
                    <a16:creationId xmlns:a16="http://schemas.microsoft.com/office/drawing/2014/main" id="{E93E2EF9-218D-F7DA-E13D-3248AADF2034}"/>
                  </a:ext>
                </a:extLst>
              </p:cNvPr>
              <p:cNvSpPr/>
              <p:nvPr/>
            </p:nvSpPr>
            <p:spPr>
              <a:xfrm>
                <a:off x="4975225" y="-596106"/>
                <a:ext cx="76200" cy="171450"/>
              </a:xfrm>
              <a:custGeom>
                <a:avLst/>
                <a:gdLst>
                  <a:gd name="connsiteX0" fmla="*/ 0 w 76200"/>
                  <a:gd name="connsiteY0" fmla="*/ 66675 h 171450"/>
                  <a:gd name="connsiteX1" fmla="*/ 0 w 76200"/>
                  <a:gd name="connsiteY1" fmla="*/ 104775 h 171450"/>
                  <a:gd name="connsiteX2" fmla="*/ 2791 w 76200"/>
                  <a:gd name="connsiteY2" fmla="*/ 111509 h 171450"/>
                  <a:gd name="connsiteX3" fmla="*/ 9525 w 76200"/>
                  <a:gd name="connsiteY3" fmla="*/ 118243 h 171450"/>
                  <a:gd name="connsiteX4" fmla="*/ 9525 w 76200"/>
                  <a:gd name="connsiteY4" fmla="*/ 161925 h 171450"/>
                  <a:gd name="connsiteX5" fmla="*/ 19050 w 76200"/>
                  <a:gd name="connsiteY5" fmla="*/ 171450 h 171450"/>
                  <a:gd name="connsiteX6" fmla="*/ 57150 w 76200"/>
                  <a:gd name="connsiteY6" fmla="*/ 171450 h 171450"/>
                  <a:gd name="connsiteX7" fmla="*/ 66675 w 76200"/>
                  <a:gd name="connsiteY7" fmla="*/ 161925 h 171450"/>
                  <a:gd name="connsiteX8" fmla="*/ 66675 w 76200"/>
                  <a:gd name="connsiteY8" fmla="*/ 118243 h 171450"/>
                  <a:gd name="connsiteX9" fmla="*/ 73409 w 76200"/>
                  <a:gd name="connsiteY9" fmla="*/ 111509 h 171450"/>
                  <a:gd name="connsiteX10" fmla="*/ 76200 w 76200"/>
                  <a:gd name="connsiteY10" fmla="*/ 104775 h 171450"/>
                  <a:gd name="connsiteX11" fmla="*/ 76200 w 76200"/>
                  <a:gd name="connsiteY11" fmla="*/ 66675 h 171450"/>
                  <a:gd name="connsiteX12" fmla="*/ 62855 w 76200"/>
                  <a:gd name="connsiteY12" fmla="*/ 42586 h 171450"/>
                  <a:gd name="connsiteX13" fmla="*/ 66675 w 76200"/>
                  <a:gd name="connsiteY13" fmla="*/ 28575 h 171450"/>
                  <a:gd name="connsiteX14" fmla="*/ 38100 w 76200"/>
                  <a:gd name="connsiteY14" fmla="*/ 0 h 171450"/>
                  <a:gd name="connsiteX15" fmla="*/ 9525 w 76200"/>
                  <a:gd name="connsiteY15" fmla="*/ 28575 h 171450"/>
                  <a:gd name="connsiteX16" fmla="*/ 13345 w 76200"/>
                  <a:gd name="connsiteY16" fmla="*/ 42586 h 171450"/>
                  <a:gd name="connsiteX17" fmla="*/ 0 w 76200"/>
                  <a:gd name="connsiteY17" fmla="*/ 66675 h 171450"/>
                  <a:gd name="connsiteX18" fmla="*/ 38100 w 76200"/>
                  <a:gd name="connsiteY18" fmla="*/ 19050 h 171450"/>
                  <a:gd name="connsiteX19" fmla="*/ 47625 w 76200"/>
                  <a:gd name="connsiteY19" fmla="*/ 28575 h 171450"/>
                  <a:gd name="connsiteX20" fmla="*/ 38100 w 76200"/>
                  <a:gd name="connsiteY20" fmla="*/ 38100 h 171450"/>
                  <a:gd name="connsiteX21" fmla="*/ 28575 w 76200"/>
                  <a:gd name="connsiteY21" fmla="*/ 28575 h 171450"/>
                  <a:gd name="connsiteX22" fmla="*/ 38100 w 76200"/>
                  <a:gd name="connsiteY22" fmla="*/ 19050 h 171450"/>
                  <a:gd name="connsiteX23" fmla="*/ 19050 w 76200"/>
                  <a:gd name="connsiteY23" fmla="*/ 66675 h 171450"/>
                  <a:gd name="connsiteX24" fmla="*/ 28575 w 76200"/>
                  <a:gd name="connsiteY24" fmla="*/ 57150 h 171450"/>
                  <a:gd name="connsiteX25" fmla="*/ 47625 w 76200"/>
                  <a:gd name="connsiteY25" fmla="*/ 57150 h 171450"/>
                  <a:gd name="connsiteX26" fmla="*/ 57150 w 76200"/>
                  <a:gd name="connsiteY26" fmla="*/ 66675 h 171450"/>
                  <a:gd name="connsiteX27" fmla="*/ 57150 w 76200"/>
                  <a:gd name="connsiteY27" fmla="*/ 100832 h 171450"/>
                  <a:gd name="connsiteX28" fmla="*/ 50416 w 76200"/>
                  <a:gd name="connsiteY28" fmla="*/ 107566 h 171450"/>
                  <a:gd name="connsiteX29" fmla="*/ 47625 w 76200"/>
                  <a:gd name="connsiteY29" fmla="*/ 114300 h 171450"/>
                  <a:gd name="connsiteX30" fmla="*/ 47625 w 76200"/>
                  <a:gd name="connsiteY30" fmla="*/ 152400 h 171450"/>
                  <a:gd name="connsiteX31" fmla="*/ 28575 w 76200"/>
                  <a:gd name="connsiteY31" fmla="*/ 152400 h 171450"/>
                  <a:gd name="connsiteX32" fmla="*/ 28575 w 76200"/>
                  <a:gd name="connsiteY32" fmla="*/ 114300 h 171450"/>
                  <a:gd name="connsiteX33" fmla="*/ 25784 w 76200"/>
                  <a:gd name="connsiteY33" fmla="*/ 107566 h 171450"/>
                  <a:gd name="connsiteX34" fmla="*/ 19050 w 76200"/>
                  <a:gd name="connsiteY34" fmla="*/ 100832 h 171450"/>
                  <a:gd name="connsiteX35" fmla="*/ 19050 w 76200"/>
                  <a:gd name="connsiteY35" fmla="*/ 6667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6200" h="171450">
                    <a:moveTo>
                      <a:pt x="0" y="66675"/>
                    </a:moveTo>
                    <a:lnTo>
                      <a:pt x="0" y="104775"/>
                    </a:lnTo>
                    <a:cubicBezTo>
                      <a:pt x="0" y="107309"/>
                      <a:pt x="1000" y="109728"/>
                      <a:pt x="2791" y="111509"/>
                    </a:cubicBezTo>
                    <a:lnTo>
                      <a:pt x="9525" y="118243"/>
                    </a:lnTo>
                    <a:lnTo>
                      <a:pt x="9525" y="161925"/>
                    </a:lnTo>
                    <a:cubicBezTo>
                      <a:pt x="9525" y="167192"/>
                      <a:pt x="13792" y="171450"/>
                      <a:pt x="19050" y="171450"/>
                    </a:cubicBezTo>
                    <a:lnTo>
                      <a:pt x="57150" y="171450"/>
                    </a:lnTo>
                    <a:cubicBezTo>
                      <a:pt x="62408" y="171450"/>
                      <a:pt x="66675" y="167192"/>
                      <a:pt x="66675" y="161925"/>
                    </a:cubicBezTo>
                    <a:lnTo>
                      <a:pt x="66675" y="118243"/>
                    </a:lnTo>
                    <a:lnTo>
                      <a:pt x="73409" y="111509"/>
                    </a:lnTo>
                    <a:cubicBezTo>
                      <a:pt x="75200" y="109728"/>
                      <a:pt x="76200" y="107309"/>
                      <a:pt x="76200" y="104775"/>
                    </a:cubicBezTo>
                    <a:lnTo>
                      <a:pt x="76200" y="66675"/>
                    </a:lnTo>
                    <a:cubicBezTo>
                      <a:pt x="76200" y="56531"/>
                      <a:pt x="70847" y="47654"/>
                      <a:pt x="62855" y="42586"/>
                    </a:cubicBezTo>
                    <a:cubicBezTo>
                      <a:pt x="65218" y="38424"/>
                      <a:pt x="66675" y="33690"/>
                      <a:pt x="66675" y="28575"/>
                    </a:cubicBezTo>
                    <a:cubicBezTo>
                      <a:pt x="66675" y="12821"/>
                      <a:pt x="53854" y="0"/>
                      <a:pt x="38100" y="0"/>
                    </a:cubicBezTo>
                    <a:cubicBezTo>
                      <a:pt x="22346" y="0"/>
                      <a:pt x="9525" y="12821"/>
                      <a:pt x="9525" y="28575"/>
                    </a:cubicBezTo>
                    <a:cubicBezTo>
                      <a:pt x="9525" y="33690"/>
                      <a:pt x="10982" y="38424"/>
                      <a:pt x="13345" y="42586"/>
                    </a:cubicBezTo>
                    <a:cubicBezTo>
                      <a:pt x="5353" y="47654"/>
                      <a:pt x="0" y="56531"/>
                      <a:pt x="0" y="66675"/>
                    </a:cubicBezTo>
                    <a:close/>
                    <a:moveTo>
                      <a:pt x="38100" y="19050"/>
                    </a:moveTo>
                    <a:cubicBezTo>
                      <a:pt x="43348" y="19050"/>
                      <a:pt x="47625" y="23317"/>
                      <a:pt x="47625" y="28575"/>
                    </a:cubicBezTo>
                    <a:cubicBezTo>
                      <a:pt x="47625" y="33833"/>
                      <a:pt x="43348" y="38100"/>
                      <a:pt x="38100" y="38100"/>
                    </a:cubicBezTo>
                    <a:cubicBezTo>
                      <a:pt x="32852" y="38100"/>
                      <a:pt x="28575" y="33833"/>
                      <a:pt x="28575" y="28575"/>
                    </a:cubicBezTo>
                    <a:cubicBezTo>
                      <a:pt x="28575" y="23317"/>
                      <a:pt x="32852" y="19050"/>
                      <a:pt x="38100" y="19050"/>
                    </a:cubicBezTo>
                    <a:close/>
                    <a:moveTo>
                      <a:pt x="19050" y="66675"/>
                    </a:moveTo>
                    <a:cubicBezTo>
                      <a:pt x="19050" y="61417"/>
                      <a:pt x="23327" y="57150"/>
                      <a:pt x="28575" y="57150"/>
                    </a:cubicBezTo>
                    <a:lnTo>
                      <a:pt x="47625" y="57150"/>
                    </a:lnTo>
                    <a:cubicBezTo>
                      <a:pt x="52873" y="57150"/>
                      <a:pt x="57150" y="61417"/>
                      <a:pt x="57150" y="66675"/>
                    </a:cubicBezTo>
                    <a:lnTo>
                      <a:pt x="57150" y="100832"/>
                    </a:lnTo>
                    <a:lnTo>
                      <a:pt x="50416" y="107566"/>
                    </a:lnTo>
                    <a:cubicBezTo>
                      <a:pt x="48625" y="109347"/>
                      <a:pt x="47625" y="111766"/>
                      <a:pt x="47625" y="114300"/>
                    </a:cubicBezTo>
                    <a:lnTo>
                      <a:pt x="47625" y="152400"/>
                    </a:lnTo>
                    <a:lnTo>
                      <a:pt x="28575" y="152400"/>
                    </a:lnTo>
                    <a:lnTo>
                      <a:pt x="28575" y="114300"/>
                    </a:lnTo>
                    <a:cubicBezTo>
                      <a:pt x="28575" y="111766"/>
                      <a:pt x="27575" y="109347"/>
                      <a:pt x="25784" y="107566"/>
                    </a:cubicBezTo>
                    <a:lnTo>
                      <a:pt x="19050" y="100832"/>
                    </a:lnTo>
                    <a:lnTo>
                      <a:pt x="1905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Freeform 1417">
                <a:extLst>
                  <a:ext uri="{FF2B5EF4-FFF2-40B4-BE49-F238E27FC236}">
                    <a16:creationId xmlns:a16="http://schemas.microsoft.com/office/drawing/2014/main" id="{100DBDF3-A838-AF0C-65D3-57D782287417}"/>
                  </a:ext>
                </a:extLst>
              </p:cNvPr>
              <p:cNvSpPr/>
              <p:nvPr/>
            </p:nvSpPr>
            <p:spPr>
              <a:xfrm>
                <a:off x="5070475" y="-596106"/>
                <a:ext cx="76200" cy="171450"/>
              </a:xfrm>
              <a:custGeom>
                <a:avLst/>
                <a:gdLst>
                  <a:gd name="connsiteX0" fmla="*/ 0 w 76200"/>
                  <a:gd name="connsiteY0" fmla="*/ 66675 h 171450"/>
                  <a:gd name="connsiteX1" fmla="*/ 0 w 76200"/>
                  <a:gd name="connsiteY1" fmla="*/ 104775 h 171450"/>
                  <a:gd name="connsiteX2" fmla="*/ 2791 w 76200"/>
                  <a:gd name="connsiteY2" fmla="*/ 111509 h 171450"/>
                  <a:gd name="connsiteX3" fmla="*/ 9525 w 76200"/>
                  <a:gd name="connsiteY3" fmla="*/ 118243 h 171450"/>
                  <a:gd name="connsiteX4" fmla="*/ 9525 w 76200"/>
                  <a:gd name="connsiteY4" fmla="*/ 161925 h 171450"/>
                  <a:gd name="connsiteX5" fmla="*/ 19050 w 76200"/>
                  <a:gd name="connsiteY5" fmla="*/ 171450 h 171450"/>
                  <a:gd name="connsiteX6" fmla="*/ 57150 w 76200"/>
                  <a:gd name="connsiteY6" fmla="*/ 171450 h 171450"/>
                  <a:gd name="connsiteX7" fmla="*/ 66675 w 76200"/>
                  <a:gd name="connsiteY7" fmla="*/ 161925 h 171450"/>
                  <a:gd name="connsiteX8" fmla="*/ 66675 w 76200"/>
                  <a:gd name="connsiteY8" fmla="*/ 118243 h 171450"/>
                  <a:gd name="connsiteX9" fmla="*/ 73409 w 76200"/>
                  <a:gd name="connsiteY9" fmla="*/ 111509 h 171450"/>
                  <a:gd name="connsiteX10" fmla="*/ 76200 w 76200"/>
                  <a:gd name="connsiteY10" fmla="*/ 104775 h 171450"/>
                  <a:gd name="connsiteX11" fmla="*/ 76200 w 76200"/>
                  <a:gd name="connsiteY11" fmla="*/ 66675 h 171450"/>
                  <a:gd name="connsiteX12" fmla="*/ 62855 w 76200"/>
                  <a:gd name="connsiteY12" fmla="*/ 42586 h 171450"/>
                  <a:gd name="connsiteX13" fmla="*/ 66675 w 76200"/>
                  <a:gd name="connsiteY13" fmla="*/ 28575 h 171450"/>
                  <a:gd name="connsiteX14" fmla="*/ 38100 w 76200"/>
                  <a:gd name="connsiteY14" fmla="*/ 0 h 171450"/>
                  <a:gd name="connsiteX15" fmla="*/ 9525 w 76200"/>
                  <a:gd name="connsiteY15" fmla="*/ 28575 h 171450"/>
                  <a:gd name="connsiteX16" fmla="*/ 13345 w 76200"/>
                  <a:gd name="connsiteY16" fmla="*/ 42586 h 171450"/>
                  <a:gd name="connsiteX17" fmla="*/ 0 w 76200"/>
                  <a:gd name="connsiteY17" fmla="*/ 66675 h 171450"/>
                  <a:gd name="connsiteX18" fmla="*/ 38100 w 76200"/>
                  <a:gd name="connsiteY18" fmla="*/ 19050 h 171450"/>
                  <a:gd name="connsiteX19" fmla="*/ 47625 w 76200"/>
                  <a:gd name="connsiteY19" fmla="*/ 28575 h 171450"/>
                  <a:gd name="connsiteX20" fmla="*/ 38100 w 76200"/>
                  <a:gd name="connsiteY20" fmla="*/ 38100 h 171450"/>
                  <a:gd name="connsiteX21" fmla="*/ 28575 w 76200"/>
                  <a:gd name="connsiteY21" fmla="*/ 28575 h 171450"/>
                  <a:gd name="connsiteX22" fmla="*/ 38100 w 76200"/>
                  <a:gd name="connsiteY22" fmla="*/ 19050 h 171450"/>
                  <a:gd name="connsiteX23" fmla="*/ 19050 w 76200"/>
                  <a:gd name="connsiteY23" fmla="*/ 66675 h 171450"/>
                  <a:gd name="connsiteX24" fmla="*/ 28575 w 76200"/>
                  <a:gd name="connsiteY24" fmla="*/ 57150 h 171450"/>
                  <a:gd name="connsiteX25" fmla="*/ 47625 w 76200"/>
                  <a:gd name="connsiteY25" fmla="*/ 57150 h 171450"/>
                  <a:gd name="connsiteX26" fmla="*/ 57150 w 76200"/>
                  <a:gd name="connsiteY26" fmla="*/ 66675 h 171450"/>
                  <a:gd name="connsiteX27" fmla="*/ 57150 w 76200"/>
                  <a:gd name="connsiteY27" fmla="*/ 100832 h 171450"/>
                  <a:gd name="connsiteX28" fmla="*/ 50416 w 76200"/>
                  <a:gd name="connsiteY28" fmla="*/ 107566 h 171450"/>
                  <a:gd name="connsiteX29" fmla="*/ 47625 w 76200"/>
                  <a:gd name="connsiteY29" fmla="*/ 114300 h 171450"/>
                  <a:gd name="connsiteX30" fmla="*/ 47625 w 76200"/>
                  <a:gd name="connsiteY30" fmla="*/ 152400 h 171450"/>
                  <a:gd name="connsiteX31" fmla="*/ 28575 w 76200"/>
                  <a:gd name="connsiteY31" fmla="*/ 152400 h 171450"/>
                  <a:gd name="connsiteX32" fmla="*/ 28575 w 76200"/>
                  <a:gd name="connsiteY32" fmla="*/ 114300 h 171450"/>
                  <a:gd name="connsiteX33" fmla="*/ 25784 w 76200"/>
                  <a:gd name="connsiteY33" fmla="*/ 107566 h 171450"/>
                  <a:gd name="connsiteX34" fmla="*/ 19050 w 76200"/>
                  <a:gd name="connsiteY34" fmla="*/ 100832 h 171450"/>
                  <a:gd name="connsiteX35" fmla="*/ 19050 w 76200"/>
                  <a:gd name="connsiteY35" fmla="*/ 6667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6200" h="171450">
                    <a:moveTo>
                      <a:pt x="0" y="66675"/>
                    </a:moveTo>
                    <a:lnTo>
                      <a:pt x="0" y="104775"/>
                    </a:lnTo>
                    <a:cubicBezTo>
                      <a:pt x="0" y="107309"/>
                      <a:pt x="1000" y="109728"/>
                      <a:pt x="2791" y="111509"/>
                    </a:cubicBezTo>
                    <a:lnTo>
                      <a:pt x="9525" y="118243"/>
                    </a:lnTo>
                    <a:lnTo>
                      <a:pt x="9525" y="161925"/>
                    </a:lnTo>
                    <a:cubicBezTo>
                      <a:pt x="9525" y="167192"/>
                      <a:pt x="13792" y="171450"/>
                      <a:pt x="19050" y="171450"/>
                    </a:cubicBezTo>
                    <a:lnTo>
                      <a:pt x="57150" y="171450"/>
                    </a:lnTo>
                    <a:cubicBezTo>
                      <a:pt x="62408" y="171450"/>
                      <a:pt x="66675" y="167192"/>
                      <a:pt x="66675" y="161925"/>
                    </a:cubicBezTo>
                    <a:lnTo>
                      <a:pt x="66675" y="118243"/>
                    </a:lnTo>
                    <a:lnTo>
                      <a:pt x="73409" y="111509"/>
                    </a:lnTo>
                    <a:cubicBezTo>
                      <a:pt x="75200" y="109728"/>
                      <a:pt x="76200" y="107309"/>
                      <a:pt x="76200" y="104775"/>
                    </a:cubicBezTo>
                    <a:lnTo>
                      <a:pt x="76200" y="66675"/>
                    </a:lnTo>
                    <a:cubicBezTo>
                      <a:pt x="76200" y="56531"/>
                      <a:pt x="70847" y="47654"/>
                      <a:pt x="62855" y="42586"/>
                    </a:cubicBezTo>
                    <a:cubicBezTo>
                      <a:pt x="65218" y="38424"/>
                      <a:pt x="66675" y="33690"/>
                      <a:pt x="66675" y="28575"/>
                    </a:cubicBezTo>
                    <a:cubicBezTo>
                      <a:pt x="66675" y="12821"/>
                      <a:pt x="53854" y="0"/>
                      <a:pt x="38100" y="0"/>
                    </a:cubicBezTo>
                    <a:cubicBezTo>
                      <a:pt x="22346" y="0"/>
                      <a:pt x="9525" y="12821"/>
                      <a:pt x="9525" y="28575"/>
                    </a:cubicBezTo>
                    <a:cubicBezTo>
                      <a:pt x="9525" y="33690"/>
                      <a:pt x="10982" y="38424"/>
                      <a:pt x="13345" y="42586"/>
                    </a:cubicBezTo>
                    <a:cubicBezTo>
                      <a:pt x="5353" y="47654"/>
                      <a:pt x="0" y="56531"/>
                      <a:pt x="0" y="66675"/>
                    </a:cubicBezTo>
                    <a:close/>
                    <a:moveTo>
                      <a:pt x="38100" y="19050"/>
                    </a:moveTo>
                    <a:cubicBezTo>
                      <a:pt x="43348" y="19050"/>
                      <a:pt x="47625" y="23317"/>
                      <a:pt x="47625" y="28575"/>
                    </a:cubicBezTo>
                    <a:cubicBezTo>
                      <a:pt x="47625" y="33833"/>
                      <a:pt x="43348" y="38100"/>
                      <a:pt x="38100" y="38100"/>
                    </a:cubicBezTo>
                    <a:cubicBezTo>
                      <a:pt x="32852" y="38100"/>
                      <a:pt x="28575" y="33833"/>
                      <a:pt x="28575" y="28575"/>
                    </a:cubicBezTo>
                    <a:cubicBezTo>
                      <a:pt x="28575" y="23317"/>
                      <a:pt x="32852" y="19050"/>
                      <a:pt x="38100" y="19050"/>
                    </a:cubicBezTo>
                    <a:close/>
                    <a:moveTo>
                      <a:pt x="19050" y="66675"/>
                    </a:moveTo>
                    <a:cubicBezTo>
                      <a:pt x="19050" y="61417"/>
                      <a:pt x="23327" y="57150"/>
                      <a:pt x="28575" y="57150"/>
                    </a:cubicBezTo>
                    <a:lnTo>
                      <a:pt x="47625" y="57150"/>
                    </a:lnTo>
                    <a:cubicBezTo>
                      <a:pt x="52873" y="57150"/>
                      <a:pt x="57150" y="61417"/>
                      <a:pt x="57150" y="66675"/>
                    </a:cubicBezTo>
                    <a:lnTo>
                      <a:pt x="57150" y="100832"/>
                    </a:lnTo>
                    <a:lnTo>
                      <a:pt x="50416" y="107566"/>
                    </a:lnTo>
                    <a:cubicBezTo>
                      <a:pt x="48625" y="109347"/>
                      <a:pt x="47625" y="111766"/>
                      <a:pt x="47625" y="114300"/>
                    </a:cubicBezTo>
                    <a:lnTo>
                      <a:pt x="47625" y="152400"/>
                    </a:lnTo>
                    <a:lnTo>
                      <a:pt x="28575" y="152400"/>
                    </a:lnTo>
                    <a:lnTo>
                      <a:pt x="28575" y="114300"/>
                    </a:lnTo>
                    <a:cubicBezTo>
                      <a:pt x="28575" y="111766"/>
                      <a:pt x="27575" y="109347"/>
                      <a:pt x="25784" y="107566"/>
                    </a:cubicBezTo>
                    <a:lnTo>
                      <a:pt x="19050" y="100832"/>
                    </a:lnTo>
                    <a:lnTo>
                      <a:pt x="1905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2" name="Group 2">
            <a:extLst>
              <a:ext uri="{FF2B5EF4-FFF2-40B4-BE49-F238E27FC236}">
                <a16:creationId xmlns:a16="http://schemas.microsoft.com/office/drawing/2014/main" id="{E3251394-8AA9-39CF-05B3-EB339161CC54}"/>
              </a:ext>
            </a:extLst>
          </p:cNvPr>
          <p:cNvGrpSpPr/>
          <p:nvPr/>
        </p:nvGrpSpPr>
        <p:grpSpPr>
          <a:xfrm>
            <a:off x="1777014" y="2763608"/>
            <a:ext cx="3144884" cy="1041009"/>
            <a:chOff x="4030979" y="1583955"/>
            <a:chExt cx="2335876" cy="1041009"/>
          </a:xfrm>
          <a:solidFill>
            <a:srgbClr val="D4219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3" name="Rounded Rectangle 3">
              <a:extLst>
                <a:ext uri="{FF2B5EF4-FFF2-40B4-BE49-F238E27FC236}">
                  <a16:creationId xmlns:a16="http://schemas.microsoft.com/office/drawing/2014/main" id="{6041471C-CD63-6638-B0B2-19AA47C12B8B}"/>
                </a:ext>
              </a:extLst>
            </p:cNvPr>
            <p:cNvSpPr/>
            <p:nvPr/>
          </p:nvSpPr>
          <p:spPr>
            <a:xfrm>
              <a:off x="4030979" y="1583955"/>
              <a:ext cx="2335876" cy="1041009"/>
            </a:xfrm>
            <a:prstGeom prst="roundRect">
              <a:avLst>
                <a:gd name="adj" fmla="val 63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4" name="TextBox 5">
              <a:extLst>
                <a:ext uri="{FF2B5EF4-FFF2-40B4-BE49-F238E27FC236}">
                  <a16:creationId xmlns:a16="http://schemas.microsoft.com/office/drawing/2014/main" id="{F115F26E-F58A-B8CD-4FEB-9BD17F4F1E5E}"/>
                </a:ext>
              </a:extLst>
            </p:cNvPr>
            <p:cNvSpPr txBox="1"/>
            <p:nvPr/>
          </p:nvSpPr>
          <p:spPr>
            <a:xfrm>
              <a:off x="4048298" y="2023337"/>
              <a:ext cx="2310938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r>
                <a:rPr kumimoji="0" lang="es-CO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es el potencial exportador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(2° en </a:t>
              </a:r>
              <a:r>
                <a:rPr kumimoji="0" lang="es-CO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Latam</a:t>
              </a: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) (BID, 2022)</a:t>
              </a:r>
            </a:p>
          </p:txBody>
        </p:sp>
        <p:sp>
          <p:nvSpPr>
            <p:cNvPr id="75" name="TextBox 576">
              <a:extLst>
                <a:ext uri="{FF2B5EF4-FFF2-40B4-BE49-F238E27FC236}">
                  <a16:creationId xmlns:a16="http://schemas.microsoft.com/office/drawing/2014/main" id="{3EC5BBE5-8F04-FF99-3330-08DC3B369ED6}"/>
                </a:ext>
              </a:extLst>
            </p:cNvPr>
            <p:cNvSpPr txBox="1"/>
            <p:nvPr/>
          </p:nvSpPr>
          <p:spPr>
            <a:xfrm>
              <a:off x="4055890" y="1641831"/>
              <a:ext cx="2310938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USD $2.573 MM</a:t>
              </a:r>
            </a:p>
          </p:txBody>
        </p:sp>
      </p:grpSp>
      <p:sp>
        <p:nvSpPr>
          <p:cNvPr id="76" name="Freeform 769">
            <a:extLst>
              <a:ext uri="{FF2B5EF4-FFF2-40B4-BE49-F238E27FC236}">
                <a16:creationId xmlns:a16="http://schemas.microsoft.com/office/drawing/2014/main" id="{07AAD1EC-90B5-E3D9-E34C-09BB7F245F36}"/>
              </a:ext>
            </a:extLst>
          </p:cNvPr>
          <p:cNvSpPr>
            <a:spLocks noChangeAspect="1"/>
          </p:cNvSpPr>
          <p:nvPr/>
        </p:nvSpPr>
        <p:spPr bwMode="auto">
          <a:xfrm>
            <a:off x="343532" y="2719095"/>
            <a:ext cx="1758461" cy="975998"/>
          </a:xfrm>
          <a:custGeom>
            <a:avLst/>
            <a:gdLst>
              <a:gd name="T0" fmla="*/ 722166 w 704"/>
              <a:gd name="T1" fmla="*/ 0 h 391"/>
              <a:gd name="T2" fmla="*/ 817439 w 704"/>
              <a:gd name="T3" fmla="*/ 28563 h 391"/>
              <a:gd name="T4" fmla="*/ 806006 w 704"/>
              <a:gd name="T5" fmla="*/ 66647 h 391"/>
              <a:gd name="T6" fmla="*/ 882224 w 704"/>
              <a:gd name="T7" fmla="*/ 45701 h 391"/>
              <a:gd name="T8" fmla="*/ 939388 w 704"/>
              <a:gd name="T9" fmla="*/ 72359 h 391"/>
              <a:gd name="T10" fmla="*/ 926049 w 704"/>
              <a:gd name="T11" fmla="*/ 95209 h 391"/>
              <a:gd name="T12" fmla="*/ 878413 w 704"/>
              <a:gd name="T13" fmla="*/ 129485 h 391"/>
              <a:gd name="T14" fmla="*/ 861264 w 704"/>
              <a:gd name="T15" fmla="*/ 209461 h 391"/>
              <a:gd name="T16" fmla="*/ 897468 w 704"/>
              <a:gd name="T17" fmla="*/ 163760 h 391"/>
              <a:gd name="T18" fmla="*/ 931766 w 704"/>
              <a:gd name="T19" fmla="*/ 116156 h 391"/>
              <a:gd name="T20" fmla="*/ 971780 w 704"/>
              <a:gd name="T21" fmla="*/ 146623 h 391"/>
              <a:gd name="T22" fmla="*/ 981308 w 704"/>
              <a:gd name="T23" fmla="*/ 161856 h 391"/>
              <a:gd name="T24" fmla="*/ 954631 w 704"/>
              <a:gd name="T25" fmla="*/ 224694 h 391"/>
              <a:gd name="T26" fmla="*/ 1067053 w 704"/>
              <a:gd name="T27" fmla="*/ 201844 h 391"/>
              <a:gd name="T28" fmla="*/ 1110878 w 704"/>
              <a:gd name="T29" fmla="*/ 182802 h 391"/>
              <a:gd name="T30" fmla="*/ 1160420 w 704"/>
              <a:gd name="T31" fmla="*/ 131389 h 391"/>
              <a:gd name="T32" fmla="*/ 1267125 w 704"/>
              <a:gd name="T33" fmla="*/ 110443 h 391"/>
              <a:gd name="T34" fmla="*/ 1309045 w 704"/>
              <a:gd name="T35" fmla="*/ 49509 h 391"/>
              <a:gd name="T36" fmla="*/ 1339533 w 704"/>
              <a:gd name="T37" fmla="*/ 100922 h 391"/>
              <a:gd name="T38" fmla="*/ 1272842 w 704"/>
              <a:gd name="T39" fmla="*/ 169473 h 391"/>
              <a:gd name="T40" fmla="*/ 1240449 w 704"/>
              <a:gd name="T41" fmla="*/ 236119 h 391"/>
              <a:gd name="T42" fmla="*/ 1168042 w 704"/>
              <a:gd name="T43" fmla="*/ 270395 h 391"/>
              <a:gd name="T44" fmla="*/ 1135649 w 704"/>
              <a:gd name="T45" fmla="*/ 319904 h 391"/>
              <a:gd name="T46" fmla="*/ 1114689 w 704"/>
              <a:gd name="T47" fmla="*/ 333233 h 391"/>
              <a:gd name="T48" fmla="*/ 1107068 w 704"/>
              <a:gd name="T49" fmla="*/ 354179 h 391"/>
              <a:gd name="T50" fmla="*/ 1114689 w 704"/>
              <a:gd name="T51" fmla="*/ 413209 h 391"/>
              <a:gd name="T52" fmla="*/ 1091824 w 704"/>
              <a:gd name="T53" fmla="*/ 443676 h 391"/>
              <a:gd name="T54" fmla="*/ 1023228 w 704"/>
              <a:gd name="T55" fmla="*/ 493185 h 391"/>
              <a:gd name="T56" fmla="*/ 967969 w 704"/>
              <a:gd name="T57" fmla="*/ 571257 h 391"/>
              <a:gd name="T58" fmla="*/ 977497 w 704"/>
              <a:gd name="T59" fmla="*/ 653137 h 391"/>
              <a:gd name="T60" fmla="*/ 973686 w 704"/>
              <a:gd name="T61" fmla="*/ 744538 h 391"/>
              <a:gd name="T62" fmla="*/ 943198 w 704"/>
              <a:gd name="T63" fmla="*/ 712167 h 391"/>
              <a:gd name="T64" fmla="*/ 927955 w 704"/>
              <a:gd name="T65" fmla="*/ 656945 h 391"/>
              <a:gd name="T66" fmla="*/ 889846 w 704"/>
              <a:gd name="T67" fmla="*/ 597915 h 391"/>
              <a:gd name="T68" fmla="*/ 838399 w 704"/>
              <a:gd name="T69" fmla="*/ 586490 h 391"/>
              <a:gd name="T70" fmla="*/ 773613 w 704"/>
              <a:gd name="T71" fmla="*/ 588395 h 391"/>
              <a:gd name="T72" fmla="*/ 773613 w 704"/>
              <a:gd name="T73" fmla="*/ 599820 h 391"/>
              <a:gd name="T74" fmla="*/ 752653 w 704"/>
              <a:gd name="T75" fmla="*/ 616957 h 391"/>
              <a:gd name="T76" fmla="*/ 708828 w 704"/>
              <a:gd name="T77" fmla="*/ 605532 h 391"/>
              <a:gd name="T78" fmla="*/ 638326 w 704"/>
              <a:gd name="T79" fmla="*/ 605532 h 391"/>
              <a:gd name="T80" fmla="*/ 579257 w 704"/>
              <a:gd name="T81" fmla="*/ 658850 h 391"/>
              <a:gd name="T82" fmla="*/ 565919 w 704"/>
              <a:gd name="T83" fmla="*/ 710263 h 391"/>
              <a:gd name="T84" fmla="*/ 506850 w 704"/>
              <a:gd name="T85" fmla="*/ 632191 h 391"/>
              <a:gd name="T86" fmla="*/ 455403 w 704"/>
              <a:gd name="T87" fmla="*/ 607436 h 391"/>
              <a:gd name="T88" fmla="*/ 402050 w 704"/>
              <a:gd name="T89" fmla="*/ 571257 h 391"/>
              <a:gd name="T90" fmla="*/ 266763 w 704"/>
              <a:gd name="T91" fmla="*/ 552215 h 391"/>
              <a:gd name="T92" fmla="*/ 125760 w 704"/>
              <a:gd name="T93" fmla="*/ 502706 h 391"/>
              <a:gd name="T94" fmla="*/ 55258 w 704"/>
              <a:gd name="T95" fmla="*/ 441772 h 391"/>
              <a:gd name="T96" fmla="*/ 28582 w 704"/>
              <a:gd name="T97" fmla="*/ 354179 h 391"/>
              <a:gd name="T98" fmla="*/ 34298 w 704"/>
              <a:gd name="T99" fmla="*/ 344658 h 391"/>
              <a:gd name="T100" fmla="*/ 0 w 704"/>
              <a:gd name="T101" fmla="*/ 283724 h 391"/>
              <a:gd name="T102" fmla="*/ 9527 w 704"/>
              <a:gd name="T103" fmla="*/ 201844 h 391"/>
              <a:gd name="T104" fmla="*/ 45731 w 704"/>
              <a:gd name="T105" fmla="*/ 93305 h 391"/>
              <a:gd name="T106" fmla="*/ 55258 w 704"/>
              <a:gd name="T107" fmla="*/ 26659 h 391"/>
              <a:gd name="T108" fmla="*/ 78124 w 704"/>
              <a:gd name="T109" fmla="*/ 53317 h 391"/>
              <a:gd name="T110" fmla="*/ 93367 w 704"/>
              <a:gd name="T111" fmla="*/ 0 h 39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04"/>
              <a:gd name="T169" fmla="*/ 0 h 391"/>
              <a:gd name="T170" fmla="*/ 704 w 704"/>
              <a:gd name="T171" fmla="*/ 391 h 39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04" h="391">
                <a:moveTo>
                  <a:pt x="49" y="0"/>
                </a:moveTo>
                <a:cubicBezTo>
                  <a:pt x="58" y="0"/>
                  <a:pt x="67" y="1"/>
                  <a:pt x="75" y="1"/>
                </a:cubicBezTo>
                <a:cubicBezTo>
                  <a:pt x="117" y="1"/>
                  <a:pt x="159" y="1"/>
                  <a:pt x="201" y="1"/>
                </a:cubicBezTo>
                <a:cubicBezTo>
                  <a:pt x="236" y="1"/>
                  <a:pt x="271" y="2"/>
                  <a:pt x="306" y="2"/>
                </a:cubicBezTo>
                <a:cubicBezTo>
                  <a:pt x="323" y="2"/>
                  <a:pt x="341" y="2"/>
                  <a:pt x="358" y="1"/>
                </a:cubicBezTo>
                <a:cubicBezTo>
                  <a:pt x="365" y="1"/>
                  <a:pt x="372" y="0"/>
                  <a:pt x="379" y="0"/>
                </a:cubicBezTo>
                <a:cubicBezTo>
                  <a:pt x="381" y="0"/>
                  <a:pt x="383" y="1"/>
                  <a:pt x="386" y="2"/>
                </a:cubicBezTo>
                <a:cubicBezTo>
                  <a:pt x="389" y="3"/>
                  <a:pt x="391" y="5"/>
                  <a:pt x="394" y="6"/>
                </a:cubicBezTo>
                <a:cubicBezTo>
                  <a:pt x="397" y="7"/>
                  <a:pt x="401" y="6"/>
                  <a:pt x="404" y="7"/>
                </a:cubicBezTo>
                <a:cubicBezTo>
                  <a:pt x="406" y="8"/>
                  <a:pt x="408" y="10"/>
                  <a:pt x="410" y="11"/>
                </a:cubicBezTo>
                <a:cubicBezTo>
                  <a:pt x="414" y="13"/>
                  <a:pt x="417" y="15"/>
                  <a:pt x="421" y="15"/>
                </a:cubicBezTo>
                <a:cubicBezTo>
                  <a:pt x="423" y="16"/>
                  <a:pt x="426" y="15"/>
                  <a:pt x="429" y="15"/>
                </a:cubicBezTo>
                <a:cubicBezTo>
                  <a:pt x="433" y="16"/>
                  <a:pt x="437" y="18"/>
                  <a:pt x="440" y="18"/>
                </a:cubicBezTo>
                <a:cubicBezTo>
                  <a:pt x="438" y="19"/>
                  <a:pt x="434" y="20"/>
                  <a:pt x="431" y="22"/>
                </a:cubicBezTo>
                <a:cubicBezTo>
                  <a:pt x="428" y="23"/>
                  <a:pt x="424" y="26"/>
                  <a:pt x="421" y="28"/>
                </a:cubicBezTo>
                <a:cubicBezTo>
                  <a:pt x="418" y="31"/>
                  <a:pt x="414" y="33"/>
                  <a:pt x="412" y="36"/>
                </a:cubicBezTo>
                <a:cubicBezTo>
                  <a:pt x="411" y="37"/>
                  <a:pt x="413" y="38"/>
                  <a:pt x="414" y="38"/>
                </a:cubicBezTo>
                <a:cubicBezTo>
                  <a:pt x="417" y="38"/>
                  <a:pt x="420" y="36"/>
                  <a:pt x="423" y="35"/>
                </a:cubicBezTo>
                <a:cubicBezTo>
                  <a:pt x="424" y="35"/>
                  <a:pt x="425" y="36"/>
                  <a:pt x="426" y="36"/>
                </a:cubicBezTo>
                <a:cubicBezTo>
                  <a:pt x="427" y="37"/>
                  <a:pt x="428" y="40"/>
                  <a:pt x="429" y="39"/>
                </a:cubicBezTo>
                <a:cubicBezTo>
                  <a:pt x="433" y="39"/>
                  <a:pt x="436" y="37"/>
                  <a:pt x="440" y="35"/>
                </a:cubicBezTo>
                <a:cubicBezTo>
                  <a:pt x="443" y="34"/>
                  <a:pt x="446" y="34"/>
                  <a:pt x="449" y="32"/>
                </a:cubicBezTo>
                <a:cubicBezTo>
                  <a:pt x="453" y="30"/>
                  <a:pt x="455" y="26"/>
                  <a:pt x="458" y="24"/>
                </a:cubicBezTo>
                <a:cubicBezTo>
                  <a:pt x="460" y="23"/>
                  <a:pt x="462" y="23"/>
                  <a:pt x="463" y="24"/>
                </a:cubicBezTo>
                <a:cubicBezTo>
                  <a:pt x="464" y="25"/>
                  <a:pt x="461" y="26"/>
                  <a:pt x="460" y="27"/>
                </a:cubicBezTo>
                <a:cubicBezTo>
                  <a:pt x="458" y="29"/>
                  <a:pt x="454" y="31"/>
                  <a:pt x="455" y="34"/>
                </a:cubicBezTo>
                <a:cubicBezTo>
                  <a:pt x="456" y="37"/>
                  <a:pt x="461" y="36"/>
                  <a:pt x="464" y="37"/>
                </a:cubicBezTo>
                <a:cubicBezTo>
                  <a:pt x="466" y="38"/>
                  <a:pt x="468" y="40"/>
                  <a:pt x="470" y="40"/>
                </a:cubicBezTo>
                <a:cubicBezTo>
                  <a:pt x="475" y="41"/>
                  <a:pt x="480" y="38"/>
                  <a:pt x="485" y="38"/>
                </a:cubicBezTo>
                <a:cubicBezTo>
                  <a:pt x="488" y="38"/>
                  <a:pt x="491" y="37"/>
                  <a:pt x="493" y="38"/>
                </a:cubicBezTo>
                <a:cubicBezTo>
                  <a:pt x="494" y="39"/>
                  <a:pt x="494" y="41"/>
                  <a:pt x="495" y="43"/>
                </a:cubicBezTo>
                <a:cubicBezTo>
                  <a:pt x="496" y="45"/>
                  <a:pt x="498" y="46"/>
                  <a:pt x="499" y="47"/>
                </a:cubicBezTo>
                <a:cubicBezTo>
                  <a:pt x="501" y="49"/>
                  <a:pt x="503" y="49"/>
                  <a:pt x="503" y="50"/>
                </a:cubicBezTo>
                <a:cubicBezTo>
                  <a:pt x="504" y="52"/>
                  <a:pt x="501" y="51"/>
                  <a:pt x="500" y="51"/>
                </a:cubicBezTo>
                <a:cubicBezTo>
                  <a:pt x="497" y="51"/>
                  <a:pt x="494" y="51"/>
                  <a:pt x="491" y="51"/>
                </a:cubicBezTo>
                <a:cubicBezTo>
                  <a:pt x="489" y="51"/>
                  <a:pt x="487" y="50"/>
                  <a:pt x="486" y="50"/>
                </a:cubicBezTo>
                <a:cubicBezTo>
                  <a:pt x="483" y="51"/>
                  <a:pt x="482" y="53"/>
                  <a:pt x="480" y="54"/>
                </a:cubicBezTo>
                <a:cubicBezTo>
                  <a:pt x="476" y="54"/>
                  <a:pt x="471" y="50"/>
                  <a:pt x="468" y="52"/>
                </a:cubicBezTo>
                <a:cubicBezTo>
                  <a:pt x="464" y="53"/>
                  <a:pt x="462" y="57"/>
                  <a:pt x="461" y="60"/>
                </a:cubicBezTo>
                <a:cubicBezTo>
                  <a:pt x="458" y="64"/>
                  <a:pt x="456" y="69"/>
                  <a:pt x="455" y="74"/>
                </a:cubicBezTo>
                <a:cubicBezTo>
                  <a:pt x="455" y="75"/>
                  <a:pt x="457" y="75"/>
                  <a:pt x="457" y="74"/>
                </a:cubicBezTo>
                <a:cubicBezTo>
                  <a:pt x="459" y="72"/>
                  <a:pt x="460" y="70"/>
                  <a:pt x="461" y="68"/>
                </a:cubicBezTo>
                <a:cubicBezTo>
                  <a:pt x="462" y="66"/>
                  <a:pt x="462" y="63"/>
                  <a:pt x="464" y="62"/>
                </a:cubicBezTo>
                <a:cubicBezTo>
                  <a:pt x="465" y="61"/>
                  <a:pt x="467" y="61"/>
                  <a:pt x="467" y="62"/>
                </a:cubicBezTo>
                <a:cubicBezTo>
                  <a:pt x="466" y="66"/>
                  <a:pt x="464" y="70"/>
                  <a:pt x="462" y="74"/>
                </a:cubicBezTo>
                <a:cubicBezTo>
                  <a:pt x="460" y="78"/>
                  <a:pt x="457" y="83"/>
                  <a:pt x="455" y="87"/>
                </a:cubicBezTo>
                <a:cubicBezTo>
                  <a:pt x="454" y="91"/>
                  <a:pt x="453" y="95"/>
                  <a:pt x="453" y="98"/>
                </a:cubicBezTo>
                <a:cubicBezTo>
                  <a:pt x="452" y="102"/>
                  <a:pt x="452" y="106"/>
                  <a:pt x="452" y="110"/>
                </a:cubicBezTo>
                <a:cubicBezTo>
                  <a:pt x="452" y="113"/>
                  <a:pt x="451" y="116"/>
                  <a:pt x="452" y="119"/>
                </a:cubicBezTo>
                <a:cubicBezTo>
                  <a:pt x="453" y="120"/>
                  <a:pt x="454" y="121"/>
                  <a:pt x="455" y="122"/>
                </a:cubicBezTo>
                <a:cubicBezTo>
                  <a:pt x="457" y="122"/>
                  <a:pt x="459" y="122"/>
                  <a:pt x="461" y="121"/>
                </a:cubicBezTo>
                <a:cubicBezTo>
                  <a:pt x="464" y="118"/>
                  <a:pt x="466" y="115"/>
                  <a:pt x="468" y="111"/>
                </a:cubicBezTo>
                <a:cubicBezTo>
                  <a:pt x="470" y="108"/>
                  <a:pt x="471" y="105"/>
                  <a:pt x="471" y="102"/>
                </a:cubicBezTo>
                <a:cubicBezTo>
                  <a:pt x="472" y="96"/>
                  <a:pt x="471" y="91"/>
                  <a:pt x="471" y="86"/>
                </a:cubicBezTo>
                <a:cubicBezTo>
                  <a:pt x="472" y="82"/>
                  <a:pt x="473" y="78"/>
                  <a:pt x="475" y="75"/>
                </a:cubicBezTo>
                <a:cubicBezTo>
                  <a:pt x="476" y="72"/>
                  <a:pt x="477" y="70"/>
                  <a:pt x="479" y="68"/>
                </a:cubicBezTo>
                <a:cubicBezTo>
                  <a:pt x="480" y="67"/>
                  <a:pt x="482" y="65"/>
                  <a:pt x="483" y="66"/>
                </a:cubicBezTo>
                <a:cubicBezTo>
                  <a:pt x="484" y="66"/>
                  <a:pt x="483" y="69"/>
                  <a:pt x="484" y="69"/>
                </a:cubicBezTo>
                <a:cubicBezTo>
                  <a:pt x="485" y="69"/>
                  <a:pt x="486" y="67"/>
                  <a:pt x="487" y="66"/>
                </a:cubicBezTo>
                <a:cubicBezTo>
                  <a:pt x="488" y="64"/>
                  <a:pt x="489" y="62"/>
                  <a:pt x="489" y="61"/>
                </a:cubicBezTo>
                <a:cubicBezTo>
                  <a:pt x="490" y="59"/>
                  <a:pt x="491" y="56"/>
                  <a:pt x="492" y="55"/>
                </a:cubicBezTo>
                <a:cubicBezTo>
                  <a:pt x="494" y="54"/>
                  <a:pt x="496" y="54"/>
                  <a:pt x="497" y="55"/>
                </a:cubicBezTo>
                <a:cubicBezTo>
                  <a:pt x="500" y="55"/>
                  <a:pt x="501" y="57"/>
                  <a:pt x="503" y="59"/>
                </a:cubicBezTo>
                <a:cubicBezTo>
                  <a:pt x="506" y="60"/>
                  <a:pt x="508" y="61"/>
                  <a:pt x="510" y="63"/>
                </a:cubicBezTo>
                <a:cubicBezTo>
                  <a:pt x="511" y="65"/>
                  <a:pt x="510" y="67"/>
                  <a:pt x="510" y="69"/>
                </a:cubicBezTo>
                <a:cubicBezTo>
                  <a:pt x="510" y="72"/>
                  <a:pt x="511" y="74"/>
                  <a:pt x="510" y="77"/>
                </a:cubicBezTo>
                <a:cubicBezTo>
                  <a:pt x="510" y="78"/>
                  <a:pt x="509" y="80"/>
                  <a:pt x="508" y="82"/>
                </a:cubicBezTo>
                <a:cubicBezTo>
                  <a:pt x="506" y="83"/>
                  <a:pt x="503" y="82"/>
                  <a:pt x="501" y="83"/>
                </a:cubicBezTo>
                <a:cubicBezTo>
                  <a:pt x="500" y="84"/>
                  <a:pt x="499" y="87"/>
                  <a:pt x="501" y="88"/>
                </a:cubicBezTo>
                <a:cubicBezTo>
                  <a:pt x="503" y="88"/>
                  <a:pt x="505" y="85"/>
                  <a:pt x="507" y="84"/>
                </a:cubicBezTo>
                <a:cubicBezTo>
                  <a:pt x="509" y="84"/>
                  <a:pt x="511" y="83"/>
                  <a:pt x="513" y="83"/>
                </a:cubicBezTo>
                <a:cubicBezTo>
                  <a:pt x="514" y="84"/>
                  <a:pt x="515" y="84"/>
                  <a:pt x="515" y="85"/>
                </a:cubicBezTo>
                <a:cubicBezTo>
                  <a:pt x="517" y="90"/>
                  <a:pt x="517" y="97"/>
                  <a:pt x="518" y="102"/>
                </a:cubicBezTo>
                <a:cubicBezTo>
                  <a:pt x="517" y="104"/>
                  <a:pt x="517" y="106"/>
                  <a:pt x="516" y="107"/>
                </a:cubicBezTo>
                <a:cubicBezTo>
                  <a:pt x="514" y="108"/>
                  <a:pt x="511" y="107"/>
                  <a:pt x="510" y="108"/>
                </a:cubicBezTo>
                <a:cubicBezTo>
                  <a:pt x="509" y="109"/>
                  <a:pt x="509" y="110"/>
                  <a:pt x="508" y="111"/>
                </a:cubicBezTo>
                <a:cubicBezTo>
                  <a:pt x="508" y="112"/>
                  <a:pt x="507" y="114"/>
                  <a:pt x="506" y="115"/>
                </a:cubicBezTo>
                <a:cubicBezTo>
                  <a:pt x="504" y="116"/>
                  <a:pt x="503" y="116"/>
                  <a:pt x="501" y="118"/>
                </a:cubicBezTo>
                <a:cubicBezTo>
                  <a:pt x="500" y="119"/>
                  <a:pt x="500" y="121"/>
                  <a:pt x="501" y="122"/>
                </a:cubicBezTo>
                <a:cubicBezTo>
                  <a:pt x="504" y="124"/>
                  <a:pt x="507" y="125"/>
                  <a:pt x="510" y="125"/>
                </a:cubicBezTo>
                <a:cubicBezTo>
                  <a:pt x="514" y="125"/>
                  <a:pt x="518" y="125"/>
                  <a:pt x="522" y="124"/>
                </a:cubicBezTo>
                <a:cubicBezTo>
                  <a:pt x="526" y="123"/>
                  <a:pt x="528" y="121"/>
                  <a:pt x="531" y="119"/>
                </a:cubicBezTo>
                <a:cubicBezTo>
                  <a:pt x="537" y="117"/>
                  <a:pt x="542" y="114"/>
                  <a:pt x="548" y="112"/>
                </a:cubicBezTo>
                <a:cubicBezTo>
                  <a:pt x="552" y="110"/>
                  <a:pt x="557" y="109"/>
                  <a:pt x="560" y="106"/>
                </a:cubicBezTo>
                <a:cubicBezTo>
                  <a:pt x="561" y="106"/>
                  <a:pt x="560" y="105"/>
                  <a:pt x="560" y="104"/>
                </a:cubicBezTo>
                <a:cubicBezTo>
                  <a:pt x="559" y="103"/>
                  <a:pt x="559" y="102"/>
                  <a:pt x="559" y="101"/>
                </a:cubicBezTo>
                <a:cubicBezTo>
                  <a:pt x="559" y="99"/>
                  <a:pt x="559" y="98"/>
                  <a:pt x="559" y="97"/>
                </a:cubicBezTo>
                <a:cubicBezTo>
                  <a:pt x="560" y="97"/>
                  <a:pt x="562" y="96"/>
                  <a:pt x="563" y="96"/>
                </a:cubicBezTo>
                <a:cubicBezTo>
                  <a:pt x="566" y="96"/>
                  <a:pt x="570" y="97"/>
                  <a:pt x="573" y="97"/>
                </a:cubicBezTo>
                <a:cubicBezTo>
                  <a:pt x="577" y="97"/>
                  <a:pt x="580" y="97"/>
                  <a:pt x="583" y="96"/>
                </a:cubicBezTo>
                <a:cubicBezTo>
                  <a:pt x="587" y="95"/>
                  <a:pt x="591" y="95"/>
                  <a:pt x="594" y="93"/>
                </a:cubicBezTo>
                <a:cubicBezTo>
                  <a:pt x="596" y="92"/>
                  <a:pt x="595" y="90"/>
                  <a:pt x="595" y="89"/>
                </a:cubicBezTo>
                <a:cubicBezTo>
                  <a:pt x="595" y="87"/>
                  <a:pt x="593" y="85"/>
                  <a:pt x="594" y="83"/>
                </a:cubicBezTo>
                <a:cubicBezTo>
                  <a:pt x="595" y="81"/>
                  <a:pt x="599" y="82"/>
                  <a:pt x="600" y="80"/>
                </a:cubicBezTo>
                <a:cubicBezTo>
                  <a:pt x="602" y="79"/>
                  <a:pt x="602" y="77"/>
                  <a:pt x="603" y="75"/>
                </a:cubicBezTo>
                <a:cubicBezTo>
                  <a:pt x="606" y="73"/>
                  <a:pt x="607" y="71"/>
                  <a:pt x="609" y="69"/>
                </a:cubicBezTo>
                <a:cubicBezTo>
                  <a:pt x="615" y="69"/>
                  <a:pt x="622" y="69"/>
                  <a:pt x="628" y="69"/>
                </a:cubicBezTo>
                <a:cubicBezTo>
                  <a:pt x="636" y="69"/>
                  <a:pt x="645" y="69"/>
                  <a:pt x="653" y="69"/>
                </a:cubicBezTo>
                <a:cubicBezTo>
                  <a:pt x="653" y="68"/>
                  <a:pt x="652" y="66"/>
                  <a:pt x="653" y="65"/>
                </a:cubicBezTo>
                <a:cubicBezTo>
                  <a:pt x="654" y="64"/>
                  <a:pt x="655" y="63"/>
                  <a:pt x="657" y="63"/>
                </a:cubicBezTo>
                <a:cubicBezTo>
                  <a:pt x="659" y="62"/>
                  <a:pt x="662" y="64"/>
                  <a:pt x="663" y="63"/>
                </a:cubicBezTo>
                <a:cubicBezTo>
                  <a:pt x="665" y="62"/>
                  <a:pt x="664" y="60"/>
                  <a:pt x="665" y="58"/>
                </a:cubicBezTo>
                <a:cubicBezTo>
                  <a:pt x="666" y="57"/>
                  <a:pt x="668" y="57"/>
                  <a:pt x="669" y="55"/>
                </a:cubicBezTo>
                <a:cubicBezTo>
                  <a:pt x="670" y="53"/>
                  <a:pt x="669" y="51"/>
                  <a:pt x="670" y="49"/>
                </a:cubicBezTo>
                <a:cubicBezTo>
                  <a:pt x="671" y="47"/>
                  <a:pt x="674" y="45"/>
                  <a:pt x="676" y="43"/>
                </a:cubicBezTo>
                <a:cubicBezTo>
                  <a:pt x="676" y="42"/>
                  <a:pt x="674" y="41"/>
                  <a:pt x="675" y="40"/>
                </a:cubicBezTo>
                <a:cubicBezTo>
                  <a:pt x="676" y="37"/>
                  <a:pt x="679" y="34"/>
                  <a:pt x="681" y="31"/>
                </a:cubicBezTo>
                <a:cubicBezTo>
                  <a:pt x="682" y="29"/>
                  <a:pt x="684" y="26"/>
                  <a:pt x="687" y="26"/>
                </a:cubicBezTo>
                <a:cubicBezTo>
                  <a:pt x="689" y="26"/>
                  <a:pt x="688" y="31"/>
                  <a:pt x="690" y="31"/>
                </a:cubicBezTo>
                <a:cubicBezTo>
                  <a:pt x="692" y="32"/>
                  <a:pt x="693" y="28"/>
                  <a:pt x="695" y="28"/>
                </a:cubicBezTo>
                <a:cubicBezTo>
                  <a:pt x="697" y="28"/>
                  <a:pt x="699" y="29"/>
                  <a:pt x="701" y="30"/>
                </a:cubicBezTo>
                <a:cubicBezTo>
                  <a:pt x="701" y="30"/>
                  <a:pt x="702" y="31"/>
                  <a:pt x="703" y="31"/>
                </a:cubicBezTo>
                <a:cubicBezTo>
                  <a:pt x="702" y="38"/>
                  <a:pt x="701" y="45"/>
                  <a:pt x="701" y="53"/>
                </a:cubicBezTo>
                <a:cubicBezTo>
                  <a:pt x="701" y="53"/>
                  <a:pt x="702" y="53"/>
                  <a:pt x="703" y="53"/>
                </a:cubicBezTo>
                <a:cubicBezTo>
                  <a:pt x="703" y="57"/>
                  <a:pt x="703" y="62"/>
                  <a:pt x="703" y="67"/>
                </a:cubicBezTo>
                <a:cubicBezTo>
                  <a:pt x="703" y="70"/>
                  <a:pt x="704" y="74"/>
                  <a:pt x="702" y="77"/>
                </a:cubicBezTo>
                <a:cubicBezTo>
                  <a:pt x="699" y="80"/>
                  <a:pt x="695" y="83"/>
                  <a:pt x="690" y="84"/>
                </a:cubicBezTo>
                <a:cubicBezTo>
                  <a:pt x="688" y="85"/>
                  <a:pt x="685" y="81"/>
                  <a:pt x="682" y="82"/>
                </a:cubicBezTo>
                <a:cubicBezTo>
                  <a:pt x="679" y="83"/>
                  <a:pt x="678" y="86"/>
                  <a:pt x="676" y="87"/>
                </a:cubicBezTo>
                <a:cubicBezTo>
                  <a:pt x="674" y="88"/>
                  <a:pt x="670" y="88"/>
                  <a:pt x="668" y="89"/>
                </a:cubicBezTo>
                <a:cubicBezTo>
                  <a:pt x="665" y="91"/>
                  <a:pt x="663" y="94"/>
                  <a:pt x="662" y="97"/>
                </a:cubicBezTo>
                <a:cubicBezTo>
                  <a:pt x="660" y="100"/>
                  <a:pt x="658" y="103"/>
                  <a:pt x="657" y="107"/>
                </a:cubicBezTo>
                <a:cubicBezTo>
                  <a:pt x="656" y="109"/>
                  <a:pt x="656" y="111"/>
                  <a:pt x="657" y="113"/>
                </a:cubicBezTo>
                <a:cubicBezTo>
                  <a:pt x="657" y="115"/>
                  <a:pt x="659" y="118"/>
                  <a:pt x="659" y="121"/>
                </a:cubicBezTo>
                <a:cubicBezTo>
                  <a:pt x="658" y="123"/>
                  <a:pt x="657" y="127"/>
                  <a:pt x="654" y="128"/>
                </a:cubicBezTo>
                <a:cubicBezTo>
                  <a:pt x="652" y="129"/>
                  <a:pt x="653" y="124"/>
                  <a:pt x="651" y="124"/>
                </a:cubicBezTo>
                <a:cubicBezTo>
                  <a:pt x="650" y="123"/>
                  <a:pt x="648" y="124"/>
                  <a:pt x="647" y="125"/>
                </a:cubicBezTo>
                <a:cubicBezTo>
                  <a:pt x="647" y="126"/>
                  <a:pt x="648" y="129"/>
                  <a:pt x="647" y="129"/>
                </a:cubicBezTo>
                <a:cubicBezTo>
                  <a:pt x="643" y="130"/>
                  <a:pt x="639" y="128"/>
                  <a:pt x="635" y="128"/>
                </a:cubicBezTo>
                <a:cubicBezTo>
                  <a:pt x="632" y="128"/>
                  <a:pt x="629" y="129"/>
                  <a:pt x="627" y="130"/>
                </a:cubicBezTo>
                <a:cubicBezTo>
                  <a:pt x="623" y="131"/>
                  <a:pt x="620" y="133"/>
                  <a:pt x="617" y="135"/>
                </a:cubicBezTo>
                <a:cubicBezTo>
                  <a:pt x="615" y="137"/>
                  <a:pt x="614" y="139"/>
                  <a:pt x="613" y="142"/>
                </a:cubicBezTo>
                <a:cubicBezTo>
                  <a:pt x="613" y="143"/>
                  <a:pt x="615" y="144"/>
                  <a:pt x="615" y="145"/>
                </a:cubicBezTo>
                <a:cubicBezTo>
                  <a:pt x="615" y="149"/>
                  <a:pt x="614" y="153"/>
                  <a:pt x="612" y="157"/>
                </a:cubicBezTo>
                <a:cubicBezTo>
                  <a:pt x="610" y="160"/>
                  <a:pt x="607" y="161"/>
                  <a:pt x="604" y="164"/>
                </a:cubicBezTo>
                <a:cubicBezTo>
                  <a:pt x="602" y="165"/>
                  <a:pt x="601" y="167"/>
                  <a:pt x="599" y="167"/>
                </a:cubicBezTo>
                <a:cubicBezTo>
                  <a:pt x="598" y="167"/>
                  <a:pt x="597" y="165"/>
                  <a:pt x="596" y="165"/>
                </a:cubicBezTo>
                <a:cubicBezTo>
                  <a:pt x="595" y="165"/>
                  <a:pt x="596" y="167"/>
                  <a:pt x="596" y="168"/>
                </a:cubicBezTo>
                <a:cubicBezTo>
                  <a:pt x="596" y="169"/>
                  <a:pt x="598" y="170"/>
                  <a:pt x="597" y="172"/>
                </a:cubicBezTo>
                <a:cubicBezTo>
                  <a:pt x="597" y="176"/>
                  <a:pt x="596" y="181"/>
                  <a:pt x="594" y="186"/>
                </a:cubicBezTo>
                <a:cubicBezTo>
                  <a:pt x="593" y="188"/>
                  <a:pt x="591" y="191"/>
                  <a:pt x="588" y="192"/>
                </a:cubicBezTo>
                <a:cubicBezTo>
                  <a:pt x="587" y="193"/>
                  <a:pt x="587" y="191"/>
                  <a:pt x="587" y="190"/>
                </a:cubicBezTo>
                <a:cubicBezTo>
                  <a:pt x="586" y="188"/>
                  <a:pt x="585" y="185"/>
                  <a:pt x="585" y="183"/>
                </a:cubicBezTo>
                <a:cubicBezTo>
                  <a:pt x="584" y="180"/>
                  <a:pt x="585" y="178"/>
                  <a:pt x="585" y="175"/>
                </a:cubicBezTo>
                <a:cubicBezTo>
                  <a:pt x="585" y="172"/>
                  <a:pt x="584" y="169"/>
                  <a:pt x="585" y="167"/>
                </a:cubicBezTo>
                <a:cubicBezTo>
                  <a:pt x="585" y="165"/>
                  <a:pt x="588" y="165"/>
                  <a:pt x="588" y="163"/>
                </a:cubicBezTo>
                <a:cubicBezTo>
                  <a:pt x="589" y="162"/>
                  <a:pt x="587" y="160"/>
                  <a:pt x="586" y="161"/>
                </a:cubicBezTo>
                <a:cubicBezTo>
                  <a:pt x="584" y="163"/>
                  <a:pt x="582" y="166"/>
                  <a:pt x="581" y="169"/>
                </a:cubicBezTo>
                <a:cubicBezTo>
                  <a:pt x="580" y="171"/>
                  <a:pt x="581" y="174"/>
                  <a:pt x="581" y="177"/>
                </a:cubicBezTo>
                <a:cubicBezTo>
                  <a:pt x="581" y="180"/>
                  <a:pt x="581" y="183"/>
                  <a:pt x="581" y="186"/>
                </a:cubicBezTo>
                <a:cubicBezTo>
                  <a:pt x="581" y="188"/>
                  <a:pt x="580" y="189"/>
                  <a:pt x="580" y="190"/>
                </a:cubicBezTo>
                <a:cubicBezTo>
                  <a:pt x="580" y="194"/>
                  <a:pt x="579" y="197"/>
                  <a:pt x="579" y="201"/>
                </a:cubicBezTo>
                <a:cubicBezTo>
                  <a:pt x="579" y="203"/>
                  <a:pt x="578" y="205"/>
                  <a:pt x="579" y="206"/>
                </a:cubicBezTo>
                <a:cubicBezTo>
                  <a:pt x="580" y="207"/>
                  <a:pt x="583" y="206"/>
                  <a:pt x="584" y="208"/>
                </a:cubicBezTo>
                <a:cubicBezTo>
                  <a:pt x="585" y="210"/>
                  <a:pt x="583" y="212"/>
                  <a:pt x="584" y="215"/>
                </a:cubicBezTo>
                <a:cubicBezTo>
                  <a:pt x="584" y="216"/>
                  <a:pt x="586" y="217"/>
                  <a:pt x="585" y="217"/>
                </a:cubicBezTo>
                <a:cubicBezTo>
                  <a:pt x="583" y="218"/>
                  <a:pt x="581" y="217"/>
                  <a:pt x="579" y="218"/>
                </a:cubicBezTo>
                <a:cubicBezTo>
                  <a:pt x="578" y="218"/>
                  <a:pt x="579" y="219"/>
                  <a:pt x="579" y="219"/>
                </a:cubicBezTo>
                <a:cubicBezTo>
                  <a:pt x="581" y="221"/>
                  <a:pt x="585" y="221"/>
                  <a:pt x="585" y="223"/>
                </a:cubicBezTo>
                <a:cubicBezTo>
                  <a:pt x="586" y="225"/>
                  <a:pt x="583" y="227"/>
                  <a:pt x="581" y="228"/>
                </a:cubicBezTo>
                <a:cubicBezTo>
                  <a:pt x="579" y="229"/>
                  <a:pt x="575" y="226"/>
                  <a:pt x="573" y="227"/>
                </a:cubicBezTo>
                <a:cubicBezTo>
                  <a:pt x="571" y="228"/>
                  <a:pt x="572" y="231"/>
                  <a:pt x="573" y="233"/>
                </a:cubicBezTo>
                <a:cubicBezTo>
                  <a:pt x="574" y="234"/>
                  <a:pt x="577" y="232"/>
                  <a:pt x="578" y="234"/>
                </a:cubicBezTo>
                <a:cubicBezTo>
                  <a:pt x="578" y="236"/>
                  <a:pt x="576" y="238"/>
                  <a:pt x="575" y="239"/>
                </a:cubicBezTo>
                <a:cubicBezTo>
                  <a:pt x="572" y="240"/>
                  <a:pt x="567" y="239"/>
                  <a:pt x="564" y="240"/>
                </a:cubicBezTo>
                <a:cubicBezTo>
                  <a:pt x="561" y="242"/>
                  <a:pt x="559" y="246"/>
                  <a:pt x="556" y="248"/>
                </a:cubicBezTo>
                <a:cubicBezTo>
                  <a:pt x="553" y="250"/>
                  <a:pt x="549" y="249"/>
                  <a:pt x="546" y="251"/>
                </a:cubicBezTo>
                <a:cubicBezTo>
                  <a:pt x="542" y="253"/>
                  <a:pt x="539" y="256"/>
                  <a:pt x="537" y="259"/>
                </a:cubicBezTo>
                <a:cubicBezTo>
                  <a:pt x="536" y="260"/>
                  <a:pt x="538" y="262"/>
                  <a:pt x="538" y="263"/>
                </a:cubicBezTo>
                <a:cubicBezTo>
                  <a:pt x="535" y="266"/>
                  <a:pt x="531" y="269"/>
                  <a:pt x="527" y="272"/>
                </a:cubicBezTo>
                <a:cubicBezTo>
                  <a:pt x="525" y="273"/>
                  <a:pt x="521" y="272"/>
                  <a:pt x="520" y="274"/>
                </a:cubicBezTo>
                <a:cubicBezTo>
                  <a:pt x="518" y="275"/>
                  <a:pt x="518" y="279"/>
                  <a:pt x="517" y="281"/>
                </a:cubicBezTo>
                <a:cubicBezTo>
                  <a:pt x="515" y="283"/>
                  <a:pt x="513" y="285"/>
                  <a:pt x="511" y="287"/>
                </a:cubicBezTo>
                <a:cubicBezTo>
                  <a:pt x="509" y="291"/>
                  <a:pt x="508" y="296"/>
                  <a:pt x="508" y="300"/>
                </a:cubicBezTo>
                <a:cubicBezTo>
                  <a:pt x="507" y="302"/>
                  <a:pt x="507" y="305"/>
                  <a:pt x="507" y="307"/>
                </a:cubicBezTo>
                <a:cubicBezTo>
                  <a:pt x="507" y="310"/>
                  <a:pt x="506" y="314"/>
                  <a:pt x="506" y="317"/>
                </a:cubicBezTo>
                <a:cubicBezTo>
                  <a:pt x="508" y="322"/>
                  <a:pt x="512" y="326"/>
                  <a:pt x="514" y="331"/>
                </a:cubicBezTo>
                <a:cubicBezTo>
                  <a:pt x="514" y="333"/>
                  <a:pt x="514" y="336"/>
                  <a:pt x="514" y="339"/>
                </a:cubicBezTo>
                <a:cubicBezTo>
                  <a:pt x="514" y="340"/>
                  <a:pt x="513" y="336"/>
                  <a:pt x="512" y="337"/>
                </a:cubicBezTo>
                <a:cubicBezTo>
                  <a:pt x="512" y="339"/>
                  <a:pt x="512" y="341"/>
                  <a:pt x="513" y="343"/>
                </a:cubicBezTo>
                <a:cubicBezTo>
                  <a:pt x="514" y="346"/>
                  <a:pt x="515" y="348"/>
                  <a:pt x="517" y="351"/>
                </a:cubicBezTo>
                <a:cubicBezTo>
                  <a:pt x="518" y="354"/>
                  <a:pt x="519" y="357"/>
                  <a:pt x="520" y="360"/>
                </a:cubicBezTo>
                <a:cubicBezTo>
                  <a:pt x="520" y="363"/>
                  <a:pt x="520" y="366"/>
                  <a:pt x="520" y="369"/>
                </a:cubicBezTo>
                <a:cubicBezTo>
                  <a:pt x="519" y="372"/>
                  <a:pt x="516" y="375"/>
                  <a:pt x="515" y="379"/>
                </a:cubicBezTo>
                <a:cubicBezTo>
                  <a:pt x="514" y="382"/>
                  <a:pt x="515" y="385"/>
                  <a:pt x="514" y="388"/>
                </a:cubicBezTo>
                <a:cubicBezTo>
                  <a:pt x="513" y="390"/>
                  <a:pt x="512" y="391"/>
                  <a:pt x="511" y="391"/>
                </a:cubicBezTo>
                <a:cubicBezTo>
                  <a:pt x="510" y="391"/>
                  <a:pt x="512" y="388"/>
                  <a:pt x="511" y="388"/>
                </a:cubicBezTo>
                <a:cubicBezTo>
                  <a:pt x="508" y="387"/>
                  <a:pt x="505" y="389"/>
                  <a:pt x="501" y="388"/>
                </a:cubicBezTo>
                <a:cubicBezTo>
                  <a:pt x="501" y="388"/>
                  <a:pt x="501" y="387"/>
                  <a:pt x="501" y="386"/>
                </a:cubicBezTo>
                <a:cubicBezTo>
                  <a:pt x="502" y="384"/>
                  <a:pt x="505" y="383"/>
                  <a:pt x="505" y="382"/>
                </a:cubicBezTo>
                <a:cubicBezTo>
                  <a:pt x="504" y="380"/>
                  <a:pt x="501" y="380"/>
                  <a:pt x="499" y="379"/>
                </a:cubicBezTo>
                <a:cubicBezTo>
                  <a:pt x="497" y="377"/>
                  <a:pt x="496" y="376"/>
                  <a:pt x="495" y="374"/>
                </a:cubicBezTo>
                <a:cubicBezTo>
                  <a:pt x="493" y="370"/>
                  <a:pt x="493" y="366"/>
                  <a:pt x="492" y="362"/>
                </a:cubicBezTo>
                <a:cubicBezTo>
                  <a:pt x="491" y="361"/>
                  <a:pt x="492" y="359"/>
                  <a:pt x="492" y="358"/>
                </a:cubicBezTo>
                <a:cubicBezTo>
                  <a:pt x="491" y="358"/>
                  <a:pt x="490" y="360"/>
                  <a:pt x="489" y="360"/>
                </a:cubicBezTo>
                <a:cubicBezTo>
                  <a:pt x="488" y="358"/>
                  <a:pt x="489" y="356"/>
                  <a:pt x="488" y="354"/>
                </a:cubicBezTo>
                <a:cubicBezTo>
                  <a:pt x="488" y="352"/>
                  <a:pt x="487" y="350"/>
                  <a:pt x="487" y="348"/>
                </a:cubicBezTo>
                <a:cubicBezTo>
                  <a:pt x="487" y="347"/>
                  <a:pt x="487" y="346"/>
                  <a:pt x="487" y="345"/>
                </a:cubicBezTo>
                <a:cubicBezTo>
                  <a:pt x="487" y="343"/>
                  <a:pt x="486" y="341"/>
                  <a:pt x="486" y="339"/>
                </a:cubicBezTo>
                <a:cubicBezTo>
                  <a:pt x="486" y="336"/>
                  <a:pt x="489" y="334"/>
                  <a:pt x="489" y="331"/>
                </a:cubicBezTo>
                <a:cubicBezTo>
                  <a:pt x="489" y="329"/>
                  <a:pt x="487" y="326"/>
                  <a:pt x="486" y="324"/>
                </a:cubicBezTo>
                <a:cubicBezTo>
                  <a:pt x="485" y="323"/>
                  <a:pt x="482" y="323"/>
                  <a:pt x="481" y="322"/>
                </a:cubicBezTo>
                <a:cubicBezTo>
                  <a:pt x="478" y="319"/>
                  <a:pt x="477" y="313"/>
                  <a:pt x="473" y="311"/>
                </a:cubicBezTo>
                <a:cubicBezTo>
                  <a:pt x="471" y="310"/>
                  <a:pt x="469" y="313"/>
                  <a:pt x="467" y="314"/>
                </a:cubicBezTo>
                <a:cubicBezTo>
                  <a:pt x="465" y="315"/>
                  <a:pt x="463" y="317"/>
                  <a:pt x="461" y="318"/>
                </a:cubicBezTo>
                <a:cubicBezTo>
                  <a:pt x="460" y="318"/>
                  <a:pt x="457" y="319"/>
                  <a:pt x="456" y="318"/>
                </a:cubicBezTo>
                <a:cubicBezTo>
                  <a:pt x="454" y="316"/>
                  <a:pt x="455" y="312"/>
                  <a:pt x="453" y="310"/>
                </a:cubicBezTo>
                <a:cubicBezTo>
                  <a:pt x="452" y="309"/>
                  <a:pt x="450" y="309"/>
                  <a:pt x="449" y="309"/>
                </a:cubicBezTo>
                <a:cubicBezTo>
                  <a:pt x="447" y="308"/>
                  <a:pt x="446" y="307"/>
                  <a:pt x="445" y="307"/>
                </a:cubicBezTo>
                <a:cubicBezTo>
                  <a:pt x="443" y="307"/>
                  <a:pt x="442" y="308"/>
                  <a:pt x="440" y="308"/>
                </a:cubicBezTo>
                <a:cubicBezTo>
                  <a:pt x="439" y="308"/>
                  <a:pt x="438" y="307"/>
                  <a:pt x="437" y="307"/>
                </a:cubicBezTo>
                <a:cubicBezTo>
                  <a:pt x="436" y="307"/>
                  <a:pt x="435" y="308"/>
                  <a:pt x="434" y="308"/>
                </a:cubicBezTo>
                <a:cubicBezTo>
                  <a:pt x="433" y="308"/>
                  <a:pt x="431" y="308"/>
                  <a:pt x="430" y="308"/>
                </a:cubicBezTo>
                <a:cubicBezTo>
                  <a:pt x="429" y="307"/>
                  <a:pt x="427" y="306"/>
                  <a:pt x="425" y="306"/>
                </a:cubicBezTo>
                <a:cubicBezTo>
                  <a:pt x="421" y="306"/>
                  <a:pt x="416" y="307"/>
                  <a:pt x="412" y="307"/>
                </a:cubicBezTo>
                <a:cubicBezTo>
                  <a:pt x="410" y="308"/>
                  <a:pt x="408" y="309"/>
                  <a:pt x="406" y="309"/>
                </a:cubicBezTo>
                <a:cubicBezTo>
                  <a:pt x="404" y="309"/>
                  <a:pt x="403" y="307"/>
                  <a:pt x="401" y="307"/>
                </a:cubicBezTo>
                <a:cubicBezTo>
                  <a:pt x="399" y="306"/>
                  <a:pt x="397" y="305"/>
                  <a:pt x="396" y="307"/>
                </a:cubicBezTo>
                <a:cubicBezTo>
                  <a:pt x="395" y="308"/>
                  <a:pt x="397" y="310"/>
                  <a:pt x="398" y="311"/>
                </a:cubicBezTo>
                <a:cubicBezTo>
                  <a:pt x="399" y="313"/>
                  <a:pt x="400" y="314"/>
                  <a:pt x="402" y="314"/>
                </a:cubicBezTo>
                <a:cubicBezTo>
                  <a:pt x="403" y="314"/>
                  <a:pt x="403" y="312"/>
                  <a:pt x="404" y="312"/>
                </a:cubicBezTo>
                <a:cubicBezTo>
                  <a:pt x="405" y="312"/>
                  <a:pt x="406" y="313"/>
                  <a:pt x="406" y="315"/>
                </a:cubicBezTo>
                <a:cubicBezTo>
                  <a:pt x="406" y="316"/>
                  <a:pt x="404" y="318"/>
                  <a:pt x="405" y="319"/>
                </a:cubicBezTo>
                <a:cubicBezTo>
                  <a:pt x="406" y="321"/>
                  <a:pt x="409" y="321"/>
                  <a:pt x="410" y="322"/>
                </a:cubicBezTo>
                <a:cubicBezTo>
                  <a:pt x="411" y="324"/>
                  <a:pt x="412" y="328"/>
                  <a:pt x="410" y="328"/>
                </a:cubicBezTo>
                <a:cubicBezTo>
                  <a:pt x="408" y="328"/>
                  <a:pt x="407" y="324"/>
                  <a:pt x="405" y="322"/>
                </a:cubicBezTo>
                <a:cubicBezTo>
                  <a:pt x="402" y="320"/>
                  <a:pt x="399" y="316"/>
                  <a:pt x="395" y="316"/>
                </a:cubicBezTo>
                <a:cubicBezTo>
                  <a:pt x="393" y="317"/>
                  <a:pt x="397" y="322"/>
                  <a:pt x="395" y="324"/>
                </a:cubicBezTo>
                <a:cubicBezTo>
                  <a:pt x="394" y="326"/>
                  <a:pt x="391" y="324"/>
                  <a:pt x="389" y="324"/>
                </a:cubicBezTo>
                <a:cubicBezTo>
                  <a:pt x="388" y="324"/>
                  <a:pt x="387" y="326"/>
                  <a:pt x="386" y="326"/>
                </a:cubicBezTo>
                <a:cubicBezTo>
                  <a:pt x="384" y="325"/>
                  <a:pt x="383" y="324"/>
                  <a:pt x="381" y="322"/>
                </a:cubicBezTo>
                <a:cubicBezTo>
                  <a:pt x="380" y="321"/>
                  <a:pt x="380" y="319"/>
                  <a:pt x="379" y="318"/>
                </a:cubicBezTo>
                <a:cubicBezTo>
                  <a:pt x="378" y="316"/>
                  <a:pt x="376" y="314"/>
                  <a:pt x="374" y="315"/>
                </a:cubicBezTo>
                <a:cubicBezTo>
                  <a:pt x="373" y="315"/>
                  <a:pt x="374" y="317"/>
                  <a:pt x="372" y="318"/>
                </a:cubicBezTo>
                <a:cubicBezTo>
                  <a:pt x="370" y="319"/>
                  <a:pt x="367" y="319"/>
                  <a:pt x="364" y="319"/>
                </a:cubicBezTo>
                <a:cubicBezTo>
                  <a:pt x="361" y="318"/>
                  <a:pt x="359" y="315"/>
                  <a:pt x="357" y="315"/>
                </a:cubicBezTo>
                <a:cubicBezTo>
                  <a:pt x="353" y="315"/>
                  <a:pt x="350" y="317"/>
                  <a:pt x="347" y="318"/>
                </a:cubicBezTo>
                <a:cubicBezTo>
                  <a:pt x="345" y="319"/>
                  <a:pt x="343" y="321"/>
                  <a:pt x="341" y="321"/>
                </a:cubicBezTo>
                <a:cubicBezTo>
                  <a:pt x="340" y="320"/>
                  <a:pt x="340" y="318"/>
                  <a:pt x="339" y="318"/>
                </a:cubicBezTo>
                <a:cubicBezTo>
                  <a:pt x="338" y="317"/>
                  <a:pt x="336" y="317"/>
                  <a:pt x="335" y="318"/>
                </a:cubicBezTo>
                <a:cubicBezTo>
                  <a:pt x="335" y="320"/>
                  <a:pt x="338" y="322"/>
                  <a:pt x="337" y="324"/>
                </a:cubicBezTo>
                <a:cubicBezTo>
                  <a:pt x="336" y="327"/>
                  <a:pt x="333" y="327"/>
                  <a:pt x="331" y="329"/>
                </a:cubicBezTo>
                <a:cubicBezTo>
                  <a:pt x="329" y="331"/>
                  <a:pt x="328" y="334"/>
                  <a:pt x="325" y="335"/>
                </a:cubicBezTo>
                <a:cubicBezTo>
                  <a:pt x="323" y="336"/>
                  <a:pt x="320" y="335"/>
                  <a:pt x="318" y="336"/>
                </a:cubicBezTo>
                <a:cubicBezTo>
                  <a:pt x="315" y="337"/>
                  <a:pt x="313" y="338"/>
                  <a:pt x="312" y="339"/>
                </a:cubicBezTo>
                <a:cubicBezTo>
                  <a:pt x="309" y="341"/>
                  <a:pt x="306" y="343"/>
                  <a:pt x="304" y="346"/>
                </a:cubicBezTo>
                <a:cubicBezTo>
                  <a:pt x="303" y="347"/>
                  <a:pt x="305" y="349"/>
                  <a:pt x="304" y="351"/>
                </a:cubicBezTo>
                <a:cubicBezTo>
                  <a:pt x="304" y="353"/>
                  <a:pt x="300" y="355"/>
                  <a:pt x="300" y="357"/>
                </a:cubicBezTo>
                <a:cubicBezTo>
                  <a:pt x="300" y="361"/>
                  <a:pt x="303" y="364"/>
                  <a:pt x="304" y="368"/>
                </a:cubicBezTo>
                <a:cubicBezTo>
                  <a:pt x="304" y="369"/>
                  <a:pt x="304" y="371"/>
                  <a:pt x="304" y="373"/>
                </a:cubicBezTo>
                <a:cubicBezTo>
                  <a:pt x="303" y="375"/>
                  <a:pt x="302" y="376"/>
                  <a:pt x="302" y="377"/>
                </a:cubicBezTo>
                <a:cubicBezTo>
                  <a:pt x="300" y="376"/>
                  <a:pt x="299" y="373"/>
                  <a:pt x="297" y="373"/>
                </a:cubicBezTo>
                <a:cubicBezTo>
                  <a:pt x="295" y="372"/>
                  <a:pt x="293" y="373"/>
                  <a:pt x="291" y="373"/>
                </a:cubicBezTo>
                <a:cubicBezTo>
                  <a:pt x="288" y="371"/>
                  <a:pt x="285" y="370"/>
                  <a:pt x="283" y="368"/>
                </a:cubicBezTo>
                <a:cubicBezTo>
                  <a:pt x="280" y="365"/>
                  <a:pt x="279" y="362"/>
                  <a:pt x="277" y="359"/>
                </a:cubicBezTo>
                <a:cubicBezTo>
                  <a:pt x="276" y="357"/>
                  <a:pt x="277" y="354"/>
                  <a:pt x="276" y="352"/>
                </a:cubicBezTo>
                <a:cubicBezTo>
                  <a:pt x="275" y="350"/>
                  <a:pt x="273" y="348"/>
                  <a:pt x="272" y="345"/>
                </a:cubicBezTo>
                <a:cubicBezTo>
                  <a:pt x="270" y="341"/>
                  <a:pt x="268" y="337"/>
                  <a:pt x="266" y="332"/>
                </a:cubicBezTo>
                <a:cubicBezTo>
                  <a:pt x="265" y="329"/>
                  <a:pt x="264" y="325"/>
                  <a:pt x="263" y="322"/>
                </a:cubicBezTo>
                <a:cubicBezTo>
                  <a:pt x="262" y="319"/>
                  <a:pt x="260" y="316"/>
                  <a:pt x="258" y="315"/>
                </a:cubicBezTo>
                <a:cubicBezTo>
                  <a:pt x="255" y="314"/>
                  <a:pt x="253" y="314"/>
                  <a:pt x="250" y="314"/>
                </a:cubicBezTo>
                <a:cubicBezTo>
                  <a:pt x="248" y="314"/>
                  <a:pt x="246" y="314"/>
                  <a:pt x="245" y="314"/>
                </a:cubicBezTo>
                <a:cubicBezTo>
                  <a:pt x="243" y="315"/>
                  <a:pt x="242" y="315"/>
                  <a:pt x="241" y="316"/>
                </a:cubicBezTo>
                <a:cubicBezTo>
                  <a:pt x="240" y="317"/>
                  <a:pt x="240" y="318"/>
                  <a:pt x="239" y="319"/>
                </a:cubicBezTo>
                <a:cubicBezTo>
                  <a:pt x="239" y="321"/>
                  <a:pt x="239" y="323"/>
                  <a:pt x="238" y="325"/>
                </a:cubicBezTo>
                <a:cubicBezTo>
                  <a:pt x="238" y="326"/>
                  <a:pt x="236" y="327"/>
                  <a:pt x="235" y="327"/>
                </a:cubicBezTo>
                <a:cubicBezTo>
                  <a:pt x="232" y="326"/>
                  <a:pt x="229" y="323"/>
                  <a:pt x="226" y="322"/>
                </a:cubicBezTo>
                <a:cubicBezTo>
                  <a:pt x="224" y="320"/>
                  <a:pt x="220" y="320"/>
                  <a:pt x="219" y="318"/>
                </a:cubicBezTo>
                <a:cubicBezTo>
                  <a:pt x="216" y="315"/>
                  <a:pt x="216" y="311"/>
                  <a:pt x="214" y="308"/>
                </a:cubicBezTo>
                <a:cubicBezTo>
                  <a:pt x="213" y="305"/>
                  <a:pt x="213" y="302"/>
                  <a:pt x="211" y="300"/>
                </a:cubicBezTo>
                <a:cubicBezTo>
                  <a:pt x="209" y="297"/>
                  <a:pt x="206" y="294"/>
                  <a:pt x="203" y="291"/>
                </a:cubicBezTo>
                <a:cubicBezTo>
                  <a:pt x="201" y="288"/>
                  <a:pt x="200" y="286"/>
                  <a:pt x="199" y="283"/>
                </a:cubicBezTo>
                <a:cubicBezTo>
                  <a:pt x="192" y="283"/>
                  <a:pt x="185" y="283"/>
                  <a:pt x="177" y="283"/>
                </a:cubicBezTo>
                <a:cubicBezTo>
                  <a:pt x="177" y="286"/>
                  <a:pt x="176" y="288"/>
                  <a:pt x="176" y="291"/>
                </a:cubicBezTo>
                <a:cubicBezTo>
                  <a:pt x="165" y="290"/>
                  <a:pt x="154" y="290"/>
                  <a:pt x="142" y="290"/>
                </a:cubicBezTo>
                <a:cubicBezTo>
                  <a:pt x="142" y="290"/>
                  <a:pt x="141" y="290"/>
                  <a:pt x="140" y="290"/>
                </a:cubicBezTo>
                <a:cubicBezTo>
                  <a:pt x="125" y="284"/>
                  <a:pt x="111" y="278"/>
                  <a:pt x="96" y="272"/>
                </a:cubicBezTo>
                <a:cubicBezTo>
                  <a:pt x="96" y="272"/>
                  <a:pt x="96" y="271"/>
                  <a:pt x="96" y="270"/>
                </a:cubicBezTo>
                <a:cubicBezTo>
                  <a:pt x="88" y="270"/>
                  <a:pt x="81" y="270"/>
                  <a:pt x="73" y="270"/>
                </a:cubicBezTo>
                <a:cubicBezTo>
                  <a:pt x="71" y="271"/>
                  <a:pt x="70" y="272"/>
                  <a:pt x="68" y="273"/>
                </a:cubicBezTo>
                <a:cubicBezTo>
                  <a:pt x="68" y="272"/>
                  <a:pt x="66" y="271"/>
                  <a:pt x="66" y="269"/>
                </a:cubicBezTo>
                <a:cubicBezTo>
                  <a:pt x="66" y="268"/>
                  <a:pt x="67" y="266"/>
                  <a:pt x="66" y="264"/>
                </a:cubicBezTo>
                <a:cubicBezTo>
                  <a:pt x="66" y="261"/>
                  <a:pt x="64" y="258"/>
                  <a:pt x="63" y="255"/>
                </a:cubicBezTo>
                <a:cubicBezTo>
                  <a:pt x="61" y="252"/>
                  <a:pt x="59" y="249"/>
                  <a:pt x="56" y="247"/>
                </a:cubicBezTo>
                <a:cubicBezTo>
                  <a:pt x="54" y="245"/>
                  <a:pt x="50" y="247"/>
                  <a:pt x="48" y="246"/>
                </a:cubicBezTo>
                <a:cubicBezTo>
                  <a:pt x="45" y="245"/>
                  <a:pt x="43" y="242"/>
                  <a:pt x="40" y="241"/>
                </a:cubicBezTo>
                <a:cubicBezTo>
                  <a:pt x="37" y="240"/>
                  <a:pt x="32" y="241"/>
                  <a:pt x="29" y="239"/>
                </a:cubicBezTo>
                <a:cubicBezTo>
                  <a:pt x="28" y="237"/>
                  <a:pt x="30" y="234"/>
                  <a:pt x="29" y="232"/>
                </a:cubicBezTo>
                <a:cubicBezTo>
                  <a:pt x="29" y="228"/>
                  <a:pt x="26" y="226"/>
                  <a:pt x="25" y="223"/>
                </a:cubicBezTo>
                <a:cubicBezTo>
                  <a:pt x="23" y="218"/>
                  <a:pt x="21" y="213"/>
                  <a:pt x="20" y="208"/>
                </a:cubicBezTo>
                <a:cubicBezTo>
                  <a:pt x="19" y="206"/>
                  <a:pt x="22" y="203"/>
                  <a:pt x="21" y="201"/>
                </a:cubicBezTo>
                <a:cubicBezTo>
                  <a:pt x="21" y="200"/>
                  <a:pt x="19" y="200"/>
                  <a:pt x="18" y="199"/>
                </a:cubicBezTo>
                <a:cubicBezTo>
                  <a:pt x="17" y="198"/>
                  <a:pt x="16" y="196"/>
                  <a:pt x="16" y="194"/>
                </a:cubicBezTo>
                <a:cubicBezTo>
                  <a:pt x="15" y="192"/>
                  <a:pt x="15" y="189"/>
                  <a:pt x="15" y="186"/>
                </a:cubicBezTo>
                <a:cubicBezTo>
                  <a:pt x="15" y="185"/>
                  <a:pt x="15" y="183"/>
                  <a:pt x="16" y="184"/>
                </a:cubicBezTo>
                <a:cubicBezTo>
                  <a:pt x="18" y="184"/>
                  <a:pt x="18" y="187"/>
                  <a:pt x="19" y="187"/>
                </a:cubicBezTo>
                <a:cubicBezTo>
                  <a:pt x="20" y="187"/>
                  <a:pt x="19" y="185"/>
                  <a:pt x="19" y="184"/>
                </a:cubicBezTo>
                <a:cubicBezTo>
                  <a:pt x="20" y="182"/>
                  <a:pt x="21" y="181"/>
                  <a:pt x="21" y="180"/>
                </a:cubicBezTo>
                <a:cubicBezTo>
                  <a:pt x="21" y="179"/>
                  <a:pt x="20" y="178"/>
                  <a:pt x="19" y="178"/>
                </a:cubicBezTo>
                <a:cubicBezTo>
                  <a:pt x="18" y="178"/>
                  <a:pt x="18" y="180"/>
                  <a:pt x="18" y="181"/>
                </a:cubicBezTo>
                <a:cubicBezTo>
                  <a:pt x="17" y="182"/>
                  <a:pt x="16" y="182"/>
                  <a:pt x="15" y="181"/>
                </a:cubicBezTo>
                <a:cubicBezTo>
                  <a:pt x="13" y="180"/>
                  <a:pt x="12" y="179"/>
                  <a:pt x="11" y="178"/>
                </a:cubicBezTo>
                <a:cubicBezTo>
                  <a:pt x="10" y="176"/>
                  <a:pt x="9" y="174"/>
                  <a:pt x="7" y="172"/>
                </a:cubicBezTo>
                <a:cubicBezTo>
                  <a:pt x="6" y="170"/>
                  <a:pt x="3" y="168"/>
                  <a:pt x="3" y="166"/>
                </a:cubicBezTo>
                <a:cubicBezTo>
                  <a:pt x="2" y="163"/>
                  <a:pt x="5" y="161"/>
                  <a:pt x="4" y="158"/>
                </a:cubicBezTo>
                <a:cubicBezTo>
                  <a:pt x="4" y="155"/>
                  <a:pt x="1" y="152"/>
                  <a:pt x="0" y="149"/>
                </a:cubicBezTo>
                <a:cubicBezTo>
                  <a:pt x="0" y="147"/>
                  <a:pt x="0" y="146"/>
                  <a:pt x="0" y="144"/>
                </a:cubicBezTo>
                <a:cubicBezTo>
                  <a:pt x="1" y="141"/>
                  <a:pt x="2" y="138"/>
                  <a:pt x="3" y="135"/>
                </a:cubicBezTo>
                <a:cubicBezTo>
                  <a:pt x="4" y="133"/>
                  <a:pt x="5" y="132"/>
                  <a:pt x="5" y="130"/>
                </a:cubicBezTo>
                <a:cubicBezTo>
                  <a:pt x="5" y="127"/>
                  <a:pt x="4" y="125"/>
                  <a:pt x="4" y="122"/>
                </a:cubicBezTo>
                <a:cubicBezTo>
                  <a:pt x="4" y="121"/>
                  <a:pt x="6" y="119"/>
                  <a:pt x="6" y="118"/>
                </a:cubicBezTo>
                <a:cubicBezTo>
                  <a:pt x="6" y="114"/>
                  <a:pt x="5" y="110"/>
                  <a:pt x="5" y="106"/>
                </a:cubicBezTo>
                <a:cubicBezTo>
                  <a:pt x="5" y="105"/>
                  <a:pt x="6" y="104"/>
                  <a:pt x="6" y="102"/>
                </a:cubicBezTo>
                <a:cubicBezTo>
                  <a:pt x="8" y="98"/>
                  <a:pt x="10" y="94"/>
                  <a:pt x="12" y="90"/>
                </a:cubicBezTo>
                <a:cubicBezTo>
                  <a:pt x="14" y="82"/>
                  <a:pt x="17" y="75"/>
                  <a:pt x="19" y="67"/>
                </a:cubicBezTo>
                <a:cubicBezTo>
                  <a:pt x="20" y="62"/>
                  <a:pt x="21" y="56"/>
                  <a:pt x="23" y="51"/>
                </a:cubicBezTo>
                <a:cubicBezTo>
                  <a:pt x="23" y="50"/>
                  <a:pt x="26" y="50"/>
                  <a:pt x="26" y="49"/>
                </a:cubicBezTo>
                <a:cubicBezTo>
                  <a:pt x="26" y="49"/>
                  <a:pt x="24" y="50"/>
                  <a:pt x="24" y="49"/>
                </a:cubicBezTo>
                <a:cubicBezTo>
                  <a:pt x="23" y="47"/>
                  <a:pt x="25" y="45"/>
                  <a:pt x="25" y="44"/>
                </a:cubicBezTo>
                <a:cubicBezTo>
                  <a:pt x="25" y="40"/>
                  <a:pt x="26" y="36"/>
                  <a:pt x="26" y="32"/>
                </a:cubicBezTo>
                <a:cubicBezTo>
                  <a:pt x="25" y="27"/>
                  <a:pt x="22" y="23"/>
                  <a:pt x="21" y="18"/>
                </a:cubicBezTo>
                <a:cubicBezTo>
                  <a:pt x="21" y="16"/>
                  <a:pt x="21" y="15"/>
                  <a:pt x="22" y="13"/>
                </a:cubicBezTo>
                <a:cubicBezTo>
                  <a:pt x="22" y="12"/>
                  <a:pt x="23" y="11"/>
                  <a:pt x="25" y="11"/>
                </a:cubicBezTo>
                <a:cubicBezTo>
                  <a:pt x="26" y="12"/>
                  <a:pt x="27" y="13"/>
                  <a:pt x="29" y="14"/>
                </a:cubicBezTo>
                <a:cubicBezTo>
                  <a:pt x="31" y="14"/>
                  <a:pt x="33" y="14"/>
                  <a:pt x="35" y="14"/>
                </a:cubicBezTo>
                <a:cubicBezTo>
                  <a:pt x="38" y="14"/>
                  <a:pt x="41" y="13"/>
                  <a:pt x="43" y="14"/>
                </a:cubicBezTo>
                <a:cubicBezTo>
                  <a:pt x="45" y="14"/>
                  <a:pt x="45" y="17"/>
                  <a:pt x="46" y="18"/>
                </a:cubicBezTo>
                <a:cubicBezTo>
                  <a:pt x="47" y="19"/>
                  <a:pt x="47" y="20"/>
                  <a:pt x="47" y="21"/>
                </a:cubicBezTo>
                <a:cubicBezTo>
                  <a:pt x="47" y="22"/>
                  <a:pt x="46" y="24"/>
                  <a:pt x="45" y="25"/>
                </a:cubicBezTo>
                <a:cubicBezTo>
                  <a:pt x="44" y="27"/>
                  <a:pt x="42" y="27"/>
                  <a:pt x="41" y="28"/>
                </a:cubicBezTo>
                <a:cubicBezTo>
                  <a:pt x="40" y="29"/>
                  <a:pt x="39" y="32"/>
                  <a:pt x="40" y="32"/>
                </a:cubicBezTo>
                <a:cubicBezTo>
                  <a:pt x="43" y="31"/>
                  <a:pt x="45" y="29"/>
                  <a:pt x="47" y="27"/>
                </a:cubicBezTo>
                <a:cubicBezTo>
                  <a:pt x="48" y="25"/>
                  <a:pt x="50" y="23"/>
                  <a:pt x="50" y="20"/>
                </a:cubicBezTo>
                <a:cubicBezTo>
                  <a:pt x="51" y="18"/>
                  <a:pt x="50" y="15"/>
                  <a:pt x="50" y="13"/>
                </a:cubicBezTo>
                <a:cubicBezTo>
                  <a:pt x="50" y="10"/>
                  <a:pt x="51" y="8"/>
                  <a:pt x="51" y="6"/>
                </a:cubicBezTo>
                <a:cubicBezTo>
                  <a:pt x="50" y="4"/>
                  <a:pt x="50" y="2"/>
                  <a:pt x="4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tx1">
                <a:lumMod val="10000"/>
                <a:lumOff val="90000"/>
              </a:schemeClr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cs typeface="Arial"/>
              <a:sym typeface="Arial"/>
            </a:endParaRPr>
          </a:p>
        </p:txBody>
      </p:sp>
      <p:sp>
        <p:nvSpPr>
          <p:cNvPr id="77" name="Freeform 766">
            <a:extLst>
              <a:ext uri="{FF2B5EF4-FFF2-40B4-BE49-F238E27FC236}">
                <a16:creationId xmlns:a16="http://schemas.microsoft.com/office/drawing/2014/main" id="{EB1AA184-F6FA-3C8E-3901-5D4E5A01E018}"/>
              </a:ext>
            </a:extLst>
          </p:cNvPr>
          <p:cNvSpPr>
            <a:spLocks noChangeAspect="1"/>
          </p:cNvSpPr>
          <p:nvPr/>
        </p:nvSpPr>
        <p:spPr bwMode="auto">
          <a:xfrm>
            <a:off x="563468" y="3716948"/>
            <a:ext cx="946150" cy="1329758"/>
          </a:xfrm>
          <a:custGeom>
            <a:avLst/>
            <a:gdLst>
              <a:gd name="T0" fmla="*/ 51604 w 152"/>
              <a:gd name="T1" fmla="*/ 127547 h 241"/>
              <a:gd name="T2" fmla="*/ 64983 w 152"/>
              <a:gd name="T3" fmla="*/ 102799 h 241"/>
              <a:gd name="T4" fmla="*/ 80273 w 152"/>
              <a:gd name="T5" fmla="*/ 79955 h 241"/>
              <a:gd name="T6" fmla="*/ 97474 w 152"/>
              <a:gd name="T7" fmla="*/ 45688 h 241"/>
              <a:gd name="T8" fmla="*/ 116587 w 152"/>
              <a:gd name="T9" fmla="*/ 41881 h 241"/>
              <a:gd name="T10" fmla="*/ 150990 w 152"/>
              <a:gd name="T11" fmla="*/ 28555 h 241"/>
              <a:gd name="T12" fmla="*/ 173925 w 152"/>
              <a:gd name="T13" fmla="*/ 9518 h 241"/>
              <a:gd name="T14" fmla="*/ 193038 w 152"/>
              <a:gd name="T15" fmla="*/ 13326 h 241"/>
              <a:gd name="T16" fmla="*/ 164369 w 152"/>
              <a:gd name="T17" fmla="*/ 38074 h 241"/>
              <a:gd name="T18" fmla="*/ 135700 w 152"/>
              <a:gd name="T19" fmla="*/ 93281 h 241"/>
              <a:gd name="T20" fmla="*/ 154812 w 152"/>
              <a:gd name="T21" fmla="*/ 95184 h 241"/>
              <a:gd name="T22" fmla="*/ 164369 w 152"/>
              <a:gd name="T23" fmla="*/ 142776 h 241"/>
              <a:gd name="T24" fmla="*/ 193038 w 152"/>
              <a:gd name="T25" fmla="*/ 148487 h 241"/>
              <a:gd name="T26" fmla="*/ 215973 w 152"/>
              <a:gd name="T27" fmla="*/ 152295 h 241"/>
              <a:gd name="T28" fmla="*/ 242730 w 152"/>
              <a:gd name="T29" fmla="*/ 173235 h 241"/>
              <a:gd name="T30" fmla="*/ 277133 w 152"/>
              <a:gd name="T31" fmla="*/ 173235 h 241"/>
              <a:gd name="T32" fmla="*/ 271399 w 152"/>
              <a:gd name="T33" fmla="*/ 203694 h 241"/>
              <a:gd name="T34" fmla="*/ 273311 w 152"/>
              <a:gd name="T35" fmla="*/ 236057 h 241"/>
              <a:gd name="T36" fmla="*/ 265666 w 152"/>
              <a:gd name="T37" fmla="*/ 262709 h 241"/>
              <a:gd name="T38" fmla="*/ 290512 w 152"/>
              <a:gd name="T39" fmla="*/ 304590 h 241"/>
              <a:gd name="T40" fmla="*/ 273311 w 152"/>
              <a:gd name="T41" fmla="*/ 281745 h 241"/>
              <a:gd name="T42" fmla="*/ 258021 w 152"/>
              <a:gd name="T43" fmla="*/ 291264 h 241"/>
              <a:gd name="T44" fmla="*/ 231263 w 152"/>
              <a:gd name="T45" fmla="*/ 308397 h 241"/>
              <a:gd name="T46" fmla="*/ 221706 w 152"/>
              <a:gd name="T47" fmla="*/ 319819 h 241"/>
              <a:gd name="T48" fmla="*/ 225529 w 152"/>
              <a:gd name="T49" fmla="*/ 357893 h 241"/>
              <a:gd name="T50" fmla="*/ 219795 w 152"/>
              <a:gd name="T51" fmla="*/ 458788 h 241"/>
              <a:gd name="T52" fmla="*/ 212150 w 152"/>
              <a:gd name="T53" fmla="*/ 439751 h 241"/>
              <a:gd name="T54" fmla="*/ 208328 w 152"/>
              <a:gd name="T55" fmla="*/ 409292 h 241"/>
              <a:gd name="T56" fmla="*/ 183481 w 152"/>
              <a:gd name="T57" fmla="*/ 405485 h 241"/>
              <a:gd name="T58" fmla="*/ 147167 w 152"/>
              <a:gd name="T59" fmla="*/ 403581 h 241"/>
              <a:gd name="T60" fmla="*/ 139522 w 152"/>
              <a:gd name="T61" fmla="*/ 386448 h 241"/>
              <a:gd name="T62" fmla="*/ 112765 w 152"/>
              <a:gd name="T63" fmla="*/ 369315 h 241"/>
              <a:gd name="T64" fmla="*/ 91741 w 152"/>
              <a:gd name="T65" fmla="*/ 342663 h 241"/>
              <a:gd name="T66" fmla="*/ 61160 w 152"/>
              <a:gd name="T67" fmla="*/ 327434 h 241"/>
              <a:gd name="T68" fmla="*/ 43959 w 152"/>
              <a:gd name="T69" fmla="*/ 327434 h 241"/>
              <a:gd name="T70" fmla="*/ 21024 w 152"/>
              <a:gd name="T71" fmla="*/ 314108 h 241"/>
              <a:gd name="T72" fmla="*/ 1911 w 152"/>
              <a:gd name="T73" fmla="*/ 295071 h 241"/>
              <a:gd name="T74" fmla="*/ 5734 w 152"/>
              <a:gd name="T75" fmla="*/ 279842 h 241"/>
              <a:gd name="T76" fmla="*/ 30580 w 152"/>
              <a:gd name="T77" fmla="*/ 266516 h 241"/>
              <a:gd name="T78" fmla="*/ 45870 w 152"/>
              <a:gd name="T79" fmla="*/ 236057 h 241"/>
              <a:gd name="T80" fmla="*/ 32491 w 152"/>
              <a:gd name="T81" fmla="*/ 222731 h 241"/>
              <a:gd name="T82" fmla="*/ 32491 w 152"/>
              <a:gd name="T83" fmla="*/ 192272 h 241"/>
              <a:gd name="T84" fmla="*/ 40137 w 152"/>
              <a:gd name="T85" fmla="*/ 165621 h 241"/>
              <a:gd name="T86" fmla="*/ 26758 w 152"/>
              <a:gd name="T87" fmla="*/ 140873 h 241"/>
              <a:gd name="T88" fmla="*/ 40137 w 152"/>
              <a:gd name="T89" fmla="*/ 119932 h 24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2"/>
              <a:gd name="T136" fmla="*/ 0 h 241"/>
              <a:gd name="T137" fmla="*/ 152 w 152"/>
              <a:gd name="T138" fmla="*/ 241 h 24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2" h="241">
                <a:moveTo>
                  <a:pt x="21" y="56"/>
                </a:moveTo>
                <a:cubicBezTo>
                  <a:pt x="22" y="58"/>
                  <a:pt x="26" y="61"/>
                  <a:pt x="27" y="63"/>
                </a:cubicBezTo>
                <a:cubicBezTo>
                  <a:pt x="27" y="64"/>
                  <a:pt x="26" y="66"/>
                  <a:pt x="27" y="67"/>
                </a:cubicBezTo>
                <a:cubicBezTo>
                  <a:pt x="27" y="68"/>
                  <a:pt x="29" y="68"/>
                  <a:pt x="29" y="67"/>
                </a:cubicBezTo>
                <a:cubicBezTo>
                  <a:pt x="30" y="64"/>
                  <a:pt x="27" y="61"/>
                  <a:pt x="28" y="58"/>
                </a:cubicBezTo>
                <a:cubicBezTo>
                  <a:pt x="29" y="56"/>
                  <a:pt x="32" y="56"/>
                  <a:pt x="34" y="54"/>
                </a:cubicBezTo>
                <a:cubicBezTo>
                  <a:pt x="36" y="52"/>
                  <a:pt x="36" y="49"/>
                  <a:pt x="38" y="48"/>
                </a:cubicBezTo>
                <a:cubicBezTo>
                  <a:pt x="40" y="46"/>
                  <a:pt x="42" y="48"/>
                  <a:pt x="44" y="46"/>
                </a:cubicBezTo>
                <a:cubicBezTo>
                  <a:pt x="44" y="45"/>
                  <a:pt x="42" y="43"/>
                  <a:pt x="42" y="42"/>
                </a:cubicBezTo>
                <a:cubicBezTo>
                  <a:pt x="43" y="38"/>
                  <a:pt x="44" y="35"/>
                  <a:pt x="44" y="31"/>
                </a:cubicBezTo>
                <a:cubicBezTo>
                  <a:pt x="44" y="31"/>
                  <a:pt x="43" y="30"/>
                  <a:pt x="44" y="29"/>
                </a:cubicBezTo>
                <a:cubicBezTo>
                  <a:pt x="46" y="27"/>
                  <a:pt x="49" y="26"/>
                  <a:pt x="51" y="24"/>
                </a:cubicBezTo>
                <a:cubicBezTo>
                  <a:pt x="53" y="23"/>
                  <a:pt x="54" y="20"/>
                  <a:pt x="57" y="20"/>
                </a:cubicBezTo>
                <a:cubicBezTo>
                  <a:pt x="58" y="20"/>
                  <a:pt x="58" y="23"/>
                  <a:pt x="60" y="24"/>
                </a:cubicBezTo>
                <a:cubicBezTo>
                  <a:pt x="61" y="24"/>
                  <a:pt x="61" y="23"/>
                  <a:pt x="61" y="22"/>
                </a:cubicBezTo>
                <a:cubicBezTo>
                  <a:pt x="62" y="20"/>
                  <a:pt x="62" y="17"/>
                  <a:pt x="64" y="16"/>
                </a:cubicBezTo>
                <a:cubicBezTo>
                  <a:pt x="66" y="15"/>
                  <a:pt x="69" y="17"/>
                  <a:pt x="71" y="17"/>
                </a:cubicBezTo>
                <a:cubicBezTo>
                  <a:pt x="74" y="17"/>
                  <a:pt x="77" y="16"/>
                  <a:pt x="79" y="15"/>
                </a:cubicBezTo>
                <a:cubicBezTo>
                  <a:pt x="83" y="13"/>
                  <a:pt x="86" y="11"/>
                  <a:pt x="88" y="8"/>
                </a:cubicBezTo>
                <a:cubicBezTo>
                  <a:pt x="89" y="7"/>
                  <a:pt x="87" y="4"/>
                  <a:pt x="88" y="3"/>
                </a:cubicBezTo>
                <a:cubicBezTo>
                  <a:pt x="89" y="2"/>
                  <a:pt x="90" y="5"/>
                  <a:pt x="91" y="5"/>
                </a:cubicBezTo>
                <a:cubicBezTo>
                  <a:pt x="93" y="4"/>
                  <a:pt x="94" y="1"/>
                  <a:pt x="96" y="0"/>
                </a:cubicBezTo>
                <a:cubicBezTo>
                  <a:pt x="97" y="0"/>
                  <a:pt x="99" y="0"/>
                  <a:pt x="99" y="1"/>
                </a:cubicBezTo>
                <a:cubicBezTo>
                  <a:pt x="101" y="2"/>
                  <a:pt x="101" y="5"/>
                  <a:pt x="101" y="7"/>
                </a:cubicBezTo>
                <a:cubicBezTo>
                  <a:pt x="101" y="8"/>
                  <a:pt x="100" y="7"/>
                  <a:pt x="99" y="8"/>
                </a:cubicBezTo>
                <a:cubicBezTo>
                  <a:pt x="96" y="9"/>
                  <a:pt x="92" y="9"/>
                  <a:pt x="89" y="12"/>
                </a:cubicBezTo>
                <a:cubicBezTo>
                  <a:pt x="87" y="14"/>
                  <a:pt x="87" y="17"/>
                  <a:pt x="86" y="20"/>
                </a:cubicBezTo>
                <a:cubicBezTo>
                  <a:pt x="84" y="24"/>
                  <a:pt x="80" y="26"/>
                  <a:pt x="78" y="31"/>
                </a:cubicBezTo>
                <a:cubicBezTo>
                  <a:pt x="77" y="33"/>
                  <a:pt x="79" y="37"/>
                  <a:pt x="78" y="39"/>
                </a:cubicBezTo>
                <a:cubicBezTo>
                  <a:pt x="76" y="43"/>
                  <a:pt x="72" y="45"/>
                  <a:pt x="71" y="49"/>
                </a:cubicBezTo>
                <a:cubicBezTo>
                  <a:pt x="71" y="50"/>
                  <a:pt x="72" y="51"/>
                  <a:pt x="73" y="51"/>
                </a:cubicBezTo>
                <a:cubicBezTo>
                  <a:pt x="74" y="51"/>
                  <a:pt x="75" y="49"/>
                  <a:pt x="76" y="49"/>
                </a:cubicBezTo>
                <a:cubicBezTo>
                  <a:pt x="77" y="48"/>
                  <a:pt x="79" y="49"/>
                  <a:pt x="81" y="50"/>
                </a:cubicBezTo>
                <a:cubicBezTo>
                  <a:pt x="83" y="52"/>
                  <a:pt x="83" y="55"/>
                  <a:pt x="84" y="58"/>
                </a:cubicBezTo>
                <a:cubicBezTo>
                  <a:pt x="85" y="62"/>
                  <a:pt x="83" y="65"/>
                  <a:pt x="84" y="69"/>
                </a:cubicBezTo>
                <a:cubicBezTo>
                  <a:pt x="84" y="71"/>
                  <a:pt x="85" y="73"/>
                  <a:pt x="86" y="75"/>
                </a:cubicBezTo>
                <a:cubicBezTo>
                  <a:pt x="87" y="76"/>
                  <a:pt x="87" y="78"/>
                  <a:pt x="88" y="78"/>
                </a:cubicBezTo>
                <a:cubicBezTo>
                  <a:pt x="91" y="78"/>
                  <a:pt x="94" y="77"/>
                  <a:pt x="96" y="77"/>
                </a:cubicBezTo>
                <a:cubicBezTo>
                  <a:pt x="98" y="77"/>
                  <a:pt x="100" y="78"/>
                  <a:pt x="101" y="78"/>
                </a:cubicBezTo>
                <a:cubicBezTo>
                  <a:pt x="103" y="78"/>
                  <a:pt x="104" y="76"/>
                  <a:pt x="106" y="76"/>
                </a:cubicBezTo>
                <a:cubicBezTo>
                  <a:pt x="108" y="76"/>
                  <a:pt x="107" y="79"/>
                  <a:pt x="108" y="80"/>
                </a:cubicBezTo>
                <a:cubicBezTo>
                  <a:pt x="110" y="81"/>
                  <a:pt x="112" y="79"/>
                  <a:pt x="113" y="80"/>
                </a:cubicBezTo>
                <a:cubicBezTo>
                  <a:pt x="116" y="83"/>
                  <a:pt x="118" y="88"/>
                  <a:pt x="121" y="91"/>
                </a:cubicBezTo>
                <a:cubicBezTo>
                  <a:pt x="122" y="92"/>
                  <a:pt x="123" y="90"/>
                  <a:pt x="125" y="90"/>
                </a:cubicBezTo>
                <a:cubicBezTo>
                  <a:pt x="125" y="90"/>
                  <a:pt x="126" y="91"/>
                  <a:pt x="127" y="91"/>
                </a:cubicBezTo>
                <a:cubicBezTo>
                  <a:pt x="129" y="91"/>
                  <a:pt x="130" y="91"/>
                  <a:pt x="132" y="91"/>
                </a:cubicBezTo>
                <a:cubicBezTo>
                  <a:pt x="136" y="91"/>
                  <a:pt x="139" y="90"/>
                  <a:pt x="142" y="90"/>
                </a:cubicBezTo>
                <a:cubicBezTo>
                  <a:pt x="143" y="90"/>
                  <a:pt x="145" y="90"/>
                  <a:pt x="145" y="91"/>
                </a:cubicBezTo>
                <a:cubicBezTo>
                  <a:pt x="146" y="94"/>
                  <a:pt x="146" y="98"/>
                  <a:pt x="145" y="101"/>
                </a:cubicBezTo>
                <a:cubicBezTo>
                  <a:pt x="144" y="102"/>
                  <a:pt x="141" y="102"/>
                  <a:pt x="141" y="104"/>
                </a:cubicBezTo>
                <a:cubicBezTo>
                  <a:pt x="140" y="105"/>
                  <a:pt x="142" y="106"/>
                  <a:pt x="142" y="107"/>
                </a:cubicBezTo>
                <a:cubicBezTo>
                  <a:pt x="141" y="109"/>
                  <a:pt x="139" y="111"/>
                  <a:pt x="139" y="113"/>
                </a:cubicBezTo>
                <a:cubicBezTo>
                  <a:pt x="140" y="115"/>
                  <a:pt x="143" y="116"/>
                  <a:pt x="143" y="118"/>
                </a:cubicBezTo>
                <a:cubicBezTo>
                  <a:pt x="144" y="120"/>
                  <a:pt x="143" y="122"/>
                  <a:pt x="143" y="124"/>
                </a:cubicBezTo>
                <a:cubicBezTo>
                  <a:pt x="143" y="124"/>
                  <a:pt x="145" y="124"/>
                  <a:pt x="145" y="124"/>
                </a:cubicBezTo>
                <a:cubicBezTo>
                  <a:pt x="146" y="126"/>
                  <a:pt x="146" y="129"/>
                  <a:pt x="145" y="131"/>
                </a:cubicBezTo>
                <a:cubicBezTo>
                  <a:pt x="144" y="134"/>
                  <a:pt x="140" y="135"/>
                  <a:pt x="139" y="138"/>
                </a:cubicBezTo>
                <a:cubicBezTo>
                  <a:pt x="139" y="140"/>
                  <a:pt x="143" y="140"/>
                  <a:pt x="144" y="142"/>
                </a:cubicBezTo>
                <a:cubicBezTo>
                  <a:pt x="146" y="143"/>
                  <a:pt x="146" y="145"/>
                  <a:pt x="147" y="146"/>
                </a:cubicBezTo>
                <a:cubicBezTo>
                  <a:pt x="149" y="151"/>
                  <a:pt x="150" y="155"/>
                  <a:pt x="152" y="160"/>
                </a:cubicBezTo>
                <a:cubicBezTo>
                  <a:pt x="151" y="161"/>
                  <a:pt x="151" y="162"/>
                  <a:pt x="150" y="163"/>
                </a:cubicBezTo>
                <a:cubicBezTo>
                  <a:pt x="148" y="159"/>
                  <a:pt x="147" y="155"/>
                  <a:pt x="145" y="151"/>
                </a:cubicBezTo>
                <a:cubicBezTo>
                  <a:pt x="144" y="150"/>
                  <a:pt x="144" y="147"/>
                  <a:pt x="143" y="148"/>
                </a:cubicBezTo>
                <a:cubicBezTo>
                  <a:pt x="141" y="148"/>
                  <a:pt x="141" y="151"/>
                  <a:pt x="140" y="153"/>
                </a:cubicBezTo>
                <a:cubicBezTo>
                  <a:pt x="138" y="152"/>
                  <a:pt x="137" y="151"/>
                  <a:pt x="136" y="151"/>
                </a:cubicBezTo>
                <a:cubicBezTo>
                  <a:pt x="135" y="151"/>
                  <a:pt x="135" y="152"/>
                  <a:pt x="135" y="153"/>
                </a:cubicBezTo>
                <a:cubicBezTo>
                  <a:pt x="129" y="153"/>
                  <a:pt x="123" y="154"/>
                  <a:pt x="117" y="154"/>
                </a:cubicBezTo>
                <a:cubicBezTo>
                  <a:pt x="117" y="157"/>
                  <a:pt x="117" y="159"/>
                  <a:pt x="118" y="162"/>
                </a:cubicBezTo>
                <a:cubicBezTo>
                  <a:pt x="119" y="162"/>
                  <a:pt x="120" y="161"/>
                  <a:pt x="121" y="162"/>
                </a:cubicBezTo>
                <a:cubicBezTo>
                  <a:pt x="122" y="163"/>
                  <a:pt x="122" y="164"/>
                  <a:pt x="123" y="166"/>
                </a:cubicBezTo>
                <a:cubicBezTo>
                  <a:pt x="123" y="167"/>
                  <a:pt x="124" y="168"/>
                  <a:pt x="123" y="168"/>
                </a:cubicBezTo>
                <a:cubicBezTo>
                  <a:pt x="121" y="169"/>
                  <a:pt x="119" y="168"/>
                  <a:pt x="116" y="168"/>
                </a:cubicBezTo>
                <a:cubicBezTo>
                  <a:pt x="115" y="169"/>
                  <a:pt x="114" y="169"/>
                  <a:pt x="113" y="170"/>
                </a:cubicBezTo>
                <a:cubicBezTo>
                  <a:pt x="113" y="175"/>
                  <a:pt x="113" y="180"/>
                  <a:pt x="113" y="185"/>
                </a:cubicBezTo>
                <a:cubicBezTo>
                  <a:pt x="114" y="186"/>
                  <a:pt x="116" y="187"/>
                  <a:pt x="118" y="188"/>
                </a:cubicBezTo>
                <a:cubicBezTo>
                  <a:pt x="119" y="190"/>
                  <a:pt x="121" y="191"/>
                  <a:pt x="123" y="193"/>
                </a:cubicBezTo>
                <a:cubicBezTo>
                  <a:pt x="122" y="195"/>
                  <a:pt x="122" y="197"/>
                  <a:pt x="121" y="200"/>
                </a:cubicBezTo>
                <a:cubicBezTo>
                  <a:pt x="119" y="213"/>
                  <a:pt x="117" y="228"/>
                  <a:pt x="115" y="241"/>
                </a:cubicBezTo>
                <a:cubicBezTo>
                  <a:pt x="115" y="239"/>
                  <a:pt x="115" y="238"/>
                  <a:pt x="114" y="236"/>
                </a:cubicBezTo>
                <a:cubicBezTo>
                  <a:pt x="113" y="235"/>
                  <a:pt x="111" y="234"/>
                  <a:pt x="111" y="233"/>
                </a:cubicBezTo>
                <a:cubicBezTo>
                  <a:pt x="110" y="232"/>
                  <a:pt x="112" y="231"/>
                  <a:pt x="111" y="231"/>
                </a:cubicBezTo>
                <a:cubicBezTo>
                  <a:pt x="110" y="230"/>
                  <a:pt x="107" y="232"/>
                  <a:pt x="107" y="230"/>
                </a:cubicBezTo>
                <a:cubicBezTo>
                  <a:pt x="108" y="225"/>
                  <a:pt x="112" y="221"/>
                  <a:pt x="113" y="215"/>
                </a:cubicBezTo>
                <a:cubicBezTo>
                  <a:pt x="113" y="214"/>
                  <a:pt x="110" y="216"/>
                  <a:pt x="109" y="215"/>
                </a:cubicBezTo>
                <a:cubicBezTo>
                  <a:pt x="108" y="214"/>
                  <a:pt x="110" y="212"/>
                  <a:pt x="109" y="211"/>
                </a:cubicBezTo>
                <a:cubicBezTo>
                  <a:pt x="107" y="210"/>
                  <a:pt x="104" y="210"/>
                  <a:pt x="102" y="210"/>
                </a:cubicBezTo>
                <a:cubicBezTo>
                  <a:pt x="100" y="211"/>
                  <a:pt x="98" y="213"/>
                  <a:pt x="96" y="213"/>
                </a:cubicBezTo>
                <a:cubicBezTo>
                  <a:pt x="95" y="213"/>
                  <a:pt x="94" y="210"/>
                  <a:pt x="92" y="210"/>
                </a:cubicBezTo>
                <a:cubicBezTo>
                  <a:pt x="89" y="210"/>
                  <a:pt x="87" y="212"/>
                  <a:pt x="85" y="213"/>
                </a:cubicBezTo>
                <a:cubicBezTo>
                  <a:pt x="82" y="213"/>
                  <a:pt x="80" y="213"/>
                  <a:pt x="77" y="212"/>
                </a:cubicBezTo>
                <a:cubicBezTo>
                  <a:pt x="75" y="212"/>
                  <a:pt x="72" y="212"/>
                  <a:pt x="72" y="211"/>
                </a:cubicBezTo>
                <a:cubicBezTo>
                  <a:pt x="71" y="209"/>
                  <a:pt x="73" y="208"/>
                  <a:pt x="73" y="207"/>
                </a:cubicBezTo>
                <a:cubicBezTo>
                  <a:pt x="74" y="205"/>
                  <a:pt x="74" y="204"/>
                  <a:pt x="73" y="203"/>
                </a:cubicBezTo>
                <a:cubicBezTo>
                  <a:pt x="72" y="202"/>
                  <a:pt x="71" y="205"/>
                  <a:pt x="71" y="204"/>
                </a:cubicBezTo>
                <a:cubicBezTo>
                  <a:pt x="69" y="202"/>
                  <a:pt x="68" y="199"/>
                  <a:pt x="66" y="197"/>
                </a:cubicBezTo>
                <a:cubicBezTo>
                  <a:pt x="64" y="196"/>
                  <a:pt x="61" y="196"/>
                  <a:pt x="59" y="194"/>
                </a:cubicBezTo>
                <a:cubicBezTo>
                  <a:pt x="57" y="193"/>
                  <a:pt x="58" y="190"/>
                  <a:pt x="57" y="188"/>
                </a:cubicBezTo>
                <a:cubicBezTo>
                  <a:pt x="55" y="186"/>
                  <a:pt x="53" y="184"/>
                  <a:pt x="51" y="182"/>
                </a:cubicBezTo>
                <a:cubicBezTo>
                  <a:pt x="50" y="181"/>
                  <a:pt x="49" y="180"/>
                  <a:pt x="48" y="180"/>
                </a:cubicBezTo>
                <a:cubicBezTo>
                  <a:pt x="47" y="179"/>
                  <a:pt x="45" y="179"/>
                  <a:pt x="44" y="179"/>
                </a:cubicBezTo>
                <a:lnTo>
                  <a:pt x="36" y="173"/>
                </a:lnTo>
                <a:lnTo>
                  <a:pt x="32" y="172"/>
                </a:lnTo>
                <a:lnTo>
                  <a:pt x="31" y="174"/>
                </a:lnTo>
                <a:lnTo>
                  <a:pt x="27" y="174"/>
                </a:lnTo>
                <a:lnTo>
                  <a:pt x="23" y="172"/>
                </a:lnTo>
                <a:lnTo>
                  <a:pt x="19" y="172"/>
                </a:lnTo>
                <a:lnTo>
                  <a:pt x="16" y="168"/>
                </a:lnTo>
                <a:lnTo>
                  <a:pt x="11" y="165"/>
                </a:lnTo>
                <a:lnTo>
                  <a:pt x="8" y="162"/>
                </a:lnTo>
                <a:lnTo>
                  <a:pt x="1" y="159"/>
                </a:lnTo>
                <a:cubicBezTo>
                  <a:pt x="1" y="158"/>
                  <a:pt x="0" y="156"/>
                  <a:pt x="1" y="155"/>
                </a:cubicBezTo>
                <a:cubicBezTo>
                  <a:pt x="1" y="154"/>
                  <a:pt x="4" y="156"/>
                  <a:pt x="5" y="155"/>
                </a:cubicBezTo>
                <a:cubicBezTo>
                  <a:pt x="6" y="154"/>
                  <a:pt x="5" y="152"/>
                  <a:pt x="5" y="150"/>
                </a:cubicBezTo>
                <a:cubicBezTo>
                  <a:pt x="4" y="149"/>
                  <a:pt x="3" y="148"/>
                  <a:pt x="3" y="147"/>
                </a:cubicBezTo>
                <a:cubicBezTo>
                  <a:pt x="3" y="145"/>
                  <a:pt x="3" y="143"/>
                  <a:pt x="5" y="143"/>
                </a:cubicBezTo>
                <a:cubicBezTo>
                  <a:pt x="7" y="142"/>
                  <a:pt x="9" y="143"/>
                  <a:pt x="11" y="143"/>
                </a:cubicBezTo>
                <a:cubicBezTo>
                  <a:pt x="13" y="142"/>
                  <a:pt x="15" y="141"/>
                  <a:pt x="16" y="140"/>
                </a:cubicBezTo>
                <a:cubicBezTo>
                  <a:pt x="17" y="138"/>
                  <a:pt x="16" y="136"/>
                  <a:pt x="16" y="135"/>
                </a:cubicBezTo>
                <a:cubicBezTo>
                  <a:pt x="17" y="132"/>
                  <a:pt x="19" y="130"/>
                  <a:pt x="21" y="128"/>
                </a:cubicBezTo>
                <a:cubicBezTo>
                  <a:pt x="22" y="127"/>
                  <a:pt x="24" y="126"/>
                  <a:pt x="24" y="124"/>
                </a:cubicBezTo>
                <a:cubicBezTo>
                  <a:pt x="25" y="123"/>
                  <a:pt x="24" y="122"/>
                  <a:pt x="23" y="121"/>
                </a:cubicBezTo>
                <a:cubicBezTo>
                  <a:pt x="22" y="121"/>
                  <a:pt x="21" y="123"/>
                  <a:pt x="20" y="123"/>
                </a:cubicBezTo>
                <a:cubicBezTo>
                  <a:pt x="18" y="121"/>
                  <a:pt x="17" y="119"/>
                  <a:pt x="17" y="117"/>
                </a:cubicBezTo>
                <a:cubicBezTo>
                  <a:pt x="17" y="115"/>
                  <a:pt x="20" y="114"/>
                  <a:pt x="21" y="112"/>
                </a:cubicBezTo>
                <a:cubicBezTo>
                  <a:pt x="21" y="110"/>
                  <a:pt x="20" y="107"/>
                  <a:pt x="19" y="104"/>
                </a:cubicBezTo>
                <a:cubicBezTo>
                  <a:pt x="19" y="103"/>
                  <a:pt x="16" y="102"/>
                  <a:pt x="17" y="101"/>
                </a:cubicBezTo>
                <a:cubicBezTo>
                  <a:pt x="18" y="99"/>
                  <a:pt x="22" y="99"/>
                  <a:pt x="23" y="97"/>
                </a:cubicBezTo>
                <a:cubicBezTo>
                  <a:pt x="24" y="95"/>
                  <a:pt x="20" y="94"/>
                  <a:pt x="20" y="92"/>
                </a:cubicBezTo>
                <a:cubicBezTo>
                  <a:pt x="19" y="90"/>
                  <a:pt x="21" y="88"/>
                  <a:pt x="21" y="87"/>
                </a:cubicBezTo>
                <a:cubicBezTo>
                  <a:pt x="20" y="85"/>
                  <a:pt x="18" y="85"/>
                  <a:pt x="18" y="83"/>
                </a:cubicBezTo>
                <a:cubicBezTo>
                  <a:pt x="17" y="81"/>
                  <a:pt x="19" y="79"/>
                  <a:pt x="18" y="78"/>
                </a:cubicBezTo>
                <a:cubicBezTo>
                  <a:pt x="17" y="76"/>
                  <a:pt x="15" y="76"/>
                  <a:pt x="14" y="74"/>
                </a:cubicBezTo>
                <a:cubicBezTo>
                  <a:pt x="15" y="73"/>
                  <a:pt x="16" y="71"/>
                  <a:pt x="17" y="70"/>
                </a:cubicBezTo>
                <a:cubicBezTo>
                  <a:pt x="18" y="69"/>
                  <a:pt x="20" y="71"/>
                  <a:pt x="20" y="70"/>
                </a:cubicBezTo>
                <a:cubicBezTo>
                  <a:pt x="21" y="68"/>
                  <a:pt x="21" y="66"/>
                  <a:pt x="21" y="63"/>
                </a:cubicBezTo>
                <a:cubicBezTo>
                  <a:pt x="21" y="62"/>
                  <a:pt x="19" y="60"/>
                  <a:pt x="19" y="59"/>
                </a:cubicBezTo>
                <a:cubicBezTo>
                  <a:pt x="19" y="57"/>
                  <a:pt x="20" y="57"/>
                  <a:pt x="21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tx1">
                <a:lumMod val="10000"/>
                <a:lumOff val="90000"/>
              </a:schemeClr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cs typeface="Arial"/>
              <a:sym typeface="Arial"/>
            </a:endParaRPr>
          </a:p>
        </p:txBody>
      </p:sp>
      <p:grpSp>
        <p:nvGrpSpPr>
          <p:cNvPr id="78" name="Group 577">
            <a:extLst>
              <a:ext uri="{FF2B5EF4-FFF2-40B4-BE49-F238E27FC236}">
                <a16:creationId xmlns:a16="http://schemas.microsoft.com/office/drawing/2014/main" id="{3AEE5FFB-8C75-22B0-6E07-54D6B6BD2048}"/>
              </a:ext>
            </a:extLst>
          </p:cNvPr>
          <p:cNvGrpSpPr/>
          <p:nvPr/>
        </p:nvGrpSpPr>
        <p:grpSpPr>
          <a:xfrm>
            <a:off x="1777014" y="3918331"/>
            <a:ext cx="3144884" cy="1041009"/>
            <a:chOff x="4030979" y="1583955"/>
            <a:chExt cx="2335876" cy="1041009"/>
          </a:xfrm>
          <a:solidFill>
            <a:srgbClr val="459B74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Rounded Rectangle 581">
              <a:extLst>
                <a:ext uri="{FF2B5EF4-FFF2-40B4-BE49-F238E27FC236}">
                  <a16:creationId xmlns:a16="http://schemas.microsoft.com/office/drawing/2014/main" id="{6F3705DF-23E5-D33D-E571-402CFDE90833}"/>
                </a:ext>
              </a:extLst>
            </p:cNvPr>
            <p:cNvSpPr/>
            <p:nvPr/>
          </p:nvSpPr>
          <p:spPr>
            <a:xfrm>
              <a:off x="4030979" y="1583955"/>
              <a:ext cx="2335876" cy="1041009"/>
            </a:xfrm>
            <a:prstGeom prst="roundRect">
              <a:avLst>
                <a:gd name="adj" fmla="val 63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0" name="TextBox 582">
              <a:extLst>
                <a:ext uri="{FF2B5EF4-FFF2-40B4-BE49-F238E27FC236}">
                  <a16:creationId xmlns:a16="http://schemas.microsoft.com/office/drawing/2014/main" id="{96629F16-D168-5A44-8702-3952F5E064E5}"/>
                </a:ext>
              </a:extLst>
            </p:cNvPr>
            <p:cNvSpPr txBox="1"/>
            <p:nvPr/>
          </p:nvSpPr>
          <p:spPr>
            <a:xfrm>
              <a:off x="4048298" y="2023337"/>
              <a:ext cx="2310938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r>
                <a:rPr kumimoji="0" lang="es-CO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con oportunidades en el mercado de EE.UU (</a:t>
              </a:r>
              <a:r>
                <a:rPr kumimoji="0" lang="es-CO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AmCham</a:t>
              </a:r>
              <a:r>
                <a:rPr kumimoji="0" lang="es-CO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, 2020)</a:t>
              </a:r>
            </a:p>
          </p:txBody>
        </p:sp>
        <p:sp>
          <p:nvSpPr>
            <p:cNvPr id="81" name="TextBox 583">
              <a:extLst>
                <a:ext uri="{FF2B5EF4-FFF2-40B4-BE49-F238E27FC236}">
                  <a16:creationId xmlns:a16="http://schemas.microsoft.com/office/drawing/2014/main" id="{577C8947-EAAD-D1C3-A388-1C301521A004}"/>
                </a:ext>
              </a:extLst>
            </p:cNvPr>
            <p:cNvSpPr txBox="1"/>
            <p:nvPr/>
          </p:nvSpPr>
          <p:spPr>
            <a:xfrm>
              <a:off x="4055890" y="1641831"/>
              <a:ext cx="2310938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r>
                <a:rPr kumimoji="0" lang="es-CO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108 productos</a:t>
              </a:r>
            </a:p>
          </p:txBody>
        </p:sp>
      </p:grpSp>
      <p:sp>
        <p:nvSpPr>
          <p:cNvPr id="82" name="TextBox 1">
            <a:extLst>
              <a:ext uri="{FF2B5EF4-FFF2-40B4-BE49-F238E27FC236}">
                <a16:creationId xmlns:a16="http://schemas.microsoft.com/office/drawing/2014/main" id="{31EC2E5E-4662-94B3-48ED-5254D67C87BD}"/>
              </a:ext>
            </a:extLst>
          </p:cNvPr>
          <p:cNvSpPr txBox="1"/>
          <p:nvPr/>
        </p:nvSpPr>
        <p:spPr>
          <a:xfrm>
            <a:off x="114877" y="912382"/>
            <a:ext cx="379970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internacionalización requiere la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acción coordinada</a:t>
            </a: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muchos agentes públicos y privados.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1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Esa misma coordinación es necesaria para aprovechar las oportunidades que ofrece el </a:t>
            </a:r>
            <a:r>
              <a:rPr kumimoji="0" lang="es-CO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nearshoring</a:t>
            </a: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  <p:sp>
        <p:nvSpPr>
          <p:cNvPr id="83" name="Text Placeholder 6">
            <a:extLst>
              <a:ext uri="{FF2B5EF4-FFF2-40B4-BE49-F238E27FC236}">
                <a16:creationId xmlns:a16="http://schemas.microsoft.com/office/drawing/2014/main" id="{96774DD9-2CB7-D62B-2B66-650304FDAC74}"/>
              </a:ext>
            </a:extLst>
          </p:cNvPr>
          <p:cNvSpPr txBox="1">
            <a:spLocks/>
          </p:cNvSpPr>
          <p:nvPr/>
        </p:nvSpPr>
        <p:spPr>
          <a:xfrm>
            <a:off x="24987" y="4933967"/>
            <a:ext cx="7402965" cy="1952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Araujo-Ibarra, 2023.</a:t>
            </a:r>
          </a:p>
        </p:txBody>
      </p:sp>
    </p:spTree>
    <p:extLst>
      <p:ext uri="{BB962C8B-B14F-4D97-AF65-F5344CB8AC3E}">
        <p14:creationId xmlns:p14="http://schemas.microsoft.com/office/powerpoint/2010/main" val="72652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8559B-98FC-8336-0B7C-84B2CB4D3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2288BE3B-63B7-4BE9-569F-CFDDA01A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/>
              <a:t>Infraestructura, transporte y logística</a:t>
            </a:r>
          </a:p>
        </p:txBody>
      </p:sp>
      <p:pic>
        <p:nvPicPr>
          <p:cNvPr id="4" name="Gráfico 3" descr="Tren con relleno sólido">
            <a:extLst>
              <a:ext uri="{FF2B5EF4-FFF2-40B4-BE49-F238E27FC236}">
                <a16:creationId xmlns:a16="http://schemas.microsoft.com/office/drawing/2014/main" id="{4D8C891D-44E9-1A84-953E-CBA985F6F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4493" y="214060"/>
            <a:ext cx="794626" cy="794626"/>
          </a:xfrm>
          <a:prstGeom prst="rect">
            <a:avLst/>
          </a:prstGeom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C4BA7ED-9D22-7328-0A83-36E64B5680D4}"/>
              </a:ext>
            </a:extLst>
          </p:cNvPr>
          <p:cNvSpPr txBox="1"/>
          <p:nvPr/>
        </p:nvSpPr>
        <p:spPr>
          <a:xfrm>
            <a:off x="-24493" y="972392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logística opera como un sistema, en el cual cada eslabón es fundamental. Todos estos elementos inciden en la productividad del país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05F7F5-FCB3-05C0-BEB5-8E7164C96011}"/>
              </a:ext>
            </a:extLst>
          </p:cNvPr>
          <p:cNvGrpSpPr/>
          <p:nvPr/>
        </p:nvGrpSpPr>
        <p:grpSpPr>
          <a:xfrm>
            <a:off x="1659752" y="2874054"/>
            <a:ext cx="5775510" cy="2144805"/>
            <a:chOff x="1644594" y="2070848"/>
            <a:chExt cx="5775510" cy="2144805"/>
          </a:xfrm>
        </p:grpSpPr>
        <p:sp>
          <p:nvSpPr>
            <p:cNvPr id="14" name="Rounded Rectangle 12">
              <a:extLst>
                <a:ext uri="{FF2B5EF4-FFF2-40B4-BE49-F238E27FC236}">
                  <a16:creationId xmlns:a16="http://schemas.microsoft.com/office/drawing/2014/main" id="{C8529A75-70C9-9E46-6852-0A8946E817EA}"/>
                </a:ext>
              </a:extLst>
            </p:cNvPr>
            <p:cNvSpPr/>
            <p:nvPr/>
          </p:nvSpPr>
          <p:spPr>
            <a:xfrm>
              <a:off x="1984132" y="2070848"/>
              <a:ext cx="5096435" cy="2144805"/>
            </a:xfrm>
            <a:prstGeom prst="roundRect">
              <a:avLst>
                <a:gd name="adj" fmla="val 48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3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90A627C5-4D38-569A-5BC3-9592B154C43C}"/>
                </a:ext>
              </a:extLst>
            </p:cNvPr>
            <p:cNvSpPr txBox="1"/>
            <p:nvPr/>
          </p:nvSpPr>
          <p:spPr>
            <a:xfrm>
              <a:off x="1644594" y="2141538"/>
              <a:ext cx="577551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>
                <a:defRPr sz="1600"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CO" sz="1600" b="1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Indicadores de desempeño logístico</a:t>
              </a:r>
            </a:p>
          </p:txBody>
        </p:sp>
      </p:grpSp>
      <p:grpSp>
        <p:nvGrpSpPr>
          <p:cNvPr id="16" name="Group 175">
            <a:extLst>
              <a:ext uri="{FF2B5EF4-FFF2-40B4-BE49-F238E27FC236}">
                <a16:creationId xmlns:a16="http://schemas.microsoft.com/office/drawing/2014/main" id="{515C9683-F2C3-9B79-3064-7B2E2D51A038}"/>
              </a:ext>
            </a:extLst>
          </p:cNvPr>
          <p:cNvGrpSpPr/>
          <p:nvPr/>
        </p:nvGrpSpPr>
        <p:grpSpPr>
          <a:xfrm>
            <a:off x="5835954" y="1741782"/>
            <a:ext cx="1570735" cy="1003765"/>
            <a:chOff x="5874734" y="493397"/>
            <a:chExt cx="1570735" cy="1003765"/>
          </a:xfrm>
        </p:grpSpPr>
        <p:grpSp>
          <p:nvGrpSpPr>
            <p:cNvPr id="18" name="Group 107">
              <a:extLst>
                <a:ext uri="{FF2B5EF4-FFF2-40B4-BE49-F238E27FC236}">
                  <a16:creationId xmlns:a16="http://schemas.microsoft.com/office/drawing/2014/main" id="{3D28E67B-DE43-1AEA-AE3E-C372264E0C0E}"/>
                </a:ext>
              </a:extLst>
            </p:cNvPr>
            <p:cNvGrpSpPr/>
            <p:nvPr/>
          </p:nvGrpSpPr>
          <p:grpSpPr>
            <a:xfrm>
              <a:off x="5874734" y="493397"/>
              <a:ext cx="1570735" cy="1003765"/>
              <a:chOff x="1689287" y="354107"/>
              <a:chExt cx="1699371" cy="1085968"/>
            </a:xfrm>
          </p:grpSpPr>
          <p:sp>
            <p:nvSpPr>
              <p:cNvPr id="21" name="Rounded Rectangle 108">
                <a:extLst>
                  <a:ext uri="{FF2B5EF4-FFF2-40B4-BE49-F238E27FC236}">
                    <a16:creationId xmlns:a16="http://schemas.microsoft.com/office/drawing/2014/main" id="{2554D1E7-7C1B-83CC-8122-86F656776320}"/>
                  </a:ext>
                </a:extLst>
              </p:cNvPr>
              <p:cNvSpPr/>
              <p:nvPr/>
            </p:nvSpPr>
            <p:spPr>
              <a:xfrm>
                <a:off x="2163429" y="354107"/>
                <a:ext cx="766800" cy="766800"/>
              </a:xfrm>
              <a:prstGeom prst="roundRect">
                <a:avLst>
                  <a:gd name="adj" fmla="val 4825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22" name="TextBox 109">
                <a:extLst>
                  <a:ext uri="{FF2B5EF4-FFF2-40B4-BE49-F238E27FC236}">
                    <a16:creationId xmlns:a16="http://schemas.microsoft.com/office/drawing/2014/main" id="{60D16218-C197-F8CC-3F08-D08F40AFEAEE}"/>
                  </a:ext>
                </a:extLst>
              </p:cNvPr>
              <p:cNvSpPr txBox="1"/>
              <p:nvPr/>
            </p:nvSpPr>
            <p:spPr>
              <a:xfrm>
                <a:off x="1689287" y="1140391"/>
                <a:ext cx="1699371" cy="299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CO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459B74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La logística</a:t>
                </a:r>
                <a:endPara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" name="Freeform 92">
              <a:extLst>
                <a:ext uri="{FF2B5EF4-FFF2-40B4-BE49-F238E27FC236}">
                  <a16:creationId xmlns:a16="http://schemas.microsoft.com/office/drawing/2014/main" id="{1F7B9BA9-6CE7-1A4B-27F4-57FFF25154B3}"/>
                </a:ext>
              </a:extLst>
            </p:cNvPr>
            <p:cNvSpPr/>
            <p:nvPr/>
          </p:nvSpPr>
          <p:spPr>
            <a:xfrm>
              <a:off x="6401997" y="582374"/>
              <a:ext cx="523240" cy="523233"/>
            </a:xfrm>
            <a:custGeom>
              <a:avLst/>
              <a:gdLst>
                <a:gd name="connsiteX0" fmla="*/ 832799 w 844774"/>
                <a:gd name="connsiteY0" fmla="*/ 613153 h 844762"/>
                <a:gd name="connsiteX1" fmla="*/ 778145 w 844774"/>
                <a:gd name="connsiteY1" fmla="*/ 613153 h 844762"/>
                <a:gd name="connsiteX2" fmla="*/ 778145 w 844774"/>
                <a:gd name="connsiteY2" fmla="*/ 434873 h 844762"/>
                <a:gd name="connsiteX3" fmla="*/ 766172 w 844774"/>
                <a:gd name="connsiteY3" fmla="*/ 422900 h 844762"/>
                <a:gd name="connsiteX4" fmla="*/ 378104 w 844774"/>
                <a:gd name="connsiteY4" fmla="*/ 422900 h 844762"/>
                <a:gd name="connsiteX5" fmla="*/ 366132 w 844774"/>
                <a:gd name="connsiteY5" fmla="*/ 434873 h 844762"/>
                <a:gd name="connsiteX6" fmla="*/ 366132 w 844774"/>
                <a:gd name="connsiteY6" fmla="*/ 667188 h 844762"/>
                <a:gd name="connsiteX7" fmla="*/ 307438 w 844774"/>
                <a:gd name="connsiteY7" fmla="*/ 667188 h 844762"/>
                <a:gd name="connsiteX8" fmla="*/ 307438 w 844774"/>
                <a:gd name="connsiteY8" fmla="*/ 477412 h 844762"/>
                <a:gd name="connsiteX9" fmla="*/ 288627 w 844774"/>
                <a:gd name="connsiteY9" fmla="*/ 458600 h 844762"/>
                <a:gd name="connsiteX10" fmla="*/ 266205 w 844774"/>
                <a:gd name="connsiteY10" fmla="*/ 458600 h 844762"/>
                <a:gd name="connsiteX11" fmla="*/ 266205 w 844774"/>
                <a:gd name="connsiteY11" fmla="*/ 427558 h 844762"/>
                <a:gd name="connsiteX12" fmla="*/ 247288 w 844774"/>
                <a:gd name="connsiteY12" fmla="*/ 410775 h 844762"/>
                <a:gd name="connsiteX13" fmla="*/ 112462 w 844774"/>
                <a:gd name="connsiteY13" fmla="*/ 410775 h 844762"/>
                <a:gd name="connsiteX14" fmla="*/ 93545 w 844774"/>
                <a:gd name="connsiteY14" fmla="*/ 427558 h 844762"/>
                <a:gd name="connsiteX15" fmla="*/ 93545 w 844774"/>
                <a:gd name="connsiteY15" fmla="*/ 458600 h 844762"/>
                <a:gd name="connsiteX16" fmla="*/ 71123 w 844774"/>
                <a:gd name="connsiteY16" fmla="*/ 458600 h 844762"/>
                <a:gd name="connsiteX17" fmla="*/ 52311 w 844774"/>
                <a:gd name="connsiteY17" fmla="*/ 477412 h 844762"/>
                <a:gd name="connsiteX18" fmla="*/ 52311 w 844774"/>
                <a:gd name="connsiteY18" fmla="*/ 613153 h 844762"/>
                <a:gd name="connsiteX19" fmla="*/ 11973 w 844774"/>
                <a:gd name="connsiteY19" fmla="*/ 613153 h 844762"/>
                <a:gd name="connsiteX20" fmla="*/ 0 w 844774"/>
                <a:gd name="connsiteY20" fmla="*/ 625126 h 844762"/>
                <a:gd name="connsiteX21" fmla="*/ 0 w 844774"/>
                <a:gd name="connsiteY21" fmla="*/ 703307 h 844762"/>
                <a:gd name="connsiteX22" fmla="*/ 141456 w 844774"/>
                <a:gd name="connsiteY22" fmla="*/ 844763 h 844762"/>
                <a:gd name="connsiteX23" fmla="*/ 638213 w 844774"/>
                <a:gd name="connsiteY23" fmla="*/ 844763 h 844762"/>
                <a:gd name="connsiteX24" fmla="*/ 781869 w 844774"/>
                <a:gd name="connsiteY24" fmla="*/ 789013 h 844762"/>
                <a:gd name="connsiteX25" fmla="*/ 844772 w 844774"/>
                <a:gd name="connsiteY25" fmla="*/ 625116 h 844762"/>
                <a:gd name="connsiteX26" fmla="*/ 832799 w 844774"/>
                <a:gd name="connsiteY26" fmla="*/ 613153 h 844762"/>
                <a:gd name="connsiteX27" fmla="*/ 679771 w 844774"/>
                <a:gd name="connsiteY27" fmla="*/ 613153 h 844762"/>
                <a:gd name="connsiteX28" fmla="*/ 670960 w 844774"/>
                <a:gd name="connsiteY28" fmla="*/ 617030 h 844762"/>
                <a:gd name="connsiteX29" fmla="*/ 624878 w 844774"/>
                <a:gd name="connsiteY29" fmla="*/ 667188 h 844762"/>
                <a:gd name="connsiteX30" fmla="*/ 584111 w 844774"/>
                <a:gd name="connsiteY30" fmla="*/ 667188 h 844762"/>
                <a:gd name="connsiteX31" fmla="*/ 584111 w 844774"/>
                <a:gd name="connsiteY31" fmla="*/ 580577 h 844762"/>
                <a:gd name="connsiteX32" fmla="*/ 754209 w 844774"/>
                <a:gd name="connsiteY32" fmla="*/ 580577 h 844762"/>
                <a:gd name="connsiteX33" fmla="*/ 754209 w 844774"/>
                <a:gd name="connsiteY33" fmla="*/ 613162 h 844762"/>
                <a:gd name="connsiteX34" fmla="*/ 679771 w 844774"/>
                <a:gd name="connsiteY34" fmla="*/ 613162 h 844762"/>
                <a:gd name="connsiteX35" fmla="*/ 754209 w 844774"/>
                <a:gd name="connsiteY35" fmla="*/ 556632 h 844762"/>
                <a:gd name="connsiteX36" fmla="*/ 584111 w 844774"/>
                <a:gd name="connsiteY36" fmla="*/ 556632 h 844762"/>
                <a:gd name="connsiteX37" fmla="*/ 584111 w 844774"/>
                <a:gd name="connsiteY37" fmla="*/ 446846 h 844762"/>
                <a:gd name="connsiteX38" fmla="*/ 754209 w 844774"/>
                <a:gd name="connsiteY38" fmla="*/ 446846 h 844762"/>
                <a:gd name="connsiteX39" fmla="*/ 754209 w 844774"/>
                <a:gd name="connsiteY39" fmla="*/ 556632 h 844762"/>
                <a:gd name="connsiteX40" fmla="*/ 560165 w 844774"/>
                <a:gd name="connsiteY40" fmla="*/ 446846 h 844762"/>
                <a:gd name="connsiteX41" fmla="*/ 560165 w 844774"/>
                <a:gd name="connsiteY41" fmla="*/ 556632 h 844762"/>
                <a:gd name="connsiteX42" fmla="*/ 390068 w 844774"/>
                <a:gd name="connsiteY42" fmla="*/ 556632 h 844762"/>
                <a:gd name="connsiteX43" fmla="*/ 390068 w 844774"/>
                <a:gd name="connsiteY43" fmla="*/ 446846 h 844762"/>
                <a:gd name="connsiteX44" fmla="*/ 560165 w 844774"/>
                <a:gd name="connsiteY44" fmla="*/ 446846 h 844762"/>
                <a:gd name="connsiteX45" fmla="*/ 390068 w 844774"/>
                <a:gd name="connsiteY45" fmla="*/ 580577 h 844762"/>
                <a:gd name="connsiteX46" fmla="*/ 560165 w 844774"/>
                <a:gd name="connsiteY46" fmla="*/ 580577 h 844762"/>
                <a:gd name="connsiteX47" fmla="*/ 560165 w 844774"/>
                <a:gd name="connsiteY47" fmla="*/ 667188 h 844762"/>
                <a:gd name="connsiteX48" fmla="*/ 390068 w 844774"/>
                <a:gd name="connsiteY48" fmla="*/ 667188 h 844762"/>
                <a:gd name="connsiteX49" fmla="*/ 390068 w 844774"/>
                <a:gd name="connsiteY49" fmla="*/ 580577 h 844762"/>
                <a:gd name="connsiteX50" fmla="*/ 117481 w 844774"/>
                <a:gd name="connsiteY50" fmla="*/ 434711 h 844762"/>
                <a:gd name="connsiteX51" fmla="*/ 242268 w 844774"/>
                <a:gd name="connsiteY51" fmla="*/ 434711 h 844762"/>
                <a:gd name="connsiteX52" fmla="*/ 242268 w 844774"/>
                <a:gd name="connsiteY52" fmla="*/ 458600 h 844762"/>
                <a:gd name="connsiteX53" fmla="*/ 117481 w 844774"/>
                <a:gd name="connsiteY53" fmla="*/ 458600 h 844762"/>
                <a:gd name="connsiteX54" fmla="*/ 117481 w 844774"/>
                <a:gd name="connsiteY54" fmla="*/ 434711 h 844762"/>
                <a:gd name="connsiteX55" fmla="*/ 76257 w 844774"/>
                <a:gd name="connsiteY55" fmla="*/ 482546 h 844762"/>
                <a:gd name="connsiteX56" fmla="*/ 283502 w 844774"/>
                <a:gd name="connsiteY56" fmla="*/ 482546 h 844762"/>
                <a:gd name="connsiteX57" fmla="*/ 283502 w 844774"/>
                <a:gd name="connsiteY57" fmla="*/ 667188 h 844762"/>
                <a:gd name="connsiteX58" fmla="*/ 219904 w 844774"/>
                <a:gd name="connsiteY58" fmla="*/ 667188 h 844762"/>
                <a:gd name="connsiteX59" fmla="*/ 173822 w 844774"/>
                <a:gd name="connsiteY59" fmla="*/ 617030 h 844762"/>
                <a:gd name="connsiteX60" fmla="*/ 165011 w 844774"/>
                <a:gd name="connsiteY60" fmla="*/ 613153 h 844762"/>
                <a:gd name="connsiteX61" fmla="*/ 76267 w 844774"/>
                <a:gd name="connsiteY61" fmla="*/ 613153 h 844762"/>
                <a:gd name="connsiteX62" fmla="*/ 76267 w 844774"/>
                <a:gd name="connsiteY62" fmla="*/ 482546 h 844762"/>
                <a:gd name="connsiteX63" fmla="*/ 638213 w 844774"/>
                <a:gd name="connsiteY63" fmla="*/ 820826 h 844762"/>
                <a:gd name="connsiteX64" fmla="*/ 141465 w 844774"/>
                <a:gd name="connsiteY64" fmla="*/ 820826 h 844762"/>
                <a:gd name="connsiteX65" fmla="*/ 41539 w 844774"/>
                <a:gd name="connsiteY65" fmla="*/ 765058 h 844762"/>
                <a:gd name="connsiteX66" fmla="*/ 772163 w 844774"/>
                <a:gd name="connsiteY66" fmla="*/ 765058 h 844762"/>
                <a:gd name="connsiteX67" fmla="*/ 638213 w 844774"/>
                <a:gd name="connsiteY67" fmla="*/ 820826 h 844762"/>
                <a:gd name="connsiteX68" fmla="*/ 790518 w 844774"/>
                <a:gd name="connsiteY68" fmla="*/ 741121 h 844762"/>
                <a:gd name="connsiteX69" fmla="*/ 30223 w 844774"/>
                <a:gd name="connsiteY69" fmla="*/ 741121 h 844762"/>
                <a:gd name="connsiteX70" fmla="*/ 23946 w 844774"/>
                <a:gd name="connsiteY70" fmla="*/ 703307 h 844762"/>
                <a:gd name="connsiteX71" fmla="*/ 23946 w 844774"/>
                <a:gd name="connsiteY71" fmla="*/ 637089 h 844762"/>
                <a:gd name="connsiteX72" fmla="*/ 159744 w 844774"/>
                <a:gd name="connsiteY72" fmla="*/ 637089 h 844762"/>
                <a:gd name="connsiteX73" fmla="*/ 205826 w 844774"/>
                <a:gd name="connsiteY73" fmla="*/ 687248 h 844762"/>
                <a:gd name="connsiteX74" fmla="*/ 214636 w 844774"/>
                <a:gd name="connsiteY74" fmla="*/ 691124 h 844762"/>
                <a:gd name="connsiteX75" fmla="*/ 630126 w 844774"/>
                <a:gd name="connsiteY75" fmla="*/ 691124 h 844762"/>
                <a:gd name="connsiteX76" fmla="*/ 638937 w 844774"/>
                <a:gd name="connsiteY76" fmla="*/ 687248 h 844762"/>
                <a:gd name="connsiteX77" fmla="*/ 685019 w 844774"/>
                <a:gd name="connsiteY77" fmla="*/ 637089 h 844762"/>
                <a:gd name="connsiteX78" fmla="*/ 820569 w 844774"/>
                <a:gd name="connsiteY78" fmla="*/ 637089 h 844762"/>
                <a:gd name="connsiteX79" fmla="*/ 790518 w 844774"/>
                <a:gd name="connsiteY79" fmla="*/ 741121 h 844762"/>
                <a:gd name="connsiteX80" fmla="*/ 169097 w 844774"/>
                <a:gd name="connsiteY80" fmla="*/ 515855 h 844762"/>
                <a:gd name="connsiteX81" fmla="*/ 150285 w 844774"/>
                <a:gd name="connsiteY81" fmla="*/ 497043 h 844762"/>
                <a:gd name="connsiteX82" fmla="*/ 115310 w 844774"/>
                <a:gd name="connsiteY82" fmla="*/ 497043 h 844762"/>
                <a:gd name="connsiteX83" fmla="*/ 96498 w 844774"/>
                <a:gd name="connsiteY83" fmla="*/ 515855 h 844762"/>
                <a:gd name="connsiteX84" fmla="*/ 96498 w 844774"/>
                <a:gd name="connsiteY84" fmla="*/ 550840 h 844762"/>
                <a:gd name="connsiteX85" fmla="*/ 115310 w 844774"/>
                <a:gd name="connsiteY85" fmla="*/ 569652 h 844762"/>
                <a:gd name="connsiteX86" fmla="*/ 150285 w 844774"/>
                <a:gd name="connsiteY86" fmla="*/ 569652 h 844762"/>
                <a:gd name="connsiteX87" fmla="*/ 169097 w 844774"/>
                <a:gd name="connsiteY87" fmla="*/ 550840 h 844762"/>
                <a:gd name="connsiteX88" fmla="*/ 169097 w 844774"/>
                <a:gd name="connsiteY88" fmla="*/ 515855 h 844762"/>
                <a:gd name="connsiteX89" fmla="*/ 145161 w 844774"/>
                <a:gd name="connsiteY89" fmla="*/ 545706 h 844762"/>
                <a:gd name="connsiteX90" fmla="*/ 120444 w 844774"/>
                <a:gd name="connsiteY90" fmla="*/ 545706 h 844762"/>
                <a:gd name="connsiteX91" fmla="*/ 120444 w 844774"/>
                <a:gd name="connsiteY91" fmla="*/ 520989 h 844762"/>
                <a:gd name="connsiteX92" fmla="*/ 145161 w 844774"/>
                <a:gd name="connsiteY92" fmla="*/ 520989 h 844762"/>
                <a:gd name="connsiteX93" fmla="*/ 145161 w 844774"/>
                <a:gd name="connsiteY93" fmla="*/ 545706 h 844762"/>
                <a:gd name="connsiteX94" fmla="*/ 209464 w 844774"/>
                <a:gd name="connsiteY94" fmla="*/ 569643 h 844762"/>
                <a:gd name="connsiteX95" fmla="*/ 244440 w 844774"/>
                <a:gd name="connsiteY95" fmla="*/ 569643 h 844762"/>
                <a:gd name="connsiteX96" fmla="*/ 263252 w 844774"/>
                <a:gd name="connsiteY96" fmla="*/ 550831 h 844762"/>
                <a:gd name="connsiteX97" fmla="*/ 263252 w 844774"/>
                <a:gd name="connsiteY97" fmla="*/ 515845 h 844762"/>
                <a:gd name="connsiteX98" fmla="*/ 244440 w 844774"/>
                <a:gd name="connsiteY98" fmla="*/ 497034 h 844762"/>
                <a:gd name="connsiteX99" fmla="*/ 209464 w 844774"/>
                <a:gd name="connsiteY99" fmla="*/ 497034 h 844762"/>
                <a:gd name="connsiteX100" fmla="*/ 190652 w 844774"/>
                <a:gd name="connsiteY100" fmla="*/ 515845 h 844762"/>
                <a:gd name="connsiteX101" fmla="*/ 190652 w 844774"/>
                <a:gd name="connsiteY101" fmla="*/ 550831 h 844762"/>
                <a:gd name="connsiteX102" fmla="*/ 209464 w 844774"/>
                <a:gd name="connsiteY102" fmla="*/ 569643 h 844762"/>
                <a:gd name="connsiteX103" fmla="*/ 214598 w 844774"/>
                <a:gd name="connsiteY103" fmla="*/ 520979 h 844762"/>
                <a:gd name="connsiteX104" fmla="*/ 239316 w 844774"/>
                <a:gd name="connsiteY104" fmla="*/ 520979 h 844762"/>
                <a:gd name="connsiteX105" fmla="*/ 239316 w 844774"/>
                <a:gd name="connsiteY105" fmla="*/ 545697 h 844762"/>
                <a:gd name="connsiteX106" fmla="*/ 214598 w 844774"/>
                <a:gd name="connsiteY106" fmla="*/ 545697 h 844762"/>
                <a:gd name="connsiteX107" fmla="*/ 214598 w 844774"/>
                <a:gd name="connsiteY107" fmla="*/ 520979 h 844762"/>
                <a:gd name="connsiteX108" fmla="*/ 422386 w 844774"/>
                <a:gd name="connsiteY108" fmla="*/ 254108 h 844762"/>
                <a:gd name="connsiteX109" fmla="*/ 664521 w 844774"/>
                <a:gd name="connsiteY109" fmla="*/ 11973 h 844762"/>
                <a:gd name="connsiteX110" fmla="*/ 652548 w 844774"/>
                <a:gd name="connsiteY110" fmla="*/ 0 h 844762"/>
                <a:gd name="connsiteX111" fmla="*/ 192224 w 844774"/>
                <a:gd name="connsiteY111" fmla="*/ 0 h 844762"/>
                <a:gd name="connsiteX112" fmla="*/ 180251 w 844774"/>
                <a:gd name="connsiteY112" fmla="*/ 11973 h 844762"/>
                <a:gd name="connsiteX113" fmla="*/ 422386 w 844774"/>
                <a:gd name="connsiteY113" fmla="*/ 254108 h 844762"/>
                <a:gd name="connsiteX114" fmla="*/ 522494 w 844774"/>
                <a:gd name="connsiteY114" fmla="*/ 158934 h 844762"/>
                <a:gd name="connsiteX115" fmla="*/ 569376 w 844774"/>
                <a:gd name="connsiteY115" fmla="*/ 173079 h 844762"/>
                <a:gd name="connsiteX116" fmla="*/ 479146 w 844774"/>
                <a:gd name="connsiteY116" fmla="*/ 222666 h 844762"/>
                <a:gd name="connsiteX117" fmla="*/ 515017 w 844774"/>
                <a:gd name="connsiteY117" fmla="*/ 174669 h 844762"/>
                <a:gd name="connsiteX118" fmla="*/ 522494 w 844774"/>
                <a:gd name="connsiteY118" fmla="*/ 158934 h 844762"/>
                <a:gd name="connsiteX119" fmla="*/ 434359 w 844774"/>
                <a:gd name="connsiteY119" fmla="*/ 220799 h 844762"/>
                <a:gd name="connsiteX120" fmla="*/ 434359 w 844774"/>
                <a:gd name="connsiteY120" fmla="*/ 148342 h 844762"/>
                <a:gd name="connsiteX121" fmla="*/ 498234 w 844774"/>
                <a:gd name="connsiteY121" fmla="*/ 154200 h 844762"/>
                <a:gd name="connsiteX122" fmla="*/ 434359 w 844774"/>
                <a:gd name="connsiteY122" fmla="*/ 220799 h 844762"/>
                <a:gd name="connsiteX123" fmla="*/ 434359 w 844774"/>
                <a:gd name="connsiteY123" fmla="*/ 124397 h 844762"/>
                <a:gd name="connsiteX124" fmla="*/ 434359 w 844774"/>
                <a:gd name="connsiteY124" fmla="*/ 23946 h 844762"/>
                <a:gd name="connsiteX125" fmla="*/ 526218 w 844774"/>
                <a:gd name="connsiteY125" fmla="*/ 23946 h 844762"/>
                <a:gd name="connsiteX126" fmla="*/ 507349 w 844774"/>
                <a:gd name="connsiteY126" fmla="*/ 131502 h 844762"/>
                <a:gd name="connsiteX127" fmla="*/ 434359 w 844774"/>
                <a:gd name="connsiteY127" fmla="*/ 124397 h 844762"/>
                <a:gd name="connsiteX128" fmla="*/ 410413 w 844774"/>
                <a:gd name="connsiteY128" fmla="*/ 124397 h 844762"/>
                <a:gd name="connsiteX129" fmla="*/ 337414 w 844774"/>
                <a:gd name="connsiteY129" fmla="*/ 131502 h 844762"/>
                <a:gd name="connsiteX130" fmla="*/ 318554 w 844774"/>
                <a:gd name="connsiteY130" fmla="*/ 23946 h 844762"/>
                <a:gd name="connsiteX131" fmla="*/ 410413 w 844774"/>
                <a:gd name="connsiteY131" fmla="*/ 23946 h 844762"/>
                <a:gd name="connsiteX132" fmla="*/ 410413 w 844774"/>
                <a:gd name="connsiteY132" fmla="*/ 124397 h 844762"/>
                <a:gd name="connsiteX133" fmla="*/ 410413 w 844774"/>
                <a:gd name="connsiteY133" fmla="*/ 148342 h 844762"/>
                <a:gd name="connsiteX134" fmla="*/ 410413 w 844774"/>
                <a:gd name="connsiteY134" fmla="*/ 220799 h 844762"/>
                <a:gd name="connsiteX135" fmla="*/ 346539 w 844774"/>
                <a:gd name="connsiteY135" fmla="*/ 154210 h 844762"/>
                <a:gd name="connsiteX136" fmla="*/ 410413 w 844774"/>
                <a:gd name="connsiteY136" fmla="*/ 148342 h 844762"/>
                <a:gd name="connsiteX137" fmla="*/ 329765 w 844774"/>
                <a:gd name="connsiteY137" fmla="*/ 174679 h 844762"/>
                <a:gd name="connsiteX138" fmla="*/ 365636 w 844774"/>
                <a:gd name="connsiteY138" fmla="*/ 222675 h 844762"/>
                <a:gd name="connsiteX139" fmla="*/ 275406 w 844774"/>
                <a:gd name="connsiteY139" fmla="*/ 173088 h 844762"/>
                <a:gd name="connsiteX140" fmla="*/ 322288 w 844774"/>
                <a:gd name="connsiteY140" fmla="*/ 158944 h 844762"/>
                <a:gd name="connsiteX141" fmla="*/ 329765 w 844774"/>
                <a:gd name="connsiteY141" fmla="*/ 174679 h 844762"/>
                <a:gd name="connsiteX142" fmla="*/ 587378 w 844774"/>
                <a:gd name="connsiteY142" fmla="*/ 154591 h 844762"/>
                <a:gd name="connsiteX143" fmla="*/ 531162 w 844774"/>
                <a:gd name="connsiteY143" fmla="*/ 136369 h 844762"/>
                <a:gd name="connsiteX144" fmla="*/ 550164 w 844774"/>
                <a:gd name="connsiteY144" fmla="*/ 23946 h 844762"/>
                <a:gd name="connsiteX145" fmla="*/ 640251 w 844774"/>
                <a:gd name="connsiteY145" fmla="*/ 23946 h 844762"/>
                <a:gd name="connsiteX146" fmla="*/ 587378 w 844774"/>
                <a:gd name="connsiteY146" fmla="*/ 154591 h 844762"/>
                <a:gd name="connsiteX147" fmla="*/ 294599 w 844774"/>
                <a:gd name="connsiteY147" fmla="*/ 23946 h 844762"/>
                <a:gd name="connsiteX148" fmla="*/ 313601 w 844774"/>
                <a:gd name="connsiteY148" fmla="*/ 136369 h 844762"/>
                <a:gd name="connsiteX149" fmla="*/ 257385 w 844774"/>
                <a:gd name="connsiteY149" fmla="*/ 154591 h 844762"/>
                <a:gd name="connsiteX150" fmla="*/ 204511 w 844774"/>
                <a:gd name="connsiteY150" fmla="*/ 23946 h 844762"/>
                <a:gd name="connsiteX151" fmla="*/ 294599 w 844774"/>
                <a:gd name="connsiteY151" fmla="*/ 23946 h 844762"/>
                <a:gd name="connsiteX152" fmla="*/ 3705 w 844774"/>
                <a:gd name="connsiteY152" fmla="*/ 301057 h 844762"/>
                <a:gd name="connsiteX153" fmla="*/ 867 w 844774"/>
                <a:gd name="connsiteY153" fmla="*/ 287950 h 844762"/>
                <a:gd name="connsiteX154" fmla="*/ 11973 w 844774"/>
                <a:gd name="connsiteY154" fmla="*/ 280435 h 844762"/>
                <a:gd name="connsiteX155" fmla="*/ 37595 w 844774"/>
                <a:gd name="connsiteY155" fmla="*/ 280435 h 844762"/>
                <a:gd name="connsiteX156" fmla="*/ 37595 w 844774"/>
                <a:gd name="connsiteY156" fmla="*/ 63275 h 844762"/>
                <a:gd name="connsiteX157" fmla="*/ 49568 w 844774"/>
                <a:gd name="connsiteY157" fmla="*/ 51302 h 844762"/>
                <a:gd name="connsiteX158" fmla="*/ 61541 w 844774"/>
                <a:gd name="connsiteY158" fmla="*/ 63275 h 844762"/>
                <a:gd name="connsiteX159" fmla="*/ 61541 w 844774"/>
                <a:gd name="connsiteY159" fmla="*/ 292398 h 844762"/>
                <a:gd name="connsiteX160" fmla="*/ 49568 w 844774"/>
                <a:gd name="connsiteY160" fmla="*/ 304371 h 844762"/>
                <a:gd name="connsiteX161" fmla="*/ 41824 w 844774"/>
                <a:gd name="connsiteY161" fmla="*/ 304371 h 844762"/>
                <a:gd name="connsiteX162" fmla="*/ 85354 w 844774"/>
                <a:gd name="connsiteY162" fmla="*/ 345967 h 844762"/>
                <a:gd name="connsiteX163" fmla="*/ 128883 w 844774"/>
                <a:gd name="connsiteY163" fmla="*/ 304371 h 844762"/>
                <a:gd name="connsiteX164" fmla="*/ 121148 w 844774"/>
                <a:gd name="connsiteY164" fmla="*/ 304371 h 844762"/>
                <a:gd name="connsiteX165" fmla="*/ 109176 w 844774"/>
                <a:gd name="connsiteY165" fmla="*/ 292398 h 844762"/>
                <a:gd name="connsiteX166" fmla="*/ 109176 w 844774"/>
                <a:gd name="connsiteY166" fmla="*/ 63275 h 844762"/>
                <a:gd name="connsiteX167" fmla="*/ 121148 w 844774"/>
                <a:gd name="connsiteY167" fmla="*/ 51302 h 844762"/>
                <a:gd name="connsiteX168" fmla="*/ 133121 w 844774"/>
                <a:gd name="connsiteY168" fmla="*/ 63275 h 844762"/>
                <a:gd name="connsiteX169" fmla="*/ 133121 w 844774"/>
                <a:gd name="connsiteY169" fmla="*/ 280426 h 844762"/>
                <a:gd name="connsiteX170" fmla="*/ 158744 w 844774"/>
                <a:gd name="connsiteY170" fmla="*/ 280426 h 844762"/>
                <a:gd name="connsiteX171" fmla="*/ 169850 w 844774"/>
                <a:gd name="connsiteY171" fmla="*/ 287941 h 844762"/>
                <a:gd name="connsiteX172" fmla="*/ 167011 w 844774"/>
                <a:gd name="connsiteY172" fmla="*/ 301047 h 844762"/>
                <a:gd name="connsiteX173" fmla="*/ 93631 w 844774"/>
                <a:gd name="connsiteY173" fmla="*/ 371170 h 844762"/>
                <a:gd name="connsiteX174" fmla="*/ 85363 w 844774"/>
                <a:gd name="connsiteY174" fmla="*/ 374485 h 844762"/>
                <a:gd name="connsiteX175" fmla="*/ 77095 w 844774"/>
                <a:gd name="connsiteY175" fmla="*/ 371170 h 844762"/>
                <a:gd name="connsiteX176" fmla="*/ 3705 w 844774"/>
                <a:gd name="connsiteY176" fmla="*/ 301057 h 844762"/>
                <a:gd name="connsiteX177" fmla="*/ 677761 w 844774"/>
                <a:gd name="connsiteY177" fmla="*/ 301057 h 844762"/>
                <a:gd name="connsiteX178" fmla="*/ 674922 w 844774"/>
                <a:gd name="connsiteY178" fmla="*/ 287950 h 844762"/>
                <a:gd name="connsiteX179" fmla="*/ 686029 w 844774"/>
                <a:gd name="connsiteY179" fmla="*/ 280435 h 844762"/>
                <a:gd name="connsiteX180" fmla="*/ 711651 w 844774"/>
                <a:gd name="connsiteY180" fmla="*/ 280435 h 844762"/>
                <a:gd name="connsiteX181" fmla="*/ 711651 w 844774"/>
                <a:gd name="connsiteY181" fmla="*/ 63275 h 844762"/>
                <a:gd name="connsiteX182" fmla="*/ 723624 w 844774"/>
                <a:gd name="connsiteY182" fmla="*/ 51302 h 844762"/>
                <a:gd name="connsiteX183" fmla="*/ 735597 w 844774"/>
                <a:gd name="connsiteY183" fmla="*/ 63275 h 844762"/>
                <a:gd name="connsiteX184" fmla="*/ 735597 w 844774"/>
                <a:gd name="connsiteY184" fmla="*/ 292398 h 844762"/>
                <a:gd name="connsiteX185" fmla="*/ 723624 w 844774"/>
                <a:gd name="connsiteY185" fmla="*/ 304371 h 844762"/>
                <a:gd name="connsiteX186" fmla="*/ 715890 w 844774"/>
                <a:gd name="connsiteY186" fmla="*/ 304371 h 844762"/>
                <a:gd name="connsiteX187" fmla="*/ 759419 w 844774"/>
                <a:gd name="connsiteY187" fmla="*/ 345967 h 844762"/>
                <a:gd name="connsiteX188" fmla="*/ 802948 w 844774"/>
                <a:gd name="connsiteY188" fmla="*/ 304371 h 844762"/>
                <a:gd name="connsiteX189" fmla="*/ 795214 w 844774"/>
                <a:gd name="connsiteY189" fmla="*/ 304371 h 844762"/>
                <a:gd name="connsiteX190" fmla="*/ 783241 w 844774"/>
                <a:gd name="connsiteY190" fmla="*/ 292398 h 844762"/>
                <a:gd name="connsiteX191" fmla="*/ 783241 w 844774"/>
                <a:gd name="connsiteY191" fmla="*/ 63275 h 844762"/>
                <a:gd name="connsiteX192" fmla="*/ 795214 w 844774"/>
                <a:gd name="connsiteY192" fmla="*/ 51302 h 844762"/>
                <a:gd name="connsiteX193" fmla="*/ 807187 w 844774"/>
                <a:gd name="connsiteY193" fmla="*/ 63275 h 844762"/>
                <a:gd name="connsiteX194" fmla="*/ 807187 w 844774"/>
                <a:gd name="connsiteY194" fmla="*/ 280426 h 844762"/>
                <a:gd name="connsiteX195" fmla="*/ 832809 w 844774"/>
                <a:gd name="connsiteY195" fmla="*/ 280426 h 844762"/>
                <a:gd name="connsiteX196" fmla="*/ 843915 w 844774"/>
                <a:gd name="connsiteY196" fmla="*/ 287941 h 844762"/>
                <a:gd name="connsiteX197" fmla="*/ 841077 w 844774"/>
                <a:gd name="connsiteY197" fmla="*/ 301047 h 844762"/>
                <a:gd name="connsiteX198" fmla="*/ 767696 w 844774"/>
                <a:gd name="connsiteY198" fmla="*/ 371170 h 844762"/>
                <a:gd name="connsiteX199" fmla="*/ 759428 w 844774"/>
                <a:gd name="connsiteY199" fmla="*/ 374485 h 844762"/>
                <a:gd name="connsiteX200" fmla="*/ 751161 w 844774"/>
                <a:gd name="connsiteY200" fmla="*/ 371170 h 844762"/>
                <a:gd name="connsiteX201" fmla="*/ 677761 w 844774"/>
                <a:gd name="connsiteY201" fmla="*/ 301057 h 84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844774" h="844762">
                  <a:moveTo>
                    <a:pt x="832799" y="613153"/>
                  </a:moveTo>
                  <a:lnTo>
                    <a:pt x="778145" y="613153"/>
                  </a:lnTo>
                  <a:lnTo>
                    <a:pt x="778145" y="434873"/>
                  </a:lnTo>
                  <a:cubicBezTo>
                    <a:pt x="778145" y="428263"/>
                    <a:pt x="772782" y="422900"/>
                    <a:pt x="766172" y="422900"/>
                  </a:cubicBezTo>
                  <a:lnTo>
                    <a:pt x="378104" y="422900"/>
                  </a:lnTo>
                  <a:cubicBezTo>
                    <a:pt x="371494" y="422900"/>
                    <a:pt x="366132" y="428263"/>
                    <a:pt x="366132" y="434873"/>
                  </a:cubicBezTo>
                  <a:lnTo>
                    <a:pt x="366132" y="667188"/>
                  </a:lnTo>
                  <a:lnTo>
                    <a:pt x="307438" y="667188"/>
                  </a:lnTo>
                  <a:lnTo>
                    <a:pt x="307438" y="477412"/>
                  </a:lnTo>
                  <a:cubicBezTo>
                    <a:pt x="307438" y="467039"/>
                    <a:pt x="298999" y="458600"/>
                    <a:pt x="288627" y="458600"/>
                  </a:cubicBezTo>
                  <a:lnTo>
                    <a:pt x="266205" y="458600"/>
                  </a:lnTo>
                  <a:lnTo>
                    <a:pt x="266205" y="427558"/>
                  </a:lnTo>
                  <a:cubicBezTo>
                    <a:pt x="266205" y="418148"/>
                    <a:pt x="257889" y="410775"/>
                    <a:pt x="247288" y="410775"/>
                  </a:cubicBezTo>
                  <a:lnTo>
                    <a:pt x="112462" y="410775"/>
                  </a:lnTo>
                  <a:cubicBezTo>
                    <a:pt x="101851" y="410775"/>
                    <a:pt x="93545" y="418148"/>
                    <a:pt x="93545" y="427558"/>
                  </a:cubicBezTo>
                  <a:lnTo>
                    <a:pt x="93545" y="458600"/>
                  </a:lnTo>
                  <a:lnTo>
                    <a:pt x="71123" y="458600"/>
                  </a:lnTo>
                  <a:cubicBezTo>
                    <a:pt x="60750" y="458600"/>
                    <a:pt x="52311" y="467039"/>
                    <a:pt x="52311" y="477412"/>
                  </a:cubicBezTo>
                  <a:lnTo>
                    <a:pt x="52311" y="613153"/>
                  </a:lnTo>
                  <a:lnTo>
                    <a:pt x="11973" y="613153"/>
                  </a:lnTo>
                  <a:cubicBezTo>
                    <a:pt x="5363" y="613153"/>
                    <a:pt x="0" y="618515"/>
                    <a:pt x="0" y="625126"/>
                  </a:cubicBezTo>
                  <a:lnTo>
                    <a:pt x="0" y="703307"/>
                  </a:lnTo>
                  <a:cubicBezTo>
                    <a:pt x="0" y="781307"/>
                    <a:pt x="63456" y="844763"/>
                    <a:pt x="141456" y="844763"/>
                  </a:cubicBezTo>
                  <a:lnTo>
                    <a:pt x="638213" y="844763"/>
                  </a:lnTo>
                  <a:cubicBezTo>
                    <a:pt x="693658" y="844763"/>
                    <a:pt x="744674" y="824960"/>
                    <a:pt x="781869" y="789013"/>
                  </a:cubicBezTo>
                  <a:cubicBezTo>
                    <a:pt x="823017" y="749237"/>
                    <a:pt x="844772" y="692563"/>
                    <a:pt x="844772" y="625116"/>
                  </a:cubicBezTo>
                  <a:cubicBezTo>
                    <a:pt x="844772" y="618515"/>
                    <a:pt x="839410" y="613153"/>
                    <a:pt x="832799" y="613153"/>
                  </a:cubicBezTo>
                  <a:close/>
                  <a:moveTo>
                    <a:pt x="679771" y="613153"/>
                  </a:moveTo>
                  <a:cubicBezTo>
                    <a:pt x="676418" y="613153"/>
                    <a:pt x="673227" y="614553"/>
                    <a:pt x="670960" y="617030"/>
                  </a:cubicBezTo>
                  <a:lnTo>
                    <a:pt x="624878" y="667188"/>
                  </a:lnTo>
                  <a:lnTo>
                    <a:pt x="584111" y="667188"/>
                  </a:lnTo>
                  <a:lnTo>
                    <a:pt x="584111" y="580577"/>
                  </a:lnTo>
                  <a:lnTo>
                    <a:pt x="754209" y="580577"/>
                  </a:lnTo>
                  <a:lnTo>
                    <a:pt x="754209" y="613162"/>
                  </a:lnTo>
                  <a:lnTo>
                    <a:pt x="679771" y="613162"/>
                  </a:lnTo>
                  <a:close/>
                  <a:moveTo>
                    <a:pt x="754209" y="556632"/>
                  </a:moveTo>
                  <a:lnTo>
                    <a:pt x="584111" y="556632"/>
                  </a:lnTo>
                  <a:lnTo>
                    <a:pt x="584111" y="446846"/>
                  </a:lnTo>
                  <a:lnTo>
                    <a:pt x="754209" y="446846"/>
                  </a:lnTo>
                  <a:lnTo>
                    <a:pt x="754209" y="556632"/>
                  </a:lnTo>
                  <a:close/>
                  <a:moveTo>
                    <a:pt x="560165" y="446846"/>
                  </a:moveTo>
                  <a:lnTo>
                    <a:pt x="560165" y="556632"/>
                  </a:lnTo>
                  <a:lnTo>
                    <a:pt x="390068" y="556632"/>
                  </a:lnTo>
                  <a:lnTo>
                    <a:pt x="390068" y="446846"/>
                  </a:lnTo>
                  <a:lnTo>
                    <a:pt x="560165" y="446846"/>
                  </a:lnTo>
                  <a:close/>
                  <a:moveTo>
                    <a:pt x="390068" y="580577"/>
                  </a:moveTo>
                  <a:lnTo>
                    <a:pt x="560165" y="580577"/>
                  </a:lnTo>
                  <a:lnTo>
                    <a:pt x="560165" y="667188"/>
                  </a:lnTo>
                  <a:lnTo>
                    <a:pt x="390068" y="667188"/>
                  </a:lnTo>
                  <a:lnTo>
                    <a:pt x="390068" y="580577"/>
                  </a:lnTo>
                  <a:close/>
                  <a:moveTo>
                    <a:pt x="117481" y="434711"/>
                  </a:moveTo>
                  <a:lnTo>
                    <a:pt x="242268" y="434711"/>
                  </a:lnTo>
                  <a:lnTo>
                    <a:pt x="242268" y="458600"/>
                  </a:lnTo>
                  <a:lnTo>
                    <a:pt x="117481" y="458600"/>
                  </a:lnTo>
                  <a:lnTo>
                    <a:pt x="117481" y="434711"/>
                  </a:lnTo>
                  <a:close/>
                  <a:moveTo>
                    <a:pt x="76257" y="482546"/>
                  </a:moveTo>
                  <a:lnTo>
                    <a:pt x="283502" y="482546"/>
                  </a:lnTo>
                  <a:lnTo>
                    <a:pt x="283502" y="667188"/>
                  </a:lnTo>
                  <a:lnTo>
                    <a:pt x="219904" y="667188"/>
                  </a:lnTo>
                  <a:lnTo>
                    <a:pt x="173822" y="617030"/>
                  </a:lnTo>
                  <a:cubicBezTo>
                    <a:pt x="171555" y="614563"/>
                    <a:pt x="168354" y="613153"/>
                    <a:pt x="165011" y="613153"/>
                  </a:cubicBezTo>
                  <a:lnTo>
                    <a:pt x="76267" y="613153"/>
                  </a:lnTo>
                  <a:lnTo>
                    <a:pt x="76267" y="482546"/>
                  </a:lnTo>
                  <a:close/>
                  <a:moveTo>
                    <a:pt x="638213" y="820826"/>
                  </a:moveTo>
                  <a:lnTo>
                    <a:pt x="141465" y="820826"/>
                  </a:lnTo>
                  <a:cubicBezTo>
                    <a:pt x="99308" y="820826"/>
                    <a:pt x="62274" y="798500"/>
                    <a:pt x="41539" y="765058"/>
                  </a:cubicBezTo>
                  <a:lnTo>
                    <a:pt x="772163" y="765058"/>
                  </a:lnTo>
                  <a:cubicBezTo>
                    <a:pt x="737130" y="802986"/>
                    <a:pt x="687553" y="820826"/>
                    <a:pt x="638213" y="820826"/>
                  </a:cubicBezTo>
                  <a:close/>
                  <a:moveTo>
                    <a:pt x="790518" y="741121"/>
                  </a:moveTo>
                  <a:lnTo>
                    <a:pt x="30223" y="741121"/>
                  </a:lnTo>
                  <a:cubicBezTo>
                    <a:pt x="26175" y="729244"/>
                    <a:pt x="23946" y="716537"/>
                    <a:pt x="23946" y="703307"/>
                  </a:cubicBezTo>
                  <a:lnTo>
                    <a:pt x="23946" y="637089"/>
                  </a:lnTo>
                  <a:lnTo>
                    <a:pt x="159744" y="637089"/>
                  </a:lnTo>
                  <a:lnTo>
                    <a:pt x="205826" y="687248"/>
                  </a:lnTo>
                  <a:cubicBezTo>
                    <a:pt x="208093" y="689715"/>
                    <a:pt x="211293" y="691124"/>
                    <a:pt x="214636" y="691124"/>
                  </a:cubicBezTo>
                  <a:lnTo>
                    <a:pt x="630126" y="691124"/>
                  </a:lnTo>
                  <a:cubicBezTo>
                    <a:pt x="633479" y="691124"/>
                    <a:pt x="636670" y="689724"/>
                    <a:pt x="638937" y="687248"/>
                  </a:cubicBezTo>
                  <a:lnTo>
                    <a:pt x="685019" y="637089"/>
                  </a:lnTo>
                  <a:lnTo>
                    <a:pt x="820569" y="637089"/>
                  </a:lnTo>
                  <a:cubicBezTo>
                    <a:pt x="818826" y="679390"/>
                    <a:pt x="807758" y="713899"/>
                    <a:pt x="790518" y="741121"/>
                  </a:cubicBezTo>
                  <a:close/>
                  <a:moveTo>
                    <a:pt x="169097" y="515855"/>
                  </a:moveTo>
                  <a:cubicBezTo>
                    <a:pt x="169097" y="505482"/>
                    <a:pt x="160658" y="497043"/>
                    <a:pt x="150285" y="497043"/>
                  </a:cubicBezTo>
                  <a:lnTo>
                    <a:pt x="115310" y="497043"/>
                  </a:lnTo>
                  <a:cubicBezTo>
                    <a:pt x="104937" y="497043"/>
                    <a:pt x="96498" y="505482"/>
                    <a:pt x="96498" y="515855"/>
                  </a:cubicBezTo>
                  <a:lnTo>
                    <a:pt x="96498" y="550840"/>
                  </a:lnTo>
                  <a:cubicBezTo>
                    <a:pt x="96498" y="561213"/>
                    <a:pt x="104937" y="569652"/>
                    <a:pt x="115310" y="569652"/>
                  </a:cubicBezTo>
                  <a:lnTo>
                    <a:pt x="150285" y="569652"/>
                  </a:lnTo>
                  <a:cubicBezTo>
                    <a:pt x="160658" y="569652"/>
                    <a:pt x="169097" y="561213"/>
                    <a:pt x="169097" y="550840"/>
                  </a:cubicBezTo>
                  <a:lnTo>
                    <a:pt x="169097" y="515855"/>
                  </a:lnTo>
                  <a:close/>
                  <a:moveTo>
                    <a:pt x="145161" y="545706"/>
                  </a:moveTo>
                  <a:lnTo>
                    <a:pt x="120444" y="545706"/>
                  </a:lnTo>
                  <a:lnTo>
                    <a:pt x="120444" y="520989"/>
                  </a:lnTo>
                  <a:lnTo>
                    <a:pt x="145161" y="520989"/>
                  </a:lnTo>
                  <a:lnTo>
                    <a:pt x="145161" y="545706"/>
                  </a:lnTo>
                  <a:close/>
                  <a:moveTo>
                    <a:pt x="209464" y="569643"/>
                  </a:moveTo>
                  <a:lnTo>
                    <a:pt x="244440" y="569643"/>
                  </a:lnTo>
                  <a:cubicBezTo>
                    <a:pt x="254813" y="569643"/>
                    <a:pt x="263252" y="561204"/>
                    <a:pt x="263252" y="550831"/>
                  </a:cubicBezTo>
                  <a:lnTo>
                    <a:pt x="263252" y="515845"/>
                  </a:lnTo>
                  <a:cubicBezTo>
                    <a:pt x="263252" y="505473"/>
                    <a:pt x="254813" y="497034"/>
                    <a:pt x="244440" y="497034"/>
                  </a:cubicBezTo>
                  <a:lnTo>
                    <a:pt x="209464" y="497034"/>
                  </a:lnTo>
                  <a:cubicBezTo>
                    <a:pt x="199092" y="497034"/>
                    <a:pt x="190652" y="505473"/>
                    <a:pt x="190652" y="515845"/>
                  </a:cubicBezTo>
                  <a:lnTo>
                    <a:pt x="190652" y="550831"/>
                  </a:lnTo>
                  <a:cubicBezTo>
                    <a:pt x="190652" y="561204"/>
                    <a:pt x="199092" y="569643"/>
                    <a:pt x="209464" y="569643"/>
                  </a:cubicBezTo>
                  <a:close/>
                  <a:moveTo>
                    <a:pt x="214598" y="520979"/>
                  </a:moveTo>
                  <a:lnTo>
                    <a:pt x="239316" y="520979"/>
                  </a:lnTo>
                  <a:lnTo>
                    <a:pt x="239316" y="545697"/>
                  </a:lnTo>
                  <a:lnTo>
                    <a:pt x="214598" y="545697"/>
                  </a:lnTo>
                  <a:lnTo>
                    <a:pt x="214598" y="520979"/>
                  </a:lnTo>
                  <a:close/>
                  <a:moveTo>
                    <a:pt x="422386" y="254108"/>
                  </a:moveTo>
                  <a:cubicBezTo>
                    <a:pt x="555898" y="254108"/>
                    <a:pt x="664521" y="145485"/>
                    <a:pt x="664521" y="11973"/>
                  </a:cubicBezTo>
                  <a:cubicBezTo>
                    <a:pt x="664521" y="5363"/>
                    <a:pt x="659159" y="0"/>
                    <a:pt x="652548" y="0"/>
                  </a:cubicBezTo>
                  <a:lnTo>
                    <a:pt x="192224" y="0"/>
                  </a:lnTo>
                  <a:cubicBezTo>
                    <a:pt x="185614" y="0"/>
                    <a:pt x="180251" y="5363"/>
                    <a:pt x="180251" y="11973"/>
                  </a:cubicBezTo>
                  <a:cubicBezTo>
                    <a:pt x="180251" y="145485"/>
                    <a:pt x="288874" y="254108"/>
                    <a:pt x="422386" y="254108"/>
                  </a:cubicBezTo>
                  <a:close/>
                  <a:moveTo>
                    <a:pt x="522494" y="158934"/>
                  </a:moveTo>
                  <a:cubicBezTo>
                    <a:pt x="539144" y="162716"/>
                    <a:pt x="554879" y="167440"/>
                    <a:pt x="569376" y="173079"/>
                  </a:cubicBezTo>
                  <a:cubicBezTo>
                    <a:pt x="544030" y="196225"/>
                    <a:pt x="513226" y="213474"/>
                    <a:pt x="479146" y="222666"/>
                  </a:cubicBezTo>
                  <a:cubicBezTo>
                    <a:pt x="492433" y="210836"/>
                    <a:pt x="504558" y="194710"/>
                    <a:pt x="515017" y="174669"/>
                  </a:cubicBezTo>
                  <a:cubicBezTo>
                    <a:pt x="517646" y="169621"/>
                    <a:pt x="520132" y="164354"/>
                    <a:pt x="522494" y="158934"/>
                  </a:cubicBezTo>
                  <a:close/>
                  <a:moveTo>
                    <a:pt x="434359" y="220799"/>
                  </a:moveTo>
                  <a:lnTo>
                    <a:pt x="434359" y="148342"/>
                  </a:lnTo>
                  <a:cubicBezTo>
                    <a:pt x="456371" y="148866"/>
                    <a:pt x="477822" y="150866"/>
                    <a:pt x="498234" y="154200"/>
                  </a:cubicBezTo>
                  <a:cubicBezTo>
                    <a:pt x="481698" y="190119"/>
                    <a:pt x="459210" y="214741"/>
                    <a:pt x="434359" y="220799"/>
                  </a:cubicBezTo>
                  <a:close/>
                  <a:moveTo>
                    <a:pt x="434359" y="124397"/>
                  </a:moveTo>
                  <a:lnTo>
                    <a:pt x="434359" y="23946"/>
                  </a:lnTo>
                  <a:lnTo>
                    <a:pt x="526218" y="23946"/>
                  </a:lnTo>
                  <a:cubicBezTo>
                    <a:pt x="525056" y="63446"/>
                    <a:pt x="518217" y="100422"/>
                    <a:pt x="507349" y="131502"/>
                  </a:cubicBezTo>
                  <a:cubicBezTo>
                    <a:pt x="484089" y="127406"/>
                    <a:pt x="459543" y="124978"/>
                    <a:pt x="434359" y="124397"/>
                  </a:cubicBezTo>
                  <a:close/>
                  <a:moveTo>
                    <a:pt x="410413" y="124397"/>
                  </a:moveTo>
                  <a:cubicBezTo>
                    <a:pt x="385229" y="124978"/>
                    <a:pt x="360683" y="127406"/>
                    <a:pt x="337414" y="131502"/>
                  </a:cubicBezTo>
                  <a:cubicBezTo>
                    <a:pt x="326555" y="100422"/>
                    <a:pt x="319707" y="63446"/>
                    <a:pt x="318554" y="23946"/>
                  </a:cubicBezTo>
                  <a:lnTo>
                    <a:pt x="410413" y="23946"/>
                  </a:lnTo>
                  <a:lnTo>
                    <a:pt x="410413" y="124397"/>
                  </a:lnTo>
                  <a:close/>
                  <a:moveTo>
                    <a:pt x="410413" y="148342"/>
                  </a:moveTo>
                  <a:lnTo>
                    <a:pt x="410413" y="220799"/>
                  </a:lnTo>
                  <a:cubicBezTo>
                    <a:pt x="385562" y="214732"/>
                    <a:pt x="363074" y="190119"/>
                    <a:pt x="346539" y="154210"/>
                  </a:cubicBezTo>
                  <a:cubicBezTo>
                    <a:pt x="366951" y="150866"/>
                    <a:pt x="388401" y="148876"/>
                    <a:pt x="410413" y="148342"/>
                  </a:cubicBezTo>
                  <a:close/>
                  <a:moveTo>
                    <a:pt x="329765" y="174679"/>
                  </a:moveTo>
                  <a:cubicBezTo>
                    <a:pt x="340223" y="194720"/>
                    <a:pt x="352349" y="210836"/>
                    <a:pt x="365636" y="222675"/>
                  </a:cubicBezTo>
                  <a:cubicBezTo>
                    <a:pt x="331556" y="213484"/>
                    <a:pt x="300752" y="196234"/>
                    <a:pt x="275406" y="173088"/>
                  </a:cubicBezTo>
                  <a:cubicBezTo>
                    <a:pt x="289893" y="167440"/>
                    <a:pt x="305638" y="162725"/>
                    <a:pt x="322288" y="158944"/>
                  </a:cubicBezTo>
                  <a:cubicBezTo>
                    <a:pt x="324641" y="164354"/>
                    <a:pt x="327127" y="169621"/>
                    <a:pt x="329765" y="174679"/>
                  </a:cubicBezTo>
                  <a:close/>
                  <a:moveTo>
                    <a:pt x="587378" y="154591"/>
                  </a:moveTo>
                  <a:cubicBezTo>
                    <a:pt x="570233" y="147237"/>
                    <a:pt x="551326" y="141132"/>
                    <a:pt x="531162" y="136369"/>
                  </a:cubicBezTo>
                  <a:cubicBezTo>
                    <a:pt x="542506" y="102813"/>
                    <a:pt x="549088" y="64313"/>
                    <a:pt x="550164" y="23946"/>
                  </a:cubicBezTo>
                  <a:lnTo>
                    <a:pt x="640251" y="23946"/>
                  </a:lnTo>
                  <a:cubicBezTo>
                    <a:pt x="637556" y="73733"/>
                    <a:pt x="618068" y="119139"/>
                    <a:pt x="587378" y="154591"/>
                  </a:cubicBezTo>
                  <a:close/>
                  <a:moveTo>
                    <a:pt x="294599" y="23946"/>
                  </a:moveTo>
                  <a:cubicBezTo>
                    <a:pt x="295685" y="64313"/>
                    <a:pt x="302257" y="102803"/>
                    <a:pt x="313601" y="136369"/>
                  </a:cubicBezTo>
                  <a:cubicBezTo>
                    <a:pt x="293437" y="141132"/>
                    <a:pt x="274530" y="147237"/>
                    <a:pt x="257385" y="154591"/>
                  </a:cubicBezTo>
                  <a:cubicBezTo>
                    <a:pt x="226705" y="119139"/>
                    <a:pt x="207216" y="73743"/>
                    <a:pt x="204511" y="23946"/>
                  </a:cubicBezTo>
                  <a:lnTo>
                    <a:pt x="294599" y="23946"/>
                  </a:lnTo>
                  <a:close/>
                  <a:moveTo>
                    <a:pt x="3705" y="301057"/>
                  </a:moveTo>
                  <a:cubicBezTo>
                    <a:pt x="171" y="297675"/>
                    <a:pt x="-952" y="292484"/>
                    <a:pt x="867" y="287950"/>
                  </a:cubicBezTo>
                  <a:cubicBezTo>
                    <a:pt x="2686" y="283407"/>
                    <a:pt x="7087" y="280435"/>
                    <a:pt x="11973" y="280435"/>
                  </a:cubicBezTo>
                  <a:lnTo>
                    <a:pt x="37595" y="280435"/>
                  </a:lnTo>
                  <a:lnTo>
                    <a:pt x="37595" y="63275"/>
                  </a:lnTo>
                  <a:cubicBezTo>
                    <a:pt x="37595" y="56664"/>
                    <a:pt x="42958" y="51302"/>
                    <a:pt x="49568" y="51302"/>
                  </a:cubicBezTo>
                  <a:cubicBezTo>
                    <a:pt x="56178" y="51302"/>
                    <a:pt x="61541" y="56664"/>
                    <a:pt x="61541" y="63275"/>
                  </a:cubicBezTo>
                  <a:lnTo>
                    <a:pt x="61541" y="292398"/>
                  </a:lnTo>
                  <a:cubicBezTo>
                    <a:pt x="61541" y="299009"/>
                    <a:pt x="56178" y="304371"/>
                    <a:pt x="49568" y="304371"/>
                  </a:cubicBezTo>
                  <a:lnTo>
                    <a:pt x="41824" y="304371"/>
                  </a:lnTo>
                  <a:lnTo>
                    <a:pt x="85354" y="345967"/>
                  </a:lnTo>
                  <a:lnTo>
                    <a:pt x="128883" y="304371"/>
                  </a:lnTo>
                  <a:lnTo>
                    <a:pt x="121148" y="304371"/>
                  </a:lnTo>
                  <a:cubicBezTo>
                    <a:pt x="114538" y="304371"/>
                    <a:pt x="109176" y="299009"/>
                    <a:pt x="109176" y="292398"/>
                  </a:cubicBezTo>
                  <a:lnTo>
                    <a:pt x="109176" y="63275"/>
                  </a:lnTo>
                  <a:cubicBezTo>
                    <a:pt x="109176" y="56664"/>
                    <a:pt x="114538" y="51302"/>
                    <a:pt x="121148" y="51302"/>
                  </a:cubicBezTo>
                  <a:cubicBezTo>
                    <a:pt x="127759" y="51302"/>
                    <a:pt x="133121" y="56664"/>
                    <a:pt x="133121" y="63275"/>
                  </a:cubicBezTo>
                  <a:lnTo>
                    <a:pt x="133121" y="280426"/>
                  </a:lnTo>
                  <a:lnTo>
                    <a:pt x="158744" y="280426"/>
                  </a:lnTo>
                  <a:cubicBezTo>
                    <a:pt x="163639" y="280426"/>
                    <a:pt x="168031" y="283397"/>
                    <a:pt x="169850" y="287941"/>
                  </a:cubicBezTo>
                  <a:cubicBezTo>
                    <a:pt x="171669" y="292484"/>
                    <a:pt x="170545" y="297675"/>
                    <a:pt x="167011" y="301047"/>
                  </a:cubicBezTo>
                  <a:lnTo>
                    <a:pt x="93631" y="371170"/>
                  </a:lnTo>
                  <a:cubicBezTo>
                    <a:pt x="91316" y="373380"/>
                    <a:pt x="88335" y="374485"/>
                    <a:pt x="85363" y="374485"/>
                  </a:cubicBezTo>
                  <a:cubicBezTo>
                    <a:pt x="82382" y="374485"/>
                    <a:pt x="79410" y="373380"/>
                    <a:pt x="77095" y="371170"/>
                  </a:cubicBezTo>
                  <a:lnTo>
                    <a:pt x="3705" y="301057"/>
                  </a:lnTo>
                  <a:close/>
                  <a:moveTo>
                    <a:pt x="677761" y="301057"/>
                  </a:moveTo>
                  <a:cubicBezTo>
                    <a:pt x="674227" y="297675"/>
                    <a:pt x="673103" y="292484"/>
                    <a:pt x="674922" y="287950"/>
                  </a:cubicBezTo>
                  <a:cubicBezTo>
                    <a:pt x="676742" y="283407"/>
                    <a:pt x="681142" y="280435"/>
                    <a:pt x="686029" y="280435"/>
                  </a:cubicBezTo>
                  <a:lnTo>
                    <a:pt x="711651" y="280435"/>
                  </a:lnTo>
                  <a:lnTo>
                    <a:pt x="711651" y="63275"/>
                  </a:lnTo>
                  <a:cubicBezTo>
                    <a:pt x="711651" y="56664"/>
                    <a:pt x="717013" y="51302"/>
                    <a:pt x="723624" y="51302"/>
                  </a:cubicBezTo>
                  <a:cubicBezTo>
                    <a:pt x="730234" y="51302"/>
                    <a:pt x="735597" y="56664"/>
                    <a:pt x="735597" y="63275"/>
                  </a:cubicBezTo>
                  <a:lnTo>
                    <a:pt x="735597" y="292398"/>
                  </a:lnTo>
                  <a:cubicBezTo>
                    <a:pt x="735597" y="299009"/>
                    <a:pt x="730234" y="304371"/>
                    <a:pt x="723624" y="304371"/>
                  </a:cubicBezTo>
                  <a:lnTo>
                    <a:pt x="715890" y="304371"/>
                  </a:lnTo>
                  <a:lnTo>
                    <a:pt x="759419" y="345967"/>
                  </a:lnTo>
                  <a:lnTo>
                    <a:pt x="802948" y="304371"/>
                  </a:lnTo>
                  <a:lnTo>
                    <a:pt x="795214" y="304371"/>
                  </a:lnTo>
                  <a:cubicBezTo>
                    <a:pt x="788603" y="304371"/>
                    <a:pt x="783241" y="299009"/>
                    <a:pt x="783241" y="292398"/>
                  </a:cubicBezTo>
                  <a:lnTo>
                    <a:pt x="783241" y="63275"/>
                  </a:lnTo>
                  <a:cubicBezTo>
                    <a:pt x="783241" y="56664"/>
                    <a:pt x="788603" y="51302"/>
                    <a:pt x="795214" y="51302"/>
                  </a:cubicBezTo>
                  <a:cubicBezTo>
                    <a:pt x="801824" y="51302"/>
                    <a:pt x="807187" y="56664"/>
                    <a:pt x="807187" y="63275"/>
                  </a:cubicBezTo>
                  <a:lnTo>
                    <a:pt x="807187" y="280426"/>
                  </a:lnTo>
                  <a:lnTo>
                    <a:pt x="832809" y="280426"/>
                  </a:lnTo>
                  <a:cubicBezTo>
                    <a:pt x="837705" y="280426"/>
                    <a:pt x="842096" y="283397"/>
                    <a:pt x="843915" y="287941"/>
                  </a:cubicBezTo>
                  <a:cubicBezTo>
                    <a:pt x="845734" y="292484"/>
                    <a:pt x="844610" y="297675"/>
                    <a:pt x="841077" y="301047"/>
                  </a:cubicBezTo>
                  <a:lnTo>
                    <a:pt x="767696" y="371170"/>
                  </a:lnTo>
                  <a:cubicBezTo>
                    <a:pt x="765381" y="373380"/>
                    <a:pt x="762400" y="374485"/>
                    <a:pt x="759428" y="374485"/>
                  </a:cubicBezTo>
                  <a:cubicBezTo>
                    <a:pt x="756447" y="374485"/>
                    <a:pt x="753475" y="373380"/>
                    <a:pt x="751161" y="371170"/>
                  </a:cubicBezTo>
                  <a:lnTo>
                    <a:pt x="677761" y="301057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0" name="Group 174">
            <a:extLst>
              <a:ext uri="{FF2B5EF4-FFF2-40B4-BE49-F238E27FC236}">
                <a16:creationId xmlns:a16="http://schemas.microsoft.com/office/drawing/2014/main" id="{D92DC737-8D94-97D3-AC43-EC6AA575A0B4}"/>
              </a:ext>
            </a:extLst>
          </p:cNvPr>
          <p:cNvGrpSpPr/>
          <p:nvPr/>
        </p:nvGrpSpPr>
        <p:grpSpPr>
          <a:xfrm>
            <a:off x="4443887" y="1741782"/>
            <a:ext cx="1570735" cy="1188430"/>
            <a:chOff x="4482667" y="493397"/>
            <a:chExt cx="1570735" cy="1188430"/>
          </a:xfrm>
        </p:grpSpPr>
        <p:grpSp>
          <p:nvGrpSpPr>
            <p:cNvPr id="41" name="Group 104">
              <a:extLst>
                <a:ext uri="{FF2B5EF4-FFF2-40B4-BE49-F238E27FC236}">
                  <a16:creationId xmlns:a16="http://schemas.microsoft.com/office/drawing/2014/main" id="{A303C39A-5672-71E9-4C64-18C24CC556B9}"/>
                </a:ext>
              </a:extLst>
            </p:cNvPr>
            <p:cNvGrpSpPr/>
            <p:nvPr/>
          </p:nvGrpSpPr>
          <p:grpSpPr>
            <a:xfrm>
              <a:off x="4482667" y="493397"/>
              <a:ext cx="1570735" cy="1188430"/>
              <a:chOff x="1689287" y="354107"/>
              <a:chExt cx="1699371" cy="1285757"/>
            </a:xfrm>
          </p:grpSpPr>
          <p:sp>
            <p:nvSpPr>
              <p:cNvPr id="43" name="Rounded Rectangle 105">
                <a:extLst>
                  <a:ext uri="{FF2B5EF4-FFF2-40B4-BE49-F238E27FC236}">
                    <a16:creationId xmlns:a16="http://schemas.microsoft.com/office/drawing/2014/main" id="{75BFED55-11A7-3624-5301-F7512E8B8E9B}"/>
                  </a:ext>
                </a:extLst>
              </p:cNvPr>
              <p:cNvSpPr/>
              <p:nvPr/>
            </p:nvSpPr>
            <p:spPr>
              <a:xfrm>
                <a:off x="2163429" y="354107"/>
                <a:ext cx="766800" cy="766800"/>
              </a:xfrm>
              <a:prstGeom prst="roundRect">
                <a:avLst>
                  <a:gd name="adj" fmla="val 4825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44" name="TextBox 106">
                <a:extLst>
                  <a:ext uri="{FF2B5EF4-FFF2-40B4-BE49-F238E27FC236}">
                    <a16:creationId xmlns:a16="http://schemas.microsoft.com/office/drawing/2014/main" id="{D4A04604-0080-29A8-11E4-B1FD3F16ECAC}"/>
                  </a:ext>
                </a:extLst>
              </p:cNvPr>
              <p:cNvSpPr txBox="1"/>
              <p:nvPr/>
            </p:nvSpPr>
            <p:spPr>
              <a:xfrm>
                <a:off x="1689287" y="1140391"/>
                <a:ext cx="1699371" cy="4994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CO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459B74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El flujo de operaciones</a:t>
                </a:r>
                <a:endPara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2" name="Freeform 157">
              <a:extLst>
                <a:ext uri="{FF2B5EF4-FFF2-40B4-BE49-F238E27FC236}">
                  <a16:creationId xmlns:a16="http://schemas.microsoft.com/office/drawing/2014/main" id="{87A30FC4-6F84-6820-092C-E8FB9A71BC04}"/>
                </a:ext>
              </a:extLst>
            </p:cNvPr>
            <p:cNvSpPr/>
            <p:nvPr/>
          </p:nvSpPr>
          <p:spPr>
            <a:xfrm>
              <a:off x="4962817" y="588433"/>
              <a:ext cx="617712" cy="543828"/>
            </a:xfrm>
            <a:custGeom>
              <a:avLst/>
              <a:gdLst>
                <a:gd name="connsiteX0" fmla="*/ 736918 w 858914"/>
                <a:gd name="connsiteY0" fmla="*/ 398135 h 756180"/>
                <a:gd name="connsiteX1" fmla="*/ 598368 w 858914"/>
                <a:gd name="connsiteY1" fmla="*/ 597922 h 756180"/>
                <a:gd name="connsiteX2" fmla="*/ 616989 w 858914"/>
                <a:gd name="connsiteY2" fmla="*/ 603361 h 756180"/>
                <a:gd name="connsiteX3" fmla="*/ 625257 w 858914"/>
                <a:gd name="connsiteY3" fmla="*/ 618458 h 756180"/>
                <a:gd name="connsiteX4" fmla="*/ 613579 w 858914"/>
                <a:gd name="connsiteY4" fmla="*/ 627221 h 756180"/>
                <a:gd name="connsiteX5" fmla="*/ 610160 w 858914"/>
                <a:gd name="connsiteY5" fmla="*/ 626726 h 756180"/>
                <a:gd name="connsiteX6" fmla="*/ 564830 w 858914"/>
                <a:gd name="connsiteY6" fmla="*/ 613486 h 756180"/>
                <a:gd name="connsiteX7" fmla="*/ 563592 w 858914"/>
                <a:gd name="connsiteY7" fmla="*/ 613048 h 756180"/>
                <a:gd name="connsiteX8" fmla="*/ 563373 w 858914"/>
                <a:gd name="connsiteY8" fmla="*/ 612943 h 756180"/>
                <a:gd name="connsiteX9" fmla="*/ 562268 w 858914"/>
                <a:gd name="connsiteY9" fmla="*/ 612391 h 756180"/>
                <a:gd name="connsiteX10" fmla="*/ 561906 w 858914"/>
                <a:gd name="connsiteY10" fmla="*/ 612172 h 756180"/>
                <a:gd name="connsiteX11" fmla="*/ 560973 w 858914"/>
                <a:gd name="connsiteY11" fmla="*/ 611543 h 756180"/>
                <a:gd name="connsiteX12" fmla="*/ 560677 w 858914"/>
                <a:gd name="connsiteY12" fmla="*/ 611324 h 756180"/>
                <a:gd name="connsiteX13" fmla="*/ 559601 w 858914"/>
                <a:gd name="connsiteY13" fmla="*/ 610362 h 756180"/>
                <a:gd name="connsiteX14" fmla="*/ 559372 w 858914"/>
                <a:gd name="connsiteY14" fmla="*/ 610105 h 756180"/>
                <a:gd name="connsiteX15" fmla="*/ 558610 w 858914"/>
                <a:gd name="connsiteY15" fmla="*/ 609209 h 756180"/>
                <a:gd name="connsiteX16" fmla="*/ 558353 w 858914"/>
                <a:gd name="connsiteY16" fmla="*/ 608867 h 756180"/>
                <a:gd name="connsiteX17" fmla="*/ 557553 w 858914"/>
                <a:gd name="connsiteY17" fmla="*/ 607600 h 756180"/>
                <a:gd name="connsiteX18" fmla="*/ 557544 w 858914"/>
                <a:gd name="connsiteY18" fmla="*/ 607581 h 756180"/>
                <a:gd name="connsiteX19" fmla="*/ 557401 w 858914"/>
                <a:gd name="connsiteY19" fmla="*/ 607285 h 756180"/>
                <a:gd name="connsiteX20" fmla="*/ 557039 w 858914"/>
                <a:gd name="connsiteY20" fmla="*/ 606523 h 756180"/>
                <a:gd name="connsiteX21" fmla="*/ 556858 w 858914"/>
                <a:gd name="connsiteY21" fmla="*/ 606028 h 756180"/>
                <a:gd name="connsiteX22" fmla="*/ 556639 w 858914"/>
                <a:gd name="connsiteY22" fmla="*/ 605409 h 756180"/>
                <a:gd name="connsiteX23" fmla="*/ 556486 w 858914"/>
                <a:gd name="connsiteY23" fmla="*/ 604838 h 756180"/>
                <a:gd name="connsiteX24" fmla="*/ 556343 w 858914"/>
                <a:gd name="connsiteY24" fmla="*/ 604257 h 756180"/>
                <a:gd name="connsiteX25" fmla="*/ 556248 w 858914"/>
                <a:gd name="connsiteY25" fmla="*/ 603675 h 756180"/>
                <a:gd name="connsiteX26" fmla="*/ 556162 w 858914"/>
                <a:gd name="connsiteY26" fmla="*/ 603075 h 756180"/>
                <a:gd name="connsiteX27" fmla="*/ 556124 w 858914"/>
                <a:gd name="connsiteY27" fmla="*/ 602513 h 756180"/>
                <a:gd name="connsiteX28" fmla="*/ 556096 w 858914"/>
                <a:gd name="connsiteY28" fmla="*/ 601875 h 756180"/>
                <a:gd name="connsiteX29" fmla="*/ 556115 w 858914"/>
                <a:gd name="connsiteY29" fmla="*/ 601323 h 756180"/>
                <a:gd name="connsiteX30" fmla="*/ 556143 w 858914"/>
                <a:gd name="connsiteY30" fmla="*/ 600685 h 756180"/>
                <a:gd name="connsiteX31" fmla="*/ 556220 w 858914"/>
                <a:gd name="connsiteY31" fmla="*/ 600085 h 756180"/>
                <a:gd name="connsiteX32" fmla="*/ 556305 w 858914"/>
                <a:gd name="connsiteY32" fmla="*/ 599504 h 756180"/>
                <a:gd name="connsiteX33" fmla="*/ 556486 w 858914"/>
                <a:gd name="connsiteY33" fmla="*/ 598751 h 756180"/>
                <a:gd name="connsiteX34" fmla="*/ 556582 w 858914"/>
                <a:gd name="connsiteY34" fmla="*/ 598361 h 756180"/>
                <a:gd name="connsiteX35" fmla="*/ 569821 w 858914"/>
                <a:gd name="connsiteY35" fmla="*/ 553031 h 756180"/>
                <a:gd name="connsiteX36" fmla="*/ 584918 w 858914"/>
                <a:gd name="connsiteY36" fmla="*/ 544763 h 756180"/>
                <a:gd name="connsiteX37" fmla="*/ 593186 w 858914"/>
                <a:gd name="connsiteY37" fmla="*/ 559860 h 756180"/>
                <a:gd name="connsiteX38" fmla="*/ 588747 w 858914"/>
                <a:gd name="connsiteY38" fmla="*/ 575053 h 756180"/>
                <a:gd name="connsiteX39" fmla="*/ 713192 w 858914"/>
                <a:gd name="connsiteY39" fmla="*/ 392725 h 756180"/>
                <a:gd name="connsiteX40" fmla="*/ 727755 w 858914"/>
                <a:gd name="connsiteY40" fmla="*/ 383543 h 756180"/>
                <a:gd name="connsiteX41" fmla="*/ 736918 w 858914"/>
                <a:gd name="connsiteY41" fmla="*/ 398135 h 756180"/>
                <a:gd name="connsiteX42" fmla="*/ 279547 w 858914"/>
                <a:gd name="connsiteY42" fmla="*/ 593046 h 756180"/>
                <a:gd name="connsiteX43" fmla="*/ 134538 w 858914"/>
                <a:gd name="connsiteY43" fmla="*/ 425301 h 756180"/>
                <a:gd name="connsiteX44" fmla="*/ 151512 w 858914"/>
                <a:gd name="connsiteY44" fmla="*/ 433835 h 756180"/>
                <a:gd name="connsiteX45" fmla="*/ 167857 w 858914"/>
                <a:gd name="connsiteY45" fmla="*/ 428425 h 756180"/>
                <a:gd name="connsiteX46" fmla="*/ 162456 w 858914"/>
                <a:gd name="connsiteY46" fmla="*/ 412080 h 756180"/>
                <a:gd name="connsiteX47" fmla="*/ 120270 w 858914"/>
                <a:gd name="connsiteY47" fmla="*/ 390868 h 756180"/>
                <a:gd name="connsiteX48" fmla="*/ 120175 w 858914"/>
                <a:gd name="connsiteY48" fmla="*/ 390830 h 756180"/>
                <a:gd name="connsiteX49" fmla="*/ 119432 w 858914"/>
                <a:gd name="connsiteY49" fmla="*/ 390496 h 756180"/>
                <a:gd name="connsiteX50" fmla="*/ 119060 w 858914"/>
                <a:gd name="connsiteY50" fmla="*/ 390344 h 756180"/>
                <a:gd name="connsiteX51" fmla="*/ 118308 w 858914"/>
                <a:gd name="connsiteY51" fmla="*/ 390096 h 756180"/>
                <a:gd name="connsiteX52" fmla="*/ 117908 w 858914"/>
                <a:gd name="connsiteY52" fmla="*/ 389973 h 756180"/>
                <a:gd name="connsiteX53" fmla="*/ 117193 w 858914"/>
                <a:gd name="connsiteY53" fmla="*/ 389820 h 756180"/>
                <a:gd name="connsiteX54" fmla="*/ 116736 w 858914"/>
                <a:gd name="connsiteY54" fmla="*/ 389725 h 756180"/>
                <a:gd name="connsiteX55" fmla="*/ 116079 w 858914"/>
                <a:gd name="connsiteY55" fmla="*/ 389649 h 756180"/>
                <a:gd name="connsiteX56" fmla="*/ 115555 w 858914"/>
                <a:gd name="connsiteY56" fmla="*/ 389592 h 756180"/>
                <a:gd name="connsiteX57" fmla="*/ 114983 w 858914"/>
                <a:gd name="connsiteY57" fmla="*/ 389582 h 756180"/>
                <a:gd name="connsiteX58" fmla="*/ 114355 w 858914"/>
                <a:gd name="connsiteY58" fmla="*/ 389582 h 756180"/>
                <a:gd name="connsiteX59" fmla="*/ 113879 w 858914"/>
                <a:gd name="connsiteY59" fmla="*/ 389620 h 756180"/>
                <a:gd name="connsiteX60" fmla="*/ 113145 w 858914"/>
                <a:gd name="connsiteY60" fmla="*/ 389687 h 756180"/>
                <a:gd name="connsiteX61" fmla="*/ 112745 w 858914"/>
                <a:gd name="connsiteY61" fmla="*/ 389754 h 756180"/>
                <a:gd name="connsiteX62" fmla="*/ 111945 w 858914"/>
                <a:gd name="connsiteY62" fmla="*/ 389915 h 756180"/>
                <a:gd name="connsiteX63" fmla="*/ 111850 w 858914"/>
                <a:gd name="connsiteY63" fmla="*/ 389934 h 756180"/>
                <a:gd name="connsiteX64" fmla="*/ 111535 w 858914"/>
                <a:gd name="connsiteY64" fmla="*/ 390030 h 756180"/>
                <a:gd name="connsiteX65" fmla="*/ 110792 w 858914"/>
                <a:gd name="connsiteY65" fmla="*/ 390258 h 756180"/>
                <a:gd name="connsiteX66" fmla="*/ 110316 w 858914"/>
                <a:gd name="connsiteY66" fmla="*/ 390439 h 756180"/>
                <a:gd name="connsiteX67" fmla="*/ 109707 w 858914"/>
                <a:gd name="connsiteY67" fmla="*/ 390696 h 756180"/>
                <a:gd name="connsiteX68" fmla="*/ 109202 w 858914"/>
                <a:gd name="connsiteY68" fmla="*/ 390954 h 756180"/>
                <a:gd name="connsiteX69" fmla="*/ 108659 w 858914"/>
                <a:gd name="connsiteY69" fmla="*/ 391249 h 756180"/>
                <a:gd name="connsiteX70" fmla="*/ 108173 w 858914"/>
                <a:gd name="connsiteY70" fmla="*/ 391554 h 756180"/>
                <a:gd name="connsiteX71" fmla="*/ 107659 w 858914"/>
                <a:gd name="connsiteY71" fmla="*/ 391897 h 756180"/>
                <a:gd name="connsiteX72" fmla="*/ 107221 w 858914"/>
                <a:gd name="connsiteY72" fmla="*/ 392230 h 756180"/>
                <a:gd name="connsiteX73" fmla="*/ 106725 w 858914"/>
                <a:gd name="connsiteY73" fmla="*/ 392640 h 756180"/>
                <a:gd name="connsiteX74" fmla="*/ 106344 w 858914"/>
                <a:gd name="connsiteY74" fmla="*/ 392992 h 756180"/>
                <a:gd name="connsiteX75" fmla="*/ 105868 w 858914"/>
                <a:gd name="connsiteY75" fmla="*/ 393468 h 756180"/>
                <a:gd name="connsiteX76" fmla="*/ 105535 w 858914"/>
                <a:gd name="connsiteY76" fmla="*/ 393859 h 756180"/>
                <a:gd name="connsiteX77" fmla="*/ 105116 w 858914"/>
                <a:gd name="connsiteY77" fmla="*/ 394373 h 756180"/>
                <a:gd name="connsiteX78" fmla="*/ 104792 w 858914"/>
                <a:gd name="connsiteY78" fmla="*/ 394830 h 756180"/>
                <a:gd name="connsiteX79" fmla="*/ 104449 w 858914"/>
                <a:gd name="connsiteY79" fmla="*/ 395335 h 756180"/>
                <a:gd name="connsiteX80" fmla="*/ 104115 w 858914"/>
                <a:gd name="connsiteY80" fmla="*/ 395916 h 756180"/>
                <a:gd name="connsiteX81" fmla="*/ 103915 w 858914"/>
                <a:gd name="connsiteY81" fmla="*/ 396269 h 756180"/>
                <a:gd name="connsiteX82" fmla="*/ 82703 w 858914"/>
                <a:gd name="connsiteY82" fmla="*/ 438455 h 756180"/>
                <a:gd name="connsiteX83" fmla="*/ 88104 w 858914"/>
                <a:gd name="connsiteY83" fmla="*/ 454800 h 756180"/>
                <a:gd name="connsiteX84" fmla="*/ 93562 w 858914"/>
                <a:gd name="connsiteY84" fmla="*/ 456095 h 756180"/>
                <a:gd name="connsiteX85" fmla="*/ 104439 w 858914"/>
                <a:gd name="connsiteY85" fmla="*/ 449390 h 756180"/>
                <a:gd name="connsiteX86" fmla="*/ 111955 w 858914"/>
                <a:gd name="connsiteY86" fmla="*/ 434454 h 756180"/>
                <a:gd name="connsiteX87" fmla="*/ 268260 w 858914"/>
                <a:gd name="connsiteY87" fmla="*/ 614601 h 756180"/>
                <a:gd name="connsiteX88" fmla="*/ 273889 w 858914"/>
                <a:gd name="connsiteY88" fmla="*/ 615991 h 756180"/>
                <a:gd name="connsiteX89" fmla="*/ 284681 w 858914"/>
                <a:gd name="connsiteY89" fmla="*/ 609457 h 756180"/>
                <a:gd name="connsiteX90" fmla="*/ 279547 w 858914"/>
                <a:gd name="connsiteY90" fmla="*/ 593046 h 756180"/>
                <a:gd name="connsiteX91" fmla="*/ 199451 w 858914"/>
                <a:gd name="connsiteY91" fmla="*/ 119386 h 756180"/>
                <a:gd name="connsiteX92" fmla="*/ 419174 w 858914"/>
                <a:gd name="connsiteY92" fmla="*/ 24327 h 756180"/>
                <a:gd name="connsiteX93" fmla="*/ 613970 w 858914"/>
                <a:gd name="connsiteY93" fmla="*/ 95774 h 756180"/>
                <a:gd name="connsiteX94" fmla="*/ 604892 w 858914"/>
                <a:gd name="connsiteY94" fmla="*/ 94450 h 756180"/>
                <a:gd name="connsiteX95" fmla="*/ 591091 w 858914"/>
                <a:gd name="connsiteY95" fmla="*/ 104737 h 756180"/>
                <a:gd name="connsiteX96" fmla="*/ 601378 w 858914"/>
                <a:gd name="connsiteY96" fmla="*/ 118539 h 756180"/>
                <a:gd name="connsiteX97" fmla="*/ 648107 w 858914"/>
                <a:gd name="connsiteY97" fmla="*/ 125359 h 756180"/>
                <a:gd name="connsiteX98" fmla="*/ 648307 w 858914"/>
                <a:gd name="connsiteY98" fmla="*/ 125378 h 756180"/>
                <a:gd name="connsiteX99" fmla="*/ 649822 w 858914"/>
                <a:gd name="connsiteY99" fmla="*/ 125492 h 756180"/>
                <a:gd name="connsiteX100" fmla="*/ 649869 w 858914"/>
                <a:gd name="connsiteY100" fmla="*/ 125492 h 756180"/>
                <a:gd name="connsiteX101" fmla="*/ 649888 w 858914"/>
                <a:gd name="connsiteY101" fmla="*/ 125492 h 756180"/>
                <a:gd name="connsiteX102" fmla="*/ 651651 w 858914"/>
                <a:gd name="connsiteY102" fmla="*/ 125349 h 756180"/>
                <a:gd name="connsiteX103" fmla="*/ 651889 w 858914"/>
                <a:gd name="connsiteY103" fmla="*/ 125320 h 756180"/>
                <a:gd name="connsiteX104" fmla="*/ 653556 w 858914"/>
                <a:gd name="connsiteY104" fmla="*/ 124911 h 756180"/>
                <a:gd name="connsiteX105" fmla="*/ 653822 w 858914"/>
                <a:gd name="connsiteY105" fmla="*/ 124825 h 756180"/>
                <a:gd name="connsiteX106" fmla="*/ 655413 w 858914"/>
                <a:gd name="connsiteY106" fmla="*/ 124149 h 756180"/>
                <a:gd name="connsiteX107" fmla="*/ 655603 w 858914"/>
                <a:gd name="connsiteY107" fmla="*/ 124044 h 756180"/>
                <a:gd name="connsiteX108" fmla="*/ 657051 w 858914"/>
                <a:gd name="connsiteY108" fmla="*/ 123139 h 756180"/>
                <a:gd name="connsiteX109" fmla="*/ 657146 w 858914"/>
                <a:gd name="connsiteY109" fmla="*/ 123082 h 756180"/>
                <a:gd name="connsiteX110" fmla="*/ 657185 w 858914"/>
                <a:gd name="connsiteY110" fmla="*/ 123053 h 756180"/>
                <a:gd name="connsiteX111" fmla="*/ 657547 w 858914"/>
                <a:gd name="connsiteY111" fmla="*/ 122749 h 756180"/>
                <a:gd name="connsiteX112" fmla="*/ 658108 w 858914"/>
                <a:gd name="connsiteY112" fmla="*/ 122282 h 756180"/>
                <a:gd name="connsiteX113" fmla="*/ 658118 w 858914"/>
                <a:gd name="connsiteY113" fmla="*/ 122272 h 756180"/>
                <a:gd name="connsiteX114" fmla="*/ 658223 w 858914"/>
                <a:gd name="connsiteY114" fmla="*/ 122158 h 756180"/>
                <a:gd name="connsiteX115" fmla="*/ 658956 w 858914"/>
                <a:gd name="connsiteY115" fmla="*/ 121415 h 756180"/>
                <a:gd name="connsiteX116" fmla="*/ 659271 w 858914"/>
                <a:gd name="connsiteY116" fmla="*/ 121025 h 756180"/>
                <a:gd name="connsiteX117" fmla="*/ 659699 w 858914"/>
                <a:gd name="connsiteY117" fmla="*/ 120491 h 756180"/>
                <a:gd name="connsiteX118" fmla="*/ 660080 w 858914"/>
                <a:gd name="connsiteY118" fmla="*/ 119920 h 756180"/>
                <a:gd name="connsiteX119" fmla="*/ 660356 w 858914"/>
                <a:gd name="connsiteY119" fmla="*/ 119501 h 756180"/>
                <a:gd name="connsiteX120" fmla="*/ 660699 w 858914"/>
                <a:gd name="connsiteY120" fmla="*/ 118843 h 756180"/>
                <a:gd name="connsiteX121" fmla="*/ 660909 w 858914"/>
                <a:gd name="connsiteY121" fmla="*/ 118443 h 756180"/>
                <a:gd name="connsiteX122" fmla="*/ 661185 w 858914"/>
                <a:gd name="connsiteY122" fmla="*/ 117777 h 756180"/>
                <a:gd name="connsiteX123" fmla="*/ 661357 w 858914"/>
                <a:gd name="connsiteY123" fmla="*/ 117338 h 756180"/>
                <a:gd name="connsiteX124" fmla="*/ 661547 w 858914"/>
                <a:gd name="connsiteY124" fmla="*/ 116700 h 756180"/>
                <a:gd name="connsiteX125" fmla="*/ 661690 w 858914"/>
                <a:gd name="connsiteY125" fmla="*/ 116195 h 756180"/>
                <a:gd name="connsiteX126" fmla="*/ 661804 w 858914"/>
                <a:gd name="connsiteY126" fmla="*/ 115595 h 756180"/>
                <a:gd name="connsiteX127" fmla="*/ 661909 w 858914"/>
                <a:gd name="connsiteY127" fmla="*/ 115081 h 756180"/>
                <a:gd name="connsiteX128" fmla="*/ 668719 w 858914"/>
                <a:gd name="connsiteY128" fmla="*/ 68351 h 756180"/>
                <a:gd name="connsiteX129" fmla="*/ 658432 w 858914"/>
                <a:gd name="connsiteY129" fmla="*/ 54550 h 756180"/>
                <a:gd name="connsiteX130" fmla="*/ 644631 w 858914"/>
                <a:gd name="connsiteY130" fmla="*/ 64837 h 756180"/>
                <a:gd name="connsiteX131" fmla="*/ 641326 w 858914"/>
                <a:gd name="connsiteY131" fmla="*/ 87516 h 756180"/>
                <a:gd name="connsiteX132" fmla="*/ 419174 w 858914"/>
                <a:gd name="connsiteY132" fmla="*/ 0 h 756180"/>
                <a:gd name="connsiteX133" fmla="*/ 287615 w 858914"/>
                <a:gd name="connsiteY133" fmla="*/ 27661 h 756180"/>
                <a:gd name="connsiteX134" fmla="*/ 181716 w 858914"/>
                <a:gd name="connsiteY134" fmla="*/ 102737 h 756180"/>
                <a:gd name="connsiteX135" fmla="*/ 182249 w 858914"/>
                <a:gd name="connsiteY135" fmla="*/ 119939 h 756180"/>
                <a:gd name="connsiteX136" fmla="*/ 199451 w 858914"/>
                <a:gd name="connsiteY136" fmla="*/ 119386 h 756180"/>
                <a:gd name="connsiteX137" fmla="*/ 107383 w 858914"/>
                <a:gd name="connsiteY137" fmla="*/ 372513 h 756180"/>
                <a:gd name="connsiteX138" fmla="*/ 8923 w 858914"/>
                <a:gd name="connsiteY138" fmla="*/ 335347 h 756180"/>
                <a:gd name="connsiteX139" fmla="*/ 817 w 858914"/>
                <a:gd name="connsiteY139" fmla="*/ 309324 h 756180"/>
                <a:gd name="connsiteX140" fmla="*/ 66977 w 858914"/>
                <a:gd name="connsiteY140" fmla="*/ 233801 h 756180"/>
                <a:gd name="connsiteX141" fmla="*/ 47880 w 858914"/>
                <a:gd name="connsiteY141" fmla="*/ 187957 h 756180"/>
                <a:gd name="connsiteX142" fmla="*/ 107383 w 858914"/>
                <a:gd name="connsiteY142" fmla="*/ 125425 h 756180"/>
                <a:gd name="connsiteX143" fmla="*/ 166895 w 858914"/>
                <a:gd name="connsiteY143" fmla="*/ 187957 h 756180"/>
                <a:gd name="connsiteX144" fmla="*/ 147797 w 858914"/>
                <a:gd name="connsiteY144" fmla="*/ 233801 h 756180"/>
                <a:gd name="connsiteX145" fmla="*/ 213958 w 858914"/>
                <a:gd name="connsiteY145" fmla="*/ 309324 h 756180"/>
                <a:gd name="connsiteX146" fmla="*/ 205852 w 858914"/>
                <a:gd name="connsiteY146" fmla="*/ 335337 h 756180"/>
                <a:gd name="connsiteX147" fmla="*/ 107383 w 858914"/>
                <a:gd name="connsiteY147" fmla="*/ 372513 h 756180"/>
                <a:gd name="connsiteX148" fmla="*/ 107383 w 858914"/>
                <a:gd name="connsiteY148" fmla="*/ 226152 h 756180"/>
                <a:gd name="connsiteX149" fmla="*/ 142549 w 858914"/>
                <a:gd name="connsiteY149" fmla="*/ 187957 h 756180"/>
                <a:gd name="connsiteX150" fmla="*/ 107383 w 858914"/>
                <a:gd name="connsiteY150" fmla="*/ 149762 h 756180"/>
                <a:gd name="connsiteX151" fmla="*/ 72216 w 858914"/>
                <a:gd name="connsiteY151" fmla="*/ 187957 h 756180"/>
                <a:gd name="connsiteX152" fmla="*/ 107383 w 858914"/>
                <a:gd name="connsiteY152" fmla="*/ 226152 h 756180"/>
                <a:gd name="connsiteX153" fmla="*/ 25010 w 858914"/>
                <a:gd name="connsiteY153" fmla="*/ 317087 h 756180"/>
                <a:gd name="connsiteX154" fmla="*/ 107383 w 858914"/>
                <a:gd name="connsiteY154" fmla="*/ 348177 h 756180"/>
                <a:gd name="connsiteX155" fmla="*/ 189755 w 858914"/>
                <a:gd name="connsiteY155" fmla="*/ 317087 h 756180"/>
                <a:gd name="connsiteX156" fmla="*/ 190336 w 858914"/>
                <a:gd name="connsiteY156" fmla="*/ 315220 h 756180"/>
                <a:gd name="connsiteX157" fmla="*/ 107383 w 858914"/>
                <a:gd name="connsiteY157" fmla="*/ 250488 h 756180"/>
                <a:gd name="connsiteX158" fmla="*/ 24429 w 858914"/>
                <a:gd name="connsiteY158" fmla="*/ 315220 h 756180"/>
                <a:gd name="connsiteX159" fmla="*/ 25010 w 858914"/>
                <a:gd name="connsiteY159" fmla="*/ 317087 h 756180"/>
                <a:gd name="connsiteX160" fmla="*/ 858915 w 858914"/>
                <a:gd name="connsiteY160" fmla="*/ 238068 h 756180"/>
                <a:gd name="connsiteX161" fmla="*/ 858915 w 858914"/>
                <a:gd name="connsiteY161" fmla="*/ 259880 h 756180"/>
                <a:gd name="connsiteX162" fmla="*/ 846475 w 858914"/>
                <a:gd name="connsiteY162" fmla="*/ 274482 h 756180"/>
                <a:gd name="connsiteX163" fmla="*/ 838731 w 858914"/>
                <a:gd name="connsiteY163" fmla="*/ 275730 h 756180"/>
                <a:gd name="connsiteX164" fmla="*/ 826558 w 858914"/>
                <a:gd name="connsiteY164" fmla="*/ 305105 h 756180"/>
                <a:gd name="connsiteX165" fmla="*/ 831159 w 858914"/>
                <a:gd name="connsiteY165" fmla="*/ 311477 h 756180"/>
                <a:gd name="connsiteX166" fmla="*/ 829625 w 858914"/>
                <a:gd name="connsiteY166" fmla="*/ 330584 h 756180"/>
                <a:gd name="connsiteX167" fmla="*/ 814204 w 858914"/>
                <a:gd name="connsiteY167" fmla="*/ 346005 h 756180"/>
                <a:gd name="connsiteX168" fmla="*/ 795097 w 858914"/>
                <a:gd name="connsiteY168" fmla="*/ 347548 h 756180"/>
                <a:gd name="connsiteX169" fmla="*/ 788725 w 858914"/>
                <a:gd name="connsiteY169" fmla="*/ 342948 h 756180"/>
                <a:gd name="connsiteX170" fmla="*/ 759350 w 858914"/>
                <a:gd name="connsiteY170" fmla="*/ 355121 h 756180"/>
                <a:gd name="connsiteX171" fmla="*/ 758102 w 858914"/>
                <a:gd name="connsiteY171" fmla="*/ 362874 h 756180"/>
                <a:gd name="connsiteX172" fmla="*/ 743510 w 858914"/>
                <a:gd name="connsiteY172" fmla="*/ 375304 h 756180"/>
                <a:gd name="connsiteX173" fmla="*/ 721697 w 858914"/>
                <a:gd name="connsiteY173" fmla="*/ 375304 h 756180"/>
                <a:gd name="connsiteX174" fmla="*/ 707096 w 858914"/>
                <a:gd name="connsiteY174" fmla="*/ 362874 h 756180"/>
                <a:gd name="connsiteX175" fmla="*/ 705848 w 858914"/>
                <a:gd name="connsiteY175" fmla="*/ 355121 h 756180"/>
                <a:gd name="connsiteX176" fmla="*/ 676473 w 858914"/>
                <a:gd name="connsiteY176" fmla="*/ 342948 h 756180"/>
                <a:gd name="connsiteX177" fmla="*/ 670100 w 858914"/>
                <a:gd name="connsiteY177" fmla="*/ 347548 h 756180"/>
                <a:gd name="connsiteX178" fmla="*/ 650993 w 858914"/>
                <a:gd name="connsiteY178" fmla="*/ 346015 h 756180"/>
                <a:gd name="connsiteX179" fmla="*/ 635572 w 858914"/>
                <a:gd name="connsiteY179" fmla="*/ 330594 h 756180"/>
                <a:gd name="connsiteX180" fmla="*/ 634029 w 858914"/>
                <a:gd name="connsiteY180" fmla="*/ 311487 h 756180"/>
                <a:gd name="connsiteX181" fmla="*/ 638630 w 858914"/>
                <a:gd name="connsiteY181" fmla="*/ 305114 h 756180"/>
                <a:gd name="connsiteX182" fmla="*/ 626457 w 858914"/>
                <a:gd name="connsiteY182" fmla="*/ 275739 h 756180"/>
                <a:gd name="connsiteX183" fmla="*/ 618704 w 858914"/>
                <a:gd name="connsiteY183" fmla="*/ 274491 h 756180"/>
                <a:gd name="connsiteX184" fmla="*/ 606274 w 858914"/>
                <a:gd name="connsiteY184" fmla="*/ 259890 h 756180"/>
                <a:gd name="connsiteX185" fmla="*/ 606274 w 858914"/>
                <a:gd name="connsiteY185" fmla="*/ 238077 h 756180"/>
                <a:gd name="connsiteX186" fmla="*/ 618713 w 858914"/>
                <a:gd name="connsiteY186" fmla="*/ 223476 h 756180"/>
                <a:gd name="connsiteX187" fmla="*/ 626457 w 858914"/>
                <a:gd name="connsiteY187" fmla="*/ 222228 h 756180"/>
                <a:gd name="connsiteX188" fmla="*/ 638630 w 858914"/>
                <a:gd name="connsiteY188" fmla="*/ 192853 h 756180"/>
                <a:gd name="connsiteX189" fmla="*/ 634029 w 858914"/>
                <a:gd name="connsiteY189" fmla="*/ 186480 h 756180"/>
                <a:gd name="connsiteX190" fmla="*/ 635563 w 858914"/>
                <a:gd name="connsiteY190" fmla="*/ 167373 h 756180"/>
                <a:gd name="connsiteX191" fmla="*/ 650993 w 858914"/>
                <a:gd name="connsiteY191" fmla="*/ 151952 h 756180"/>
                <a:gd name="connsiteX192" fmla="*/ 670110 w 858914"/>
                <a:gd name="connsiteY192" fmla="*/ 150419 h 756180"/>
                <a:gd name="connsiteX193" fmla="*/ 676473 w 858914"/>
                <a:gd name="connsiteY193" fmla="*/ 155019 h 756180"/>
                <a:gd name="connsiteX194" fmla="*/ 705848 w 858914"/>
                <a:gd name="connsiteY194" fmla="*/ 142846 h 756180"/>
                <a:gd name="connsiteX195" fmla="*/ 707096 w 858914"/>
                <a:gd name="connsiteY195" fmla="*/ 135093 h 756180"/>
                <a:gd name="connsiteX196" fmla="*/ 721697 w 858914"/>
                <a:gd name="connsiteY196" fmla="*/ 122663 h 756180"/>
                <a:gd name="connsiteX197" fmla="*/ 743510 w 858914"/>
                <a:gd name="connsiteY197" fmla="*/ 122663 h 756180"/>
                <a:gd name="connsiteX198" fmla="*/ 758111 w 858914"/>
                <a:gd name="connsiteY198" fmla="*/ 135103 h 756180"/>
                <a:gd name="connsiteX199" fmla="*/ 759359 w 858914"/>
                <a:gd name="connsiteY199" fmla="*/ 142846 h 756180"/>
                <a:gd name="connsiteX200" fmla="*/ 788734 w 858914"/>
                <a:gd name="connsiteY200" fmla="*/ 155019 h 756180"/>
                <a:gd name="connsiteX201" fmla="*/ 795107 w 858914"/>
                <a:gd name="connsiteY201" fmla="*/ 150419 h 756180"/>
                <a:gd name="connsiteX202" fmla="*/ 814214 w 858914"/>
                <a:gd name="connsiteY202" fmla="*/ 151952 h 756180"/>
                <a:gd name="connsiteX203" fmla="*/ 829635 w 858914"/>
                <a:gd name="connsiteY203" fmla="*/ 167373 h 756180"/>
                <a:gd name="connsiteX204" fmla="*/ 831168 w 858914"/>
                <a:gd name="connsiteY204" fmla="*/ 186490 h 756180"/>
                <a:gd name="connsiteX205" fmla="*/ 826577 w 858914"/>
                <a:gd name="connsiteY205" fmla="*/ 192862 h 756180"/>
                <a:gd name="connsiteX206" fmla="*/ 838750 w 858914"/>
                <a:gd name="connsiteY206" fmla="*/ 222237 h 756180"/>
                <a:gd name="connsiteX207" fmla="*/ 846504 w 858914"/>
                <a:gd name="connsiteY207" fmla="*/ 223485 h 756180"/>
                <a:gd name="connsiteX208" fmla="*/ 858915 w 858914"/>
                <a:gd name="connsiteY208" fmla="*/ 238068 h 756180"/>
                <a:gd name="connsiteX209" fmla="*/ 834569 w 858914"/>
                <a:gd name="connsiteY209" fmla="*/ 246202 h 756180"/>
                <a:gd name="connsiteX210" fmla="*/ 826596 w 858914"/>
                <a:gd name="connsiteY210" fmla="*/ 244916 h 756180"/>
                <a:gd name="connsiteX211" fmla="*/ 816528 w 858914"/>
                <a:gd name="connsiteY211" fmla="*/ 234896 h 756180"/>
                <a:gd name="connsiteX212" fmla="*/ 801888 w 858914"/>
                <a:gd name="connsiteY212" fmla="*/ 199568 h 756180"/>
                <a:gd name="connsiteX213" fmla="*/ 801927 w 858914"/>
                <a:gd name="connsiteY213" fmla="*/ 185376 h 756180"/>
                <a:gd name="connsiteX214" fmla="*/ 806651 w 858914"/>
                <a:gd name="connsiteY214" fmla="*/ 178822 h 756180"/>
                <a:gd name="connsiteX215" fmla="*/ 802736 w 858914"/>
                <a:gd name="connsiteY215" fmla="*/ 174908 h 756180"/>
                <a:gd name="connsiteX216" fmla="*/ 796192 w 858914"/>
                <a:gd name="connsiteY216" fmla="*/ 179632 h 756180"/>
                <a:gd name="connsiteX217" fmla="*/ 782000 w 858914"/>
                <a:gd name="connsiteY217" fmla="*/ 179670 h 756180"/>
                <a:gd name="connsiteX218" fmla="*/ 746672 w 858914"/>
                <a:gd name="connsiteY218" fmla="*/ 165030 h 756180"/>
                <a:gd name="connsiteX219" fmla="*/ 736652 w 858914"/>
                <a:gd name="connsiteY219" fmla="*/ 154962 h 756180"/>
                <a:gd name="connsiteX220" fmla="*/ 735366 w 858914"/>
                <a:gd name="connsiteY220" fmla="*/ 146990 h 756180"/>
                <a:gd name="connsiteX221" fmla="*/ 729832 w 858914"/>
                <a:gd name="connsiteY221" fmla="*/ 146990 h 756180"/>
                <a:gd name="connsiteX222" fmla="*/ 728536 w 858914"/>
                <a:gd name="connsiteY222" fmla="*/ 154962 h 756180"/>
                <a:gd name="connsiteX223" fmla="*/ 718516 w 858914"/>
                <a:gd name="connsiteY223" fmla="*/ 165030 h 756180"/>
                <a:gd name="connsiteX224" fmla="*/ 683188 w 858914"/>
                <a:gd name="connsiteY224" fmla="*/ 179670 h 756180"/>
                <a:gd name="connsiteX225" fmla="*/ 668996 w 858914"/>
                <a:gd name="connsiteY225" fmla="*/ 179632 h 756180"/>
                <a:gd name="connsiteX226" fmla="*/ 662452 w 858914"/>
                <a:gd name="connsiteY226" fmla="*/ 174908 h 756180"/>
                <a:gd name="connsiteX227" fmla="*/ 658528 w 858914"/>
                <a:gd name="connsiteY227" fmla="*/ 178813 h 756180"/>
                <a:gd name="connsiteX228" fmla="*/ 663252 w 858914"/>
                <a:gd name="connsiteY228" fmla="*/ 185357 h 756180"/>
                <a:gd name="connsiteX229" fmla="*/ 663290 w 858914"/>
                <a:gd name="connsiteY229" fmla="*/ 199558 h 756180"/>
                <a:gd name="connsiteX230" fmla="*/ 648650 w 858914"/>
                <a:gd name="connsiteY230" fmla="*/ 234886 h 756180"/>
                <a:gd name="connsiteX231" fmla="*/ 638582 w 858914"/>
                <a:gd name="connsiteY231" fmla="*/ 244907 h 756180"/>
                <a:gd name="connsiteX232" fmla="*/ 630610 w 858914"/>
                <a:gd name="connsiteY232" fmla="*/ 246193 h 756180"/>
                <a:gd name="connsiteX233" fmla="*/ 630610 w 858914"/>
                <a:gd name="connsiteY233" fmla="*/ 251727 h 756180"/>
                <a:gd name="connsiteX234" fmla="*/ 638582 w 858914"/>
                <a:gd name="connsiteY234" fmla="*/ 253013 h 756180"/>
                <a:gd name="connsiteX235" fmla="*/ 648650 w 858914"/>
                <a:gd name="connsiteY235" fmla="*/ 263033 h 756180"/>
                <a:gd name="connsiteX236" fmla="*/ 663290 w 858914"/>
                <a:gd name="connsiteY236" fmla="*/ 298361 h 756180"/>
                <a:gd name="connsiteX237" fmla="*/ 663252 w 858914"/>
                <a:gd name="connsiteY237" fmla="*/ 312563 h 756180"/>
                <a:gd name="connsiteX238" fmla="*/ 658528 w 858914"/>
                <a:gd name="connsiteY238" fmla="*/ 319116 h 756180"/>
                <a:gd name="connsiteX239" fmla="*/ 662442 w 858914"/>
                <a:gd name="connsiteY239" fmla="*/ 323031 h 756180"/>
                <a:gd name="connsiteX240" fmla="*/ 668986 w 858914"/>
                <a:gd name="connsiteY240" fmla="*/ 318306 h 756180"/>
                <a:gd name="connsiteX241" fmla="*/ 683188 w 858914"/>
                <a:gd name="connsiteY241" fmla="*/ 318268 h 756180"/>
                <a:gd name="connsiteX242" fmla="*/ 718516 w 858914"/>
                <a:gd name="connsiteY242" fmla="*/ 332908 h 756180"/>
                <a:gd name="connsiteX243" fmla="*/ 728536 w 858914"/>
                <a:gd name="connsiteY243" fmla="*/ 342976 h 756180"/>
                <a:gd name="connsiteX244" fmla="*/ 729822 w 858914"/>
                <a:gd name="connsiteY244" fmla="*/ 350949 h 756180"/>
                <a:gd name="connsiteX245" fmla="*/ 735356 w 858914"/>
                <a:gd name="connsiteY245" fmla="*/ 350949 h 756180"/>
                <a:gd name="connsiteX246" fmla="*/ 736642 w 858914"/>
                <a:gd name="connsiteY246" fmla="*/ 342976 h 756180"/>
                <a:gd name="connsiteX247" fmla="*/ 746662 w 858914"/>
                <a:gd name="connsiteY247" fmla="*/ 332908 h 756180"/>
                <a:gd name="connsiteX248" fmla="*/ 781991 w 858914"/>
                <a:gd name="connsiteY248" fmla="*/ 318268 h 756180"/>
                <a:gd name="connsiteX249" fmla="*/ 796183 w 858914"/>
                <a:gd name="connsiteY249" fmla="*/ 318306 h 756180"/>
                <a:gd name="connsiteX250" fmla="*/ 802727 w 858914"/>
                <a:gd name="connsiteY250" fmla="*/ 323031 h 756180"/>
                <a:gd name="connsiteX251" fmla="*/ 806641 w 858914"/>
                <a:gd name="connsiteY251" fmla="*/ 319116 h 756180"/>
                <a:gd name="connsiteX252" fmla="*/ 801917 w 858914"/>
                <a:gd name="connsiteY252" fmla="*/ 312572 h 756180"/>
                <a:gd name="connsiteX253" fmla="*/ 801879 w 858914"/>
                <a:gd name="connsiteY253" fmla="*/ 298371 h 756180"/>
                <a:gd name="connsiteX254" fmla="*/ 816519 w 858914"/>
                <a:gd name="connsiteY254" fmla="*/ 263042 h 756180"/>
                <a:gd name="connsiteX255" fmla="*/ 826587 w 858914"/>
                <a:gd name="connsiteY255" fmla="*/ 253022 h 756180"/>
                <a:gd name="connsiteX256" fmla="*/ 834559 w 858914"/>
                <a:gd name="connsiteY256" fmla="*/ 251736 h 756180"/>
                <a:gd name="connsiteX257" fmla="*/ 834559 w 858914"/>
                <a:gd name="connsiteY257" fmla="*/ 246202 h 756180"/>
                <a:gd name="connsiteX258" fmla="*/ 803622 w 858914"/>
                <a:gd name="connsiteY258" fmla="*/ 248964 h 756180"/>
                <a:gd name="connsiteX259" fmla="*/ 732594 w 858914"/>
                <a:gd name="connsiteY259" fmla="*/ 319992 h 756180"/>
                <a:gd name="connsiteX260" fmla="*/ 661566 w 858914"/>
                <a:gd name="connsiteY260" fmla="*/ 248964 h 756180"/>
                <a:gd name="connsiteX261" fmla="*/ 732594 w 858914"/>
                <a:gd name="connsiteY261" fmla="*/ 177937 h 756180"/>
                <a:gd name="connsiteX262" fmla="*/ 803622 w 858914"/>
                <a:gd name="connsiteY262" fmla="*/ 248964 h 756180"/>
                <a:gd name="connsiteX263" fmla="*/ 779276 w 858914"/>
                <a:gd name="connsiteY263" fmla="*/ 248964 h 756180"/>
                <a:gd name="connsiteX264" fmla="*/ 732584 w 858914"/>
                <a:gd name="connsiteY264" fmla="*/ 202282 h 756180"/>
                <a:gd name="connsiteX265" fmla="*/ 685893 w 858914"/>
                <a:gd name="connsiteY265" fmla="*/ 248964 h 756180"/>
                <a:gd name="connsiteX266" fmla="*/ 732584 w 858914"/>
                <a:gd name="connsiteY266" fmla="*/ 295656 h 756180"/>
                <a:gd name="connsiteX267" fmla="*/ 779276 w 858914"/>
                <a:gd name="connsiteY267" fmla="*/ 248964 h 756180"/>
                <a:gd name="connsiteX268" fmla="*/ 526359 w 858914"/>
                <a:gd name="connsiteY268" fmla="*/ 483860 h 756180"/>
                <a:gd name="connsiteX269" fmla="*/ 526359 w 858914"/>
                <a:gd name="connsiteY269" fmla="*/ 735740 h 756180"/>
                <a:gd name="connsiteX270" fmla="*/ 505918 w 858914"/>
                <a:gd name="connsiteY270" fmla="*/ 756180 h 756180"/>
                <a:gd name="connsiteX271" fmla="*/ 332430 w 858914"/>
                <a:gd name="connsiteY271" fmla="*/ 756180 h 756180"/>
                <a:gd name="connsiteX272" fmla="*/ 311989 w 858914"/>
                <a:gd name="connsiteY272" fmla="*/ 735740 h 756180"/>
                <a:gd name="connsiteX273" fmla="*/ 311989 w 858914"/>
                <a:gd name="connsiteY273" fmla="*/ 531066 h 756180"/>
                <a:gd name="connsiteX274" fmla="*/ 317980 w 858914"/>
                <a:gd name="connsiteY274" fmla="*/ 516617 h 756180"/>
                <a:gd name="connsiteX275" fmla="*/ 365186 w 858914"/>
                <a:gd name="connsiteY275" fmla="*/ 469411 h 756180"/>
                <a:gd name="connsiteX276" fmla="*/ 379636 w 858914"/>
                <a:gd name="connsiteY276" fmla="*/ 463420 h 756180"/>
                <a:gd name="connsiteX277" fmla="*/ 505909 w 858914"/>
                <a:gd name="connsiteY277" fmla="*/ 463420 h 756180"/>
                <a:gd name="connsiteX278" fmla="*/ 526359 w 858914"/>
                <a:gd name="connsiteY278" fmla="*/ 483860 h 756180"/>
                <a:gd name="connsiteX279" fmla="*/ 353547 w 858914"/>
                <a:gd name="connsiteY279" fmla="*/ 515474 h 756180"/>
                <a:gd name="connsiteX280" fmla="*/ 364043 w 858914"/>
                <a:gd name="connsiteY280" fmla="*/ 515474 h 756180"/>
                <a:gd name="connsiteX281" fmla="*/ 364043 w 858914"/>
                <a:gd name="connsiteY281" fmla="*/ 504977 h 756180"/>
                <a:gd name="connsiteX282" fmla="*/ 353547 w 858914"/>
                <a:gd name="connsiteY282" fmla="*/ 515474 h 756180"/>
                <a:gd name="connsiteX283" fmla="*/ 502013 w 858914"/>
                <a:gd name="connsiteY283" fmla="*/ 487766 h 756180"/>
                <a:gd name="connsiteX284" fmla="*/ 388389 w 858914"/>
                <a:gd name="connsiteY284" fmla="*/ 487766 h 756180"/>
                <a:gd name="connsiteX285" fmla="*/ 388389 w 858914"/>
                <a:gd name="connsiteY285" fmla="*/ 519379 h 756180"/>
                <a:gd name="connsiteX286" fmla="*/ 367948 w 858914"/>
                <a:gd name="connsiteY286" fmla="*/ 539820 h 756180"/>
                <a:gd name="connsiteX287" fmla="*/ 336335 w 858914"/>
                <a:gd name="connsiteY287" fmla="*/ 539820 h 756180"/>
                <a:gd name="connsiteX288" fmla="*/ 336335 w 858914"/>
                <a:gd name="connsiteY288" fmla="*/ 731834 h 756180"/>
                <a:gd name="connsiteX289" fmla="*/ 502013 w 858914"/>
                <a:gd name="connsiteY289" fmla="*/ 731834 h 756180"/>
                <a:gd name="connsiteX290" fmla="*/ 502013 w 858914"/>
                <a:gd name="connsiteY290" fmla="*/ 487766 h 756180"/>
                <a:gd name="connsiteX291" fmla="*/ 476838 w 858914"/>
                <a:gd name="connsiteY291" fmla="*/ 572643 h 756180"/>
                <a:gd name="connsiteX292" fmla="*/ 360938 w 858914"/>
                <a:gd name="connsiteY292" fmla="*/ 572643 h 756180"/>
                <a:gd name="connsiteX293" fmla="*/ 348765 w 858914"/>
                <a:gd name="connsiteY293" fmla="*/ 584816 h 756180"/>
                <a:gd name="connsiteX294" fmla="*/ 360938 w 858914"/>
                <a:gd name="connsiteY294" fmla="*/ 596989 h 756180"/>
                <a:gd name="connsiteX295" fmla="*/ 476848 w 858914"/>
                <a:gd name="connsiteY295" fmla="*/ 596989 h 756180"/>
                <a:gd name="connsiteX296" fmla="*/ 489021 w 858914"/>
                <a:gd name="connsiteY296" fmla="*/ 584816 h 756180"/>
                <a:gd name="connsiteX297" fmla="*/ 476838 w 858914"/>
                <a:gd name="connsiteY297" fmla="*/ 572643 h 756180"/>
                <a:gd name="connsiteX298" fmla="*/ 476838 w 858914"/>
                <a:gd name="connsiteY298" fmla="*/ 627269 h 756180"/>
                <a:gd name="connsiteX299" fmla="*/ 360938 w 858914"/>
                <a:gd name="connsiteY299" fmla="*/ 627269 h 756180"/>
                <a:gd name="connsiteX300" fmla="*/ 348765 w 858914"/>
                <a:gd name="connsiteY300" fmla="*/ 639442 h 756180"/>
                <a:gd name="connsiteX301" fmla="*/ 360938 w 858914"/>
                <a:gd name="connsiteY301" fmla="*/ 651615 h 756180"/>
                <a:gd name="connsiteX302" fmla="*/ 476848 w 858914"/>
                <a:gd name="connsiteY302" fmla="*/ 651615 h 756180"/>
                <a:gd name="connsiteX303" fmla="*/ 489021 w 858914"/>
                <a:gd name="connsiteY303" fmla="*/ 639442 h 756180"/>
                <a:gd name="connsiteX304" fmla="*/ 476838 w 858914"/>
                <a:gd name="connsiteY304" fmla="*/ 627269 h 756180"/>
                <a:gd name="connsiteX305" fmla="*/ 476838 w 858914"/>
                <a:gd name="connsiteY305" fmla="*/ 681895 h 756180"/>
                <a:gd name="connsiteX306" fmla="*/ 360938 w 858914"/>
                <a:gd name="connsiteY306" fmla="*/ 681895 h 756180"/>
                <a:gd name="connsiteX307" fmla="*/ 348765 w 858914"/>
                <a:gd name="connsiteY307" fmla="*/ 694068 h 756180"/>
                <a:gd name="connsiteX308" fmla="*/ 360938 w 858914"/>
                <a:gd name="connsiteY308" fmla="*/ 706241 h 756180"/>
                <a:gd name="connsiteX309" fmla="*/ 476848 w 858914"/>
                <a:gd name="connsiteY309" fmla="*/ 706241 h 756180"/>
                <a:gd name="connsiteX310" fmla="*/ 489021 w 858914"/>
                <a:gd name="connsiteY310" fmla="*/ 694068 h 756180"/>
                <a:gd name="connsiteX311" fmla="*/ 476838 w 858914"/>
                <a:gd name="connsiteY311" fmla="*/ 681895 h 756180"/>
                <a:gd name="connsiteX312" fmla="*/ 409430 w 858914"/>
                <a:gd name="connsiteY312" fmla="*/ 542363 h 756180"/>
                <a:gd name="connsiteX313" fmla="*/ 476848 w 858914"/>
                <a:gd name="connsiteY313" fmla="*/ 542363 h 756180"/>
                <a:gd name="connsiteX314" fmla="*/ 489021 w 858914"/>
                <a:gd name="connsiteY314" fmla="*/ 530190 h 756180"/>
                <a:gd name="connsiteX315" fmla="*/ 476848 w 858914"/>
                <a:gd name="connsiteY315" fmla="*/ 518017 h 756180"/>
                <a:gd name="connsiteX316" fmla="*/ 409430 w 858914"/>
                <a:gd name="connsiteY316" fmla="*/ 518017 h 756180"/>
                <a:gd name="connsiteX317" fmla="*/ 397257 w 858914"/>
                <a:gd name="connsiteY317" fmla="*/ 530190 h 756180"/>
                <a:gd name="connsiteX318" fmla="*/ 409430 w 858914"/>
                <a:gd name="connsiteY318" fmla="*/ 542363 h 75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</a:cxnLst>
              <a:rect l="l" t="t" r="r" b="b"/>
              <a:pathLst>
                <a:path w="858914" h="756180">
                  <a:moveTo>
                    <a:pt x="736918" y="398135"/>
                  </a:moveTo>
                  <a:cubicBezTo>
                    <a:pt x="718278" y="480336"/>
                    <a:pt x="668396" y="551774"/>
                    <a:pt x="598368" y="597922"/>
                  </a:cubicBezTo>
                  <a:lnTo>
                    <a:pt x="616989" y="603361"/>
                  </a:lnTo>
                  <a:cubicBezTo>
                    <a:pt x="623437" y="605247"/>
                    <a:pt x="627143" y="612000"/>
                    <a:pt x="625257" y="618458"/>
                  </a:cubicBezTo>
                  <a:cubicBezTo>
                    <a:pt x="623704" y="623773"/>
                    <a:pt x="618847" y="627221"/>
                    <a:pt x="613579" y="627221"/>
                  </a:cubicBezTo>
                  <a:cubicBezTo>
                    <a:pt x="612446" y="627221"/>
                    <a:pt x="611303" y="627059"/>
                    <a:pt x="610160" y="626726"/>
                  </a:cubicBezTo>
                  <a:lnTo>
                    <a:pt x="564830" y="613486"/>
                  </a:lnTo>
                  <a:cubicBezTo>
                    <a:pt x="564402" y="613362"/>
                    <a:pt x="563992" y="613210"/>
                    <a:pt x="563592" y="613048"/>
                  </a:cubicBezTo>
                  <a:cubicBezTo>
                    <a:pt x="563516" y="613020"/>
                    <a:pt x="563449" y="612981"/>
                    <a:pt x="563373" y="612943"/>
                  </a:cubicBezTo>
                  <a:cubicBezTo>
                    <a:pt x="562992" y="612781"/>
                    <a:pt x="562620" y="612591"/>
                    <a:pt x="562268" y="612391"/>
                  </a:cubicBezTo>
                  <a:cubicBezTo>
                    <a:pt x="562144" y="612324"/>
                    <a:pt x="562020" y="612248"/>
                    <a:pt x="561906" y="612172"/>
                  </a:cubicBezTo>
                  <a:cubicBezTo>
                    <a:pt x="561582" y="611972"/>
                    <a:pt x="561268" y="611762"/>
                    <a:pt x="560973" y="611543"/>
                  </a:cubicBezTo>
                  <a:cubicBezTo>
                    <a:pt x="560877" y="611467"/>
                    <a:pt x="560773" y="611400"/>
                    <a:pt x="560677" y="611324"/>
                  </a:cubicBezTo>
                  <a:cubicBezTo>
                    <a:pt x="560296" y="611029"/>
                    <a:pt x="559944" y="610705"/>
                    <a:pt x="559601" y="610362"/>
                  </a:cubicBezTo>
                  <a:cubicBezTo>
                    <a:pt x="559525" y="610286"/>
                    <a:pt x="559449" y="610191"/>
                    <a:pt x="559372" y="610105"/>
                  </a:cubicBezTo>
                  <a:cubicBezTo>
                    <a:pt x="559106" y="609819"/>
                    <a:pt x="558848" y="609524"/>
                    <a:pt x="558610" y="609209"/>
                  </a:cubicBezTo>
                  <a:cubicBezTo>
                    <a:pt x="558525" y="609095"/>
                    <a:pt x="558439" y="608981"/>
                    <a:pt x="558353" y="608867"/>
                  </a:cubicBezTo>
                  <a:cubicBezTo>
                    <a:pt x="558058" y="608457"/>
                    <a:pt x="557791" y="608038"/>
                    <a:pt x="557553" y="607600"/>
                  </a:cubicBezTo>
                  <a:cubicBezTo>
                    <a:pt x="557553" y="607590"/>
                    <a:pt x="557544" y="607590"/>
                    <a:pt x="557544" y="607581"/>
                  </a:cubicBezTo>
                  <a:cubicBezTo>
                    <a:pt x="557486" y="607485"/>
                    <a:pt x="557448" y="607381"/>
                    <a:pt x="557401" y="607285"/>
                  </a:cubicBezTo>
                  <a:cubicBezTo>
                    <a:pt x="557277" y="607038"/>
                    <a:pt x="557144" y="606781"/>
                    <a:pt x="557039" y="606523"/>
                  </a:cubicBezTo>
                  <a:cubicBezTo>
                    <a:pt x="556972" y="606362"/>
                    <a:pt x="556915" y="606190"/>
                    <a:pt x="556858" y="606028"/>
                  </a:cubicBezTo>
                  <a:cubicBezTo>
                    <a:pt x="556782" y="605819"/>
                    <a:pt x="556696" y="605619"/>
                    <a:pt x="556639" y="605409"/>
                  </a:cubicBezTo>
                  <a:cubicBezTo>
                    <a:pt x="556582" y="605219"/>
                    <a:pt x="556534" y="605028"/>
                    <a:pt x="556486" y="604838"/>
                  </a:cubicBezTo>
                  <a:cubicBezTo>
                    <a:pt x="556439" y="604647"/>
                    <a:pt x="556382" y="604447"/>
                    <a:pt x="556343" y="604257"/>
                  </a:cubicBezTo>
                  <a:cubicBezTo>
                    <a:pt x="556305" y="604066"/>
                    <a:pt x="556277" y="603876"/>
                    <a:pt x="556248" y="603675"/>
                  </a:cubicBezTo>
                  <a:cubicBezTo>
                    <a:pt x="556220" y="603475"/>
                    <a:pt x="556182" y="603275"/>
                    <a:pt x="556162" y="603075"/>
                  </a:cubicBezTo>
                  <a:cubicBezTo>
                    <a:pt x="556143" y="602885"/>
                    <a:pt x="556134" y="602704"/>
                    <a:pt x="556124" y="602513"/>
                  </a:cubicBezTo>
                  <a:cubicBezTo>
                    <a:pt x="556115" y="602304"/>
                    <a:pt x="556096" y="602094"/>
                    <a:pt x="556096" y="601875"/>
                  </a:cubicBezTo>
                  <a:cubicBezTo>
                    <a:pt x="556096" y="601694"/>
                    <a:pt x="556105" y="601513"/>
                    <a:pt x="556115" y="601323"/>
                  </a:cubicBezTo>
                  <a:cubicBezTo>
                    <a:pt x="556124" y="601113"/>
                    <a:pt x="556124" y="600894"/>
                    <a:pt x="556143" y="600685"/>
                  </a:cubicBezTo>
                  <a:cubicBezTo>
                    <a:pt x="556162" y="600485"/>
                    <a:pt x="556191" y="600285"/>
                    <a:pt x="556220" y="600085"/>
                  </a:cubicBezTo>
                  <a:cubicBezTo>
                    <a:pt x="556248" y="599894"/>
                    <a:pt x="556267" y="599704"/>
                    <a:pt x="556305" y="599504"/>
                  </a:cubicBezTo>
                  <a:cubicBezTo>
                    <a:pt x="556353" y="599246"/>
                    <a:pt x="556420" y="598999"/>
                    <a:pt x="556486" y="598751"/>
                  </a:cubicBezTo>
                  <a:cubicBezTo>
                    <a:pt x="556515" y="598618"/>
                    <a:pt x="556543" y="598494"/>
                    <a:pt x="556582" y="598361"/>
                  </a:cubicBezTo>
                  <a:lnTo>
                    <a:pt x="569821" y="553031"/>
                  </a:lnTo>
                  <a:cubicBezTo>
                    <a:pt x="571707" y="546583"/>
                    <a:pt x="578460" y="542877"/>
                    <a:pt x="584918" y="544763"/>
                  </a:cubicBezTo>
                  <a:cubicBezTo>
                    <a:pt x="591367" y="546649"/>
                    <a:pt x="595072" y="553403"/>
                    <a:pt x="593186" y="559860"/>
                  </a:cubicBezTo>
                  <a:lnTo>
                    <a:pt x="588747" y="575053"/>
                  </a:lnTo>
                  <a:cubicBezTo>
                    <a:pt x="651574" y="532295"/>
                    <a:pt x="696285" y="467297"/>
                    <a:pt x="713192" y="392725"/>
                  </a:cubicBezTo>
                  <a:cubicBezTo>
                    <a:pt x="714677" y="386172"/>
                    <a:pt x="721193" y="382057"/>
                    <a:pt x="727755" y="383543"/>
                  </a:cubicBezTo>
                  <a:cubicBezTo>
                    <a:pt x="734299" y="385058"/>
                    <a:pt x="738404" y="391582"/>
                    <a:pt x="736918" y="398135"/>
                  </a:cubicBezTo>
                  <a:close/>
                  <a:moveTo>
                    <a:pt x="279547" y="593046"/>
                  </a:moveTo>
                  <a:cubicBezTo>
                    <a:pt x="211348" y="557355"/>
                    <a:pt x="159646" y="497138"/>
                    <a:pt x="134538" y="425301"/>
                  </a:cubicBezTo>
                  <a:lnTo>
                    <a:pt x="151512" y="433835"/>
                  </a:lnTo>
                  <a:cubicBezTo>
                    <a:pt x="157513" y="436845"/>
                    <a:pt x="164837" y="434435"/>
                    <a:pt x="167857" y="428425"/>
                  </a:cubicBezTo>
                  <a:cubicBezTo>
                    <a:pt x="170876" y="422424"/>
                    <a:pt x="168457" y="415109"/>
                    <a:pt x="162456" y="412080"/>
                  </a:cubicBezTo>
                  <a:lnTo>
                    <a:pt x="120270" y="390868"/>
                  </a:lnTo>
                  <a:cubicBezTo>
                    <a:pt x="120241" y="390849"/>
                    <a:pt x="120213" y="390839"/>
                    <a:pt x="120175" y="390830"/>
                  </a:cubicBezTo>
                  <a:cubicBezTo>
                    <a:pt x="119927" y="390706"/>
                    <a:pt x="119679" y="390601"/>
                    <a:pt x="119432" y="390496"/>
                  </a:cubicBezTo>
                  <a:cubicBezTo>
                    <a:pt x="119308" y="390449"/>
                    <a:pt x="119184" y="390392"/>
                    <a:pt x="119060" y="390344"/>
                  </a:cubicBezTo>
                  <a:cubicBezTo>
                    <a:pt x="118813" y="390249"/>
                    <a:pt x="118565" y="390173"/>
                    <a:pt x="118308" y="390096"/>
                  </a:cubicBezTo>
                  <a:cubicBezTo>
                    <a:pt x="118174" y="390058"/>
                    <a:pt x="118041" y="390011"/>
                    <a:pt x="117908" y="389973"/>
                  </a:cubicBezTo>
                  <a:cubicBezTo>
                    <a:pt x="117670" y="389906"/>
                    <a:pt x="117431" y="389868"/>
                    <a:pt x="117193" y="389820"/>
                  </a:cubicBezTo>
                  <a:cubicBezTo>
                    <a:pt x="117041" y="389792"/>
                    <a:pt x="116888" y="389754"/>
                    <a:pt x="116736" y="389725"/>
                  </a:cubicBezTo>
                  <a:cubicBezTo>
                    <a:pt x="116517" y="389687"/>
                    <a:pt x="116298" y="389668"/>
                    <a:pt x="116079" y="389649"/>
                  </a:cubicBezTo>
                  <a:cubicBezTo>
                    <a:pt x="115907" y="389630"/>
                    <a:pt x="115726" y="389601"/>
                    <a:pt x="115555" y="389592"/>
                  </a:cubicBezTo>
                  <a:cubicBezTo>
                    <a:pt x="115364" y="389582"/>
                    <a:pt x="115174" y="389582"/>
                    <a:pt x="114983" y="389582"/>
                  </a:cubicBezTo>
                  <a:cubicBezTo>
                    <a:pt x="114774" y="389582"/>
                    <a:pt x="114564" y="389573"/>
                    <a:pt x="114355" y="389582"/>
                  </a:cubicBezTo>
                  <a:cubicBezTo>
                    <a:pt x="114202" y="389592"/>
                    <a:pt x="114040" y="389611"/>
                    <a:pt x="113879" y="389620"/>
                  </a:cubicBezTo>
                  <a:cubicBezTo>
                    <a:pt x="113631" y="389639"/>
                    <a:pt x="113383" y="389658"/>
                    <a:pt x="113145" y="389687"/>
                  </a:cubicBezTo>
                  <a:cubicBezTo>
                    <a:pt x="113012" y="389706"/>
                    <a:pt x="112878" y="389734"/>
                    <a:pt x="112745" y="389754"/>
                  </a:cubicBezTo>
                  <a:cubicBezTo>
                    <a:pt x="112478" y="389801"/>
                    <a:pt x="112212" y="389849"/>
                    <a:pt x="111945" y="389915"/>
                  </a:cubicBezTo>
                  <a:cubicBezTo>
                    <a:pt x="111916" y="389925"/>
                    <a:pt x="111878" y="389925"/>
                    <a:pt x="111850" y="389934"/>
                  </a:cubicBezTo>
                  <a:cubicBezTo>
                    <a:pt x="111745" y="389963"/>
                    <a:pt x="111640" y="390001"/>
                    <a:pt x="111535" y="390030"/>
                  </a:cubicBezTo>
                  <a:cubicBezTo>
                    <a:pt x="111288" y="390096"/>
                    <a:pt x="111040" y="390173"/>
                    <a:pt x="110792" y="390258"/>
                  </a:cubicBezTo>
                  <a:cubicBezTo>
                    <a:pt x="110631" y="390315"/>
                    <a:pt x="110469" y="390382"/>
                    <a:pt x="110316" y="390439"/>
                  </a:cubicBezTo>
                  <a:cubicBezTo>
                    <a:pt x="110107" y="390525"/>
                    <a:pt x="109907" y="390601"/>
                    <a:pt x="109707" y="390696"/>
                  </a:cubicBezTo>
                  <a:cubicBezTo>
                    <a:pt x="109535" y="390773"/>
                    <a:pt x="109364" y="390868"/>
                    <a:pt x="109202" y="390954"/>
                  </a:cubicBezTo>
                  <a:cubicBezTo>
                    <a:pt x="109021" y="391049"/>
                    <a:pt x="108840" y="391144"/>
                    <a:pt x="108659" y="391249"/>
                  </a:cubicBezTo>
                  <a:cubicBezTo>
                    <a:pt x="108497" y="391344"/>
                    <a:pt x="108335" y="391449"/>
                    <a:pt x="108173" y="391554"/>
                  </a:cubicBezTo>
                  <a:cubicBezTo>
                    <a:pt x="108002" y="391668"/>
                    <a:pt x="107830" y="391782"/>
                    <a:pt x="107659" y="391897"/>
                  </a:cubicBezTo>
                  <a:cubicBezTo>
                    <a:pt x="107506" y="392001"/>
                    <a:pt x="107363" y="392116"/>
                    <a:pt x="107221" y="392230"/>
                  </a:cubicBezTo>
                  <a:cubicBezTo>
                    <a:pt x="107049" y="392363"/>
                    <a:pt x="106887" y="392497"/>
                    <a:pt x="106725" y="392640"/>
                  </a:cubicBezTo>
                  <a:cubicBezTo>
                    <a:pt x="106592" y="392754"/>
                    <a:pt x="106468" y="392878"/>
                    <a:pt x="106344" y="392992"/>
                  </a:cubicBezTo>
                  <a:cubicBezTo>
                    <a:pt x="106182" y="393144"/>
                    <a:pt x="106020" y="393306"/>
                    <a:pt x="105868" y="393468"/>
                  </a:cubicBezTo>
                  <a:cubicBezTo>
                    <a:pt x="105754" y="393592"/>
                    <a:pt x="105639" y="393725"/>
                    <a:pt x="105535" y="393859"/>
                  </a:cubicBezTo>
                  <a:cubicBezTo>
                    <a:pt x="105392" y="394030"/>
                    <a:pt x="105249" y="394192"/>
                    <a:pt x="105116" y="394373"/>
                  </a:cubicBezTo>
                  <a:cubicBezTo>
                    <a:pt x="105001" y="394526"/>
                    <a:pt x="104896" y="394678"/>
                    <a:pt x="104792" y="394830"/>
                  </a:cubicBezTo>
                  <a:cubicBezTo>
                    <a:pt x="104677" y="395002"/>
                    <a:pt x="104563" y="395164"/>
                    <a:pt x="104449" y="395335"/>
                  </a:cubicBezTo>
                  <a:cubicBezTo>
                    <a:pt x="104335" y="395526"/>
                    <a:pt x="104220" y="395726"/>
                    <a:pt x="104115" y="395916"/>
                  </a:cubicBezTo>
                  <a:cubicBezTo>
                    <a:pt x="104049" y="396030"/>
                    <a:pt x="103973" y="396145"/>
                    <a:pt x="103915" y="396269"/>
                  </a:cubicBezTo>
                  <a:lnTo>
                    <a:pt x="82703" y="438455"/>
                  </a:lnTo>
                  <a:cubicBezTo>
                    <a:pt x="79684" y="444456"/>
                    <a:pt x="82103" y="451771"/>
                    <a:pt x="88104" y="454800"/>
                  </a:cubicBezTo>
                  <a:cubicBezTo>
                    <a:pt x="89857" y="455686"/>
                    <a:pt x="91723" y="456095"/>
                    <a:pt x="93562" y="456095"/>
                  </a:cubicBezTo>
                  <a:cubicBezTo>
                    <a:pt x="98019" y="456095"/>
                    <a:pt x="102306" y="453638"/>
                    <a:pt x="104439" y="449390"/>
                  </a:cubicBezTo>
                  <a:lnTo>
                    <a:pt x="111955" y="434454"/>
                  </a:lnTo>
                  <a:cubicBezTo>
                    <a:pt x="139234" y="511588"/>
                    <a:pt x="194927" y="576224"/>
                    <a:pt x="268260" y="614601"/>
                  </a:cubicBezTo>
                  <a:cubicBezTo>
                    <a:pt x="270060" y="615544"/>
                    <a:pt x="271994" y="615991"/>
                    <a:pt x="273889" y="615991"/>
                  </a:cubicBezTo>
                  <a:cubicBezTo>
                    <a:pt x="278271" y="615991"/>
                    <a:pt x="282509" y="613620"/>
                    <a:pt x="284681" y="609457"/>
                  </a:cubicBezTo>
                  <a:cubicBezTo>
                    <a:pt x="287805" y="603523"/>
                    <a:pt x="285510" y="596170"/>
                    <a:pt x="279547" y="593046"/>
                  </a:cubicBezTo>
                  <a:close/>
                  <a:moveTo>
                    <a:pt x="199451" y="119386"/>
                  </a:moveTo>
                  <a:cubicBezTo>
                    <a:pt x="257058" y="58083"/>
                    <a:pt x="335097" y="24327"/>
                    <a:pt x="419174" y="24327"/>
                  </a:cubicBezTo>
                  <a:cubicBezTo>
                    <a:pt x="490649" y="24327"/>
                    <a:pt x="559839" y="50016"/>
                    <a:pt x="613970" y="95774"/>
                  </a:cubicBezTo>
                  <a:lnTo>
                    <a:pt x="604892" y="94450"/>
                  </a:lnTo>
                  <a:cubicBezTo>
                    <a:pt x="598253" y="93478"/>
                    <a:pt x="592062" y="98088"/>
                    <a:pt x="591091" y="104737"/>
                  </a:cubicBezTo>
                  <a:cubicBezTo>
                    <a:pt x="590119" y="111385"/>
                    <a:pt x="594729" y="117567"/>
                    <a:pt x="601378" y="118539"/>
                  </a:cubicBezTo>
                  <a:lnTo>
                    <a:pt x="648107" y="125359"/>
                  </a:lnTo>
                  <a:cubicBezTo>
                    <a:pt x="648174" y="125368"/>
                    <a:pt x="648241" y="125368"/>
                    <a:pt x="648307" y="125378"/>
                  </a:cubicBezTo>
                  <a:cubicBezTo>
                    <a:pt x="648812" y="125444"/>
                    <a:pt x="649317" y="125482"/>
                    <a:pt x="649822" y="125492"/>
                  </a:cubicBezTo>
                  <a:cubicBezTo>
                    <a:pt x="649841" y="125492"/>
                    <a:pt x="649850" y="125492"/>
                    <a:pt x="649869" y="125492"/>
                  </a:cubicBezTo>
                  <a:cubicBezTo>
                    <a:pt x="649879" y="125492"/>
                    <a:pt x="649879" y="125492"/>
                    <a:pt x="649888" y="125492"/>
                  </a:cubicBezTo>
                  <a:cubicBezTo>
                    <a:pt x="650479" y="125492"/>
                    <a:pt x="651060" y="125435"/>
                    <a:pt x="651651" y="125349"/>
                  </a:cubicBezTo>
                  <a:cubicBezTo>
                    <a:pt x="651736" y="125339"/>
                    <a:pt x="651813" y="125330"/>
                    <a:pt x="651889" y="125320"/>
                  </a:cubicBezTo>
                  <a:cubicBezTo>
                    <a:pt x="652451" y="125225"/>
                    <a:pt x="653003" y="125092"/>
                    <a:pt x="653556" y="124911"/>
                  </a:cubicBezTo>
                  <a:cubicBezTo>
                    <a:pt x="653641" y="124882"/>
                    <a:pt x="653737" y="124854"/>
                    <a:pt x="653822" y="124825"/>
                  </a:cubicBezTo>
                  <a:cubicBezTo>
                    <a:pt x="654365" y="124635"/>
                    <a:pt x="654899" y="124416"/>
                    <a:pt x="655413" y="124149"/>
                  </a:cubicBezTo>
                  <a:cubicBezTo>
                    <a:pt x="655480" y="124120"/>
                    <a:pt x="655537" y="124082"/>
                    <a:pt x="655603" y="124044"/>
                  </a:cubicBezTo>
                  <a:cubicBezTo>
                    <a:pt x="656099" y="123777"/>
                    <a:pt x="656585" y="123482"/>
                    <a:pt x="657051" y="123139"/>
                  </a:cubicBezTo>
                  <a:cubicBezTo>
                    <a:pt x="657080" y="123120"/>
                    <a:pt x="657118" y="123101"/>
                    <a:pt x="657146" y="123082"/>
                  </a:cubicBezTo>
                  <a:cubicBezTo>
                    <a:pt x="657156" y="123073"/>
                    <a:pt x="657175" y="123063"/>
                    <a:pt x="657185" y="123053"/>
                  </a:cubicBezTo>
                  <a:cubicBezTo>
                    <a:pt x="657308" y="122958"/>
                    <a:pt x="657423" y="122853"/>
                    <a:pt x="657547" y="122749"/>
                  </a:cubicBezTo>
                  <a:cubicBezTo>
                    <a:pt x="657737" y="122596"/>
                    <a:pt x="657928" y="122444"/>
                    <a:pt x="658108" y="122282"/>
                  </a:cubicBezTo>
                  <a:cubicBezTo>
                    <a:pt x="658108" y="122282"/>
                    <a:pt x="658118" y="122282"/>
                    <a:pt x="658118" y="122272"/>
                  </a:cubicBezTo>
                  <a:cubicBezTo>
                    <a:pt x="658156" y="122234"/>
                    <a:pt x="658185" y="122196"/>
                    <a:pt x="658223" y="122158"/>
                  </a:cubicBezTo>
                  <a:cubicBezTo>
                    <a:pt x="658480" y="121920"/>
                    <a:pt x="658728" y="121672"/>
                    <a:pt x="658956" y="121415"/>
                  </a:cubicBezTo>
                  <a:cubicBezTo>
                    <a:pt x="659071" y="121291"/>
                    <a:pt x="659166" y="121158"/>
                    <a:pt x="659271" y="121025"/>
                  </a:cubicBezTo>
                  <a:cubicBezTo>
                    <a:pt x="659413" y="120844"/>
                    <a:pt x="659566" y="120672"/>
                    <a:pt x="659699" y="120491"/>
                  </a:cubicBezTo>
                  <a:cubicBezTo>
                    <a:pt x="659833" y="120310"/>
                    <a:pt x="659956" y="120110"/>
                    <a:pt x="660080" y="119920"/>
                  </a:cubicBezTo>
                  <a:cubicBezTo>
                    <a:pt x="660175" y="119777"/>
                    <a:pt x="660271" y="119644"/>
                    <a:pt x="660356" y="119501"/>
                  </a:cubicBezTo>
                  <a:cubicBezTo>
                    <a:pt x="660480" y="119291"/>
                    <a:pt x="660595" y="119062"/>
                    <a:pt x="660699" y="118843"/>
                  </a:cubicBezTo>
                  <a:cubicBezTo>
                    <a:pt x="660766" y="118710"/>
                    <a:pt x="660842" y="118577"/>
                    <a:pt x="660909" y="118443"/>
                  </a:cubicBezTo>
                  <a:cubicBezTo>
                    <a:pt x="661014" y="118224"/>
                    <a:pt x="661099" y="117996"/>
                    <a:pt x="661185" y="117777"/>
                  </a:cubicBezTo>
                  <a:cubicBezTo>
                    <a:pt x="661242" y="117634"/>
                    <a:pt x="661309" y="117491"/>
                    <a:pt x="661357" y="117338"/>
                  </a:cubicBezTo>
                  <a:cubicBezTo>
                    <a:pt x="661433" y="117129"/>
                    <a:pt x="661490" y="116910"/>
                    <a:pt x="661547" y="116700"/>
                  </a:cubicBezTo>
                  <a:cubicBezTo>
                    <a:pt x="661595" y="116529"/>
                    <a:pt x="661652" y="116367"/>
                    <a:pt x="661690" y="116195"/>
                  </a:cubicBezTo>
                  <a:cubicBezTo>
                    <a:pt x="661738" y="115995"/>
                    <a:pt x="661766" y="115795"/>
                    <a:pt x="661804" y="115595"/>
                  </a:cubicBezTo>
                  <a:cubicBezTo>
                    <a:pt x="661833" y="115424"/>
                    <a:pt x="661880" y="115252"/>
                    <a:pt x="661909" y="115081"/>
                  </a:cubicBezTo>
                  <a:lnTo>
                    <a:pt x="668719" y="68351"/>
                  </a:lnTo>
                  <a:cubicBezTo>
                    <a:pt x="669691" y="61703"/>
                    <a:pt x="665081" y="55521"/>
                    <a:pt x="658432" y="54550"/>
                  </a:cubicBezTo>
                  <a:cubicBezTo>
                    <a:pt x="651774" y="53578"/>
                    <a:pt x="645602" y="58188"/>
                    <a:pt x="644631" y="64837"/>
                  </a:cubicBezTo>
                  <a:lnTo>
                    <a:pt x="641326" y="87516"/>
                  </a:lnTo>
                  <a:cubicBezTo>
                    <a:pt x="581289" y="31633"/>
                    <a:pt x="501641" y="0"/>
                    <a:pt x="419174" y="0"/>
                  </a:cubicBezTo>
                  <a:cubicBezTo>
                    <a:pt x="373406" y="0"/>
                    <a:pt x="329144" y="9306"/>
                    <a:pt x="287615" y="27661"/>
                  </a:cubicBezTo>
                  <a:cubicBezTo>
                    <a:pt x="247505" y="45387"/>
                    <a:pt x="211872" y="70647"/>
                    <a:pt x="181716" y="102737"/>
                  </a:cubicBezTo>
                  <a:cubicBezTo>
                    <a:pt x="177115" y="107633"/>
                    <a:pt x="177353" y="115338"/>
                    <a:pt x="182249" y="119939"/>
                  </a:cubicBezTo>
                  <a:cubicBezTo>
                    <a:pt x="187145" y="124520"/>
                    <a:pt x="194841" y="124282"/>
                    <a:pt x="199451" y="119386"/>
                  </a:cubicBezTo>
                  <a:close/>
                  <a:moveTo>
                    <a:pt x="107383" y="372513"/>
                  </a:moveTo>
                  <a:cubicBezTo>
                    <a:pt x="71092" y="372513"/>
                    <a:pt x="36126" y="359312"/>
                    <a:pt x="8923" y="335347"/>
                  </a:cubicBezTo>
                  <a:cubicBezTo>
                    <a:pt x="1426" y="328746"/>
                    <a:pt x="-1603" y="319011"/>
                    <a:pt x="817" y="309324"/>
                  </a:cubicBezTo>
                  <a:cubicBezTo>
                    <a:pt x="9599" y="274101"/>
                    <a:pt x="34745" y="246507"/>
                    <a:pt x="66977" y="233801"/>
                  </a:cubicBezTo>
                  <a:cubicBezTo>
                    <a:pt x="55243" y="222371"/>
                    <a:pt x="47880" y="206054"/>
                    <a:pt x="47880" y="187957"/>
                  </a:cubicBezTo>
                  <a:cubicBezTo>
                    <a:pt x="47880" y="153476"/>
                    <a:pt x="74578" y="125425"/>
                    <a:pt x="107383" y="125425"/>
                  </a:cubicBezTo>
                  <a:cubicBezTo>
                    <a:pt x="140187" y="125425"/>
                    <a:pt x="166895" y="153476"/>
                    <a:pt x="166895" y="187957"/>
                  </a:cubicBezTo>
                  <a:cubicBezTo>
                    <a:pt x="166895" y="206054"/>
                    <a:pt x="159532" y="222371"/>
                    <a:pt x="147797" y="233801"/>
                  </a:cubicBezTo>
                  <a:cubicBezTo>
                    <a:pt x="180030" y="246507"/>
                    <a:pt x="205166" y="274091"/>
                    <a:pt x="213958" y="309324"/>
                  </a:cubicBezTo>
                  <a:cubicBezTo>
                    <a:pt x="216377" y="319011"/>
                    <a:pt x="213339" y="328736"/>
                    <a:pt x="205852" y="335337"/>
                  </a:cubicBezTo>
                  <a:cubicBezTo>
                    <a:pt x="178639" y="359312"/>
                    <a:pt x="143663" y="372513"/>
                    <a:pt x="107383" y="372513"/>
                  </a:cubicBezTo>
                  <a:close/>
                  <a:moveTo>
                    <a:pt x="107383" y="226152"/>
                  </a:moveTo>
                  <a:cubicBezTo>
                    <a:pt x="126775" y="226152"/>
                    <a:pt x="142549" y="209017"/>
                    <a:pt x="142549" y="187957"/>
                  </a:cubicBezTo>
                  <a:cubicBezTo>
                    <a:pt x="142549" y="166897"/>
                    <a:pt x="126775" y="149762"/>
                    <a:pt x="107383" y="149762"/>
                  </a:cubicBezTo>
                  <a:cubicBezTo>
                    <a:pt x="87990" y="149762"/>
                    <a:pt x="72216" y="166897"/>
                    <a:pt x="72216" y="187957"/>
                  </a:cubicBezTo>
                  <a:cubicBezTo>
                    <a:pt x="72216" y="209017"/>
                    <a:pt x="87990" y="226152"/>
                    <a:pt x="107383" y="226152"/>
                  </a:cubicBezTo>
                  <a:close/>
                  <a:moveTo>
                    <a:pt x="25010" y="317087"/>
                  </a:moveTo>
                  <a:cubicBezTo>
                    <a:pt x="47766" y="337137"/>
                    <a:pt x="77026" y="348177"/>
                    <a:pt x="107383" y="348177"/>
                  </a:cubicBezTo>
                  <a:cubicBezTo>
                    <a:pt x="137739" y="348177"/>
                    <a:pt x="166999" y="337137"/>
                    <a:pt x="189755" y="317087"/>
                  </a:cubicBezTo>
                  <a:cubicBezTo>
                    <a:pt x="190383" y="316535"/>
                    <a:pt x="190536" y="316030"/>
                    <a:pt x="190336" y="315220"/>
                  </a:cubicBezTo>
                  <a:cubicBezTo>
                    <a:pt x="180830" y="277111"/>
                    <a:pt x="146721" y="250488"/>
                    <a:pt x="107383" y="250488"/>
                  </a:cubicBezTo>
                  <a:cubicBezTo>
                    <a:pt x="68044" y="250488"/>
                    <a:pt x="33935" y="277101"/>
                    <a:pt x="24429" y="315220"/>
                  </a:cubicBezTo>
                  <a:cubicBezTo>
                    <a:pt x="24220" y="316030"/>
                    <a:pt x="24382" y="316535"/>
                    <a:pt x="25010" y="317087"/>
                  </a:cubicBezTo>
                  <a:close/>
                  <a:moveTo>
                    <a:pt x="858915" y="238068"/>
                  </a:moveTo>
                  <a:lnTo>
                    <a:pt x="858915" y="259880"/>
                  </a:lnTo>
                  <a:cubicBezTo>
                    <a:pt x="858915" y="267176"/>
                    <a:pt x="853685" y="273320"/>
                    <a:pt x="846475" y="274482"/>
                  </a:cubicBezTo>
                  <a:lnTo>
                    <a:pt x="838731" y="275730"/>
                  </a:lnTo>
                  <a:cubicBezTo>
                    <a:pt x="836131" y="286036"/>
                    <a:pt x="832006" y="295980"/>
                    <a:pt x="826558" y="305105"/>
                  </a:cubicBezTo>
                  <a:lnTo>
                    <a:pt x="831159" y="311477"/>
                  </a:lnTo>
                  <a:cubicBezTo>
                    <a:pt x="835426" y="317392"/>
                    <a:pt x="834778" y="325422"/>
                    <a:pt x="829625" y="330584"/>
                  </a:cubicBezTo>
                  <a:lnTo>
                    <a:pt x="814204" y="346005"/>
                  </a:lnTo>
                  <a:cubicBezTo>
                    <a:pt x="809042" y="351158"/>
                    <a:pt x="801012" y="351806"/>
                    <a:pt x="795097" y="347548"/>
                  </a:cubicBezTo>
                  <a:lnTo>
                    <a:pt x="788725" y="342948"/>
                  </a:lnTo>
                  <a:cubicBezTo>
                    <a:pt x="779590" y="348396"/>
                    <a:pt x="769646" y="352520"/>
                    <a:pt x="759350" y="355121"/>
                  </a:cubicBezTo>
                  <a:lnTo>
                    <a:pt x="758102" y="362874"/>
                  </a:lnTo>
                  <a:cubicBezTo>
                    <a:pt x="756949" y="370075"/>
                    <a:pt x="750806" y="375304"/>
                    <a:pt x="743510" y="375304"/>
                  </a:cubicBezTo>
                  <a:lnTo>
                    <a:pt x="721697" y="375304"/>
                  </a:lnTo>
                  <a:cubicBezTo>
                    <a:pt x="714401" y="375304"/>
                    <a:pt x="708267" y="370075"/>
                    <a:pt x="707096" y="362874"/>
                  </a:cubicBezTo>
                  <a:lnTo>
                    <a:pt x="705848" y="355121"/>
                  </a:lnTo>
                  <a:cubicBezTo>
                    <a:pt x="695542" y="352520"/>
                    <a:pt x="685607" y="348396"/>
                    <a:pt x="676473" y="342948"/>
                  </a:cubicBezTo>
                  <a:lnTo>
                    <a:pt x="670100" y="347548"/>
                  </a:lnTo>
                  <a:cubicBezTo>
                    <a:pt x="664185" y="351815"/>
                    <a:pt x="656146" y="351168"/>
                    <a:pt x="650993" y="346015"/>
                  </a:cubicBezTo>
                  <a:lnTo>
                    <a:pt x="635572" y="330594"/>
                  </a:lnTo>
                  <a:cubicBezTo>
                    <a:pt x="630419" y="325431"/>
                    <a:pt x="629772" y="317402"/>
                    <a:pt x="634029" y="311487"/>
                  </a:cubicBezTo>
                  <a:lnTo>
                    <a:pt x="638630" y="305114"/>
                  </a:lnTo>
                  <a:cubicBezTo>
                    <a:pt x="633182" y="295980"/>
                    <a:pt x="629057" y="286036"/>
                    <a:pt x="626457" y="275739"/>
                  </a:cubicBezTo>
                  <a:lnTo>
                    <a:pt x="618704" y="274491"/>
                  </a:lnTo>
                  <a:cubicBezTo>
                    <a:pt x="611503" y="273329"/>
                    <a:pt x="606274" y="267195"/>
                    <a:pt x="606274" y="259890"/>
                  </a:cubicBezTo>
                  <a:lnTo>
                    <a:pt x="606274" y="238077"/>
                  </a:lnTo>
                  <a:cubicBezTo>
                    <a:pt x="606274" y="230781"/>
                    <a:pt x="611503" y="224638"/>
                    <a:pt x="618713" y="223476"/>
                  </a:cubicBezTo>
                  <a:lnTo>
                    <a:pt x="626457" y="222228"/>
                  </a:lnTo>
                  <a:cubicBezTo>
                    <a:pt x="629057" y="211922"/>
                    <a:pt x="633182" y="201987"/>
                    <a:pt x="638630" y="192853"/>
                  </a:cubicBezTo>
                  <a:lnTo>
                    <a:pt x="634029" y="186480"/>
                  </a:lnTo>
                  <a:cubicBezTo>
                    <a:pt x="629762" y="180565"/>
                    <a:pt x="630410" y="172536"/>
                    <a:pt x="635563" y="167373"/>
                  </a:cubicBezTo>
                  <a:lnTo>
                    <a:pt x="650993" y="151952"/>
                  </a:lnTo>
                  <a:cubicBezTo>
                    <a:pt x="656156" y="146790"/>
                    <a:pt x="664195" y="146152"/>
                    <a:pt x="670110" y="150419"/>
                  </a:cubicBezTo>
                  <a:lnTo>
                    <a:pt x="676473" y="155019"/>
                  </a:lnTo>
                  <a:cubicBezTo>
                    <a:pt x="685607" y="149571"/>
                    <a:pt x="695551" y="145447"/>
                    <a:pt x="705848" y="142846"/>
                  </a:cubicBezTo>
                  <a:lnTo>
                    <a:pt x="707096" y="135093"/>
                  </a:lnTo>
                  <a:cubicBezTo>
                    <a:pt x="708258" y="127892"/>
                    <a:pt x="714401" y="122663"/>
                    <a:pt x="721697" y="122663"/>
                  </a:cubicBezTo>
                  <a:lnTo>
                    <a:pt x="743510" y="122663"/>
                  </a:lnTo>
                  <a:cubicBezTo>
                    <a:pt x="750806" y="122663"/>
                    <a:pt x="756949" y="127892"/>
                    <a:pt x="758111" y="135103"/>
                  </a:cubicBezTo>
                  <a:lnTo>
                    <a:pt x="759359" y="142846"/>
                  </a:lnTo>
                  <a:cubicBezTo>
                    <a:pt x="769656" y="145447"/>
                    <a:pt x="779600" y="149571"/>
                    <a:pt x="788734" y="155019"/>
                  </a:cubicBezTo>
                  <a:lnTo>
                    <a:pt x="795107" y="150419"/>
                  </a:lnTo>
                  <a:cubicBezTo>
                    <a:pt x="801022" y="146152"/>
                    <a:pt x="809061" y="146799"/>
                    <a:pt x="814214" y="151952"/>
                  </a:cubicBezTo>
                  <a:lnTo>
                    <a:pt x="829635" y="167373"/>
                  </a:lnTo>
                  <a:cubicBezTo>
                    <a:pt x="834797" y="172536"/>
                    <a:pt x="835435" y="180575"/>
                    <a:pt x="831168" y="186490"/>
                  </a:cubicBezTo>
                  <a:lnTo>
                    <a:pt x="826577" y="192862"/>
                  </a:lnTo>
                  <a:cubicBezTo>
                    <a:pt x="832025" y="201997"/>
                    <a:pt x="836150" y="211941"/>
                    <a:pt x="838750" y="222237"/>
                  </a:cubicBezTo>
                  <a:lnTo>
                    <a:pt x="846504" y="223485"/>
                  </a:lnTo>
                  <a:cubicBezTo>
                    <a:pt x="853685" y="224628"/>
                    <a:pt x="858915" y="230762"/>
                    <a:pt x="858915" y="238068"/>
                  </a:cubicBezTo>
                  <a:close/>
                  <a:moveTo>
                    <a:pt x="834569" y="246202"/>
                  </a:moveTo>
                  <a:lnTo>
                    <a:pt x="826596" y="244916"/>
                  </a:lnTo>
                  <a:cubicBezTo>
                    <a:pt x="821443" y="244088"/>
                    <a:pt x="817386" y="240049"/>
                    <a:pt x="816528" y="234896"/>
                  </a:cubicBezTo>
                  <a:cubicBezTo>
                    <a:pt x="814423" y="222247"/>
                    <a:pt x="809366" y="210026"/>
                    <a:pt x="801888" y="199568"/>
                  </a:cubicBezTo>
                  <a:cubicBezTo>
                    <a:pt x="798850" y="195320"/>
                    <a:pt x="798869" y="189605"/>
                    <a:pt x="801927" y="185376"/>
                  </a:cubicBezTo>
                  <a:lnTo>
                    <a:pt x="806651" y="178822"/>
                  </a:lnTo>
                  <a:lnTo>
                    <a:pt x="802736" y="174908"/>
                  </a:lnTo>
                  <a:lnTo>
                    <a:pt x="796192" y="179632"/>
                  </a:lnTo>
                  <a:cubicBezTo>
                    <a:pt x="791954" y="182690"/>
                    <a:pt x="786248" y="182699"/>
                    <a:pt x="782000" y="179670"/>
                  </a:cubicBezTo>
                  <a:cubicBezTo>
                    <a:pt x="771532" y="172193"/>
                    <a:pt x="759321" y="167135"/>
                    <a:pt x="746672" y="165030"/>
                  </a:cubicBezTo>
                  <a:cubicBezTo>
                    <a:pt x="741519" y="164173"/>
                    <a:pt x="737490" y="160125"/>
                    <a:pt x="736652" y="154962"/>
                  </a:cubicBezTo>
                  <a:lnTo>
                    <a:pt x="735366" y="146990"/>
                  </a:lnTo>
                  <a:lnTo>
                    <a:pt x="729832" y="146990"/>
                  </a:lnTo>
                  <a:lnTo>
                    <a:pt x="728536" y="154962"/>
                  </a:lnTo>
                  <a:cubicBezTo>
                    <a:pt x="727708" y="160115"/>
                    <a:pt x="723669" y="164173"/>
                    <a:pt x="718516" y="165030"/>
                  </a:cubicBezTo>
                  <a:cubicBezTo>
                    <a:pt x="705867" y="167135"/>
                    <a:pt x="693646" y="172193"/>
                    <a:pt x="683188" y="179670"/>
                  </a:cubicBezTo>
                  <a:cubicBezTo>
                    <a:pt x="678940" y="182709"/>
                    <a:pt x="673225" y="182690"/>
                    <a:pt x="668996" y="179632"/>
                  </a:cubicBezTo>
                  <a:lnTo>
                    <a:pt x="662452" y="174908"/>
                  </a:lnTo>
                  <a:lnTo>
                    <a:pt x="658528" y="178813"/>
                  </a:lnTo>
                  <a:lnTo>
                    <a:pt x="663252" y="185357"/>
                  </a:lnTo>
                  <a:cubicBezTo>
                    <a:pt x="666310" y="189595"/>
                    <a:pt x="666319" y="195301"/>
                    <a:pt x="663290" y="199558"/>
                  </a:cubicBezTo>
                  <a:cubicBezTo>
                    <a:pt x="655823" y="210017"/>
                    <a:pt x="650755" y="222228"/>
                    <a:pt x="648650" y="234886"/>
                  </a:cubicBezTo>
                  <a:cubicBezTo>
                    <a:pt x="647793" y="240040"/>
                    <a:pt x="643745" y="244069"/>
                    <a:pt x="638582" y="244907"/>
                  </a:cubicBezTo>
                  <a:lnTo>
                    <a:pt x="630610" y="246193"/>
                  </a:lnTo>
                  <a:lnTo>
                    <a:pt x="630610" y="251727"/>
                  </a:lnTo>
                  <a:lnTo>
                    <a:pt x="638582" y="253013"/>
                  </a:lnTo>
                  <a:cubicBezTo>
                    <a:pt x="643735" y="253841"/>
                    <a:pt x="647793" y="257880"/>
                    <a:pt x="648650" y="263033"/>
                  </a:cubicBezTo>
                  <a:cubicBezTo>
                    <a:pt x="650755" y="275682"/>
                    <a:pt x="655813" y="287903"/>
                    <a:pt x="663290" y="298361"/>
                  </a:cubicBezTo>
                  <a:cubicBezTo>
                    <a:pt x="666329" y="302609"/>
                    <a:pt x="666310" y="308324"/>
                    <a:pt x="663252" y="312563"/>
                  </a:cubicBezTo>
                  <a:lnTo>
                    <a:pt x="658528" y="319116"/>
                  </a:lnTo>
                  <a:lnTo>
                    <a:pt x="662442" y="323031"/>
                  </a:lnTo>
                  <a:lnTo>
                    <a:pt x="668986" y="318306"/>
                  </a:lnTo>
                  <a:cubicBezTo>
                    <a:pt x="673225" y="315249"/>
                    <a:pt x="678930" y="315239"/>
                    <a:pt x="683188" y="318268"/>
                  </a:cubicBezTo>
                  <a:cubicBezTo>
                    <a:pt x="693646" y="325736"/>
                    <a:pt x="705867" y="330803"/>
                    <a:pt x="718516" y="332908"/>
                  </a:cubicBezTo>
                  <a:cubicBezTo>
                    <a:pt x="723669" y="333766"/>
                    <a:pt x="727698" y="337814"/>
                    <a:pt x="728536" y="342976"/>
                  </a:cubicBezTo>
                  <a:lnTo>
                    <a:pt x="729822" y="350949"/>
                  </a:lnTo>
                  <a:lnTo>
                    <a:pt x="735356" y="350949"/>
                  </a:lnTo>
                  <a:lnTo>
                    <a:pt x="736642" y="342976"/>
                  </a:lnTo>
                  <a:cubicBezTo>
                    <a:pt x="737471" y="337823"/>
                    <a:pt x="741509" y="333766"/>
                    <a:pt x="746662" y="332908"/>
                  </a:cubicBezTo>
                  <a:cubicBezTo>
                    <a:pt x="759312" y="330803"/>
                    <a:pt x="771532" y="325745"/>
                    <a:pt x="781991" y="318268"/>
                  </a:cubicBezTo>
                  <a:cubicBezTo>
                    <a:pt x="786239" y="315230"/>
                    <a:pt x="791954" y="315249"/>
                    <a:pt x="796183" y="318306"/>
                  </a:cubicBezTo>
                  <a:lnTo>
                    <a:pt x="802727" y="323031"/>
                  </a:lnTo>
                  <a:lnTo>
                    <a:pt x="806641" y="319116"/>
                  </a:lnTo>
                  <a:lnTo>
                    <a:pt x="801917" y="312572"/>
                  </a:lnTo>
                  <a:cubicBezTo>
                    <a:pt x="798859" y="308334"/>
                    <a:pt x="798850" y="302628"/>
                    <a:pt x="801879" y="298371"/>
                  </a:cubicBezTo>
                  <a:cubicBezTo>
                    <a:pt x="809347" y="287912"/>
                    <a:pt x="814414" y="275692"/>
                    <a:pt x="816519" y="263042"/>
                  </a:cubicBezTo>
                  <a:cubicBezTo>
                    <a:pt x="817376" y="257889"/>
                    <a:pt x="821424" y="253860"/>
                    <a:pt x="826587" y="253022"/>
                  </a:cubicBezTo>
                  <a:lnTo>
                    <a:pt x="834559" y="251736"/>
                  </a:lnTo>
                  <a:lnTo>
                    <a:pt x="834559" y="246202"/>
                  </a:lnTo>
                  <a:close/>
                  <a:moveTo>
                    <a:pt x="803622" y="248964"/>
                  </a:moveTo>
                  <a:cubicBezTo>
                    <a:pt x="803622" y="288131"/>
                    <a:pt x="771761" y="319992"/>
                    <a:pt x="732594" y="319992"/>
                  </a:cubicBezTo>
                  <a:cubicBezTo>
                    <a:pt x="693427" y="319992"/>
                    <a:pt x="661566" y="288131"/>
                    <a:pt x="661566" y="248964"/>
                  </a:cubicBezTo>
                  <a:cubicBezTo>
                    <a:pt x="661566" y="209798"/>
                    <a:pt x="693427" y="177937"/>
                    <a:pt x="732594" y="177937"/>
                  </a:cubicBezTo>
                  <a:cubicBezTo>
                    <a:pt x="771761" y="177937"/>
                    <a:pt x="803622" y="209807"/>
                    <a:pt x="803622" y="248964"/>
                  </a:cubicBezTo>
                  <a:close/>
                  <a:moveTo>
                    <a:pt x="779276" y="248964"/>
                  </a:moveTo>
                  <a:cubicBezTo>
                    <a:pt x="779276" y="223218"/>
                    <a:pt x="758331" y="202282"/>
                    <a:pt x="732584" y="202282"/>
                  </a:cubicBezTo>
                  <a:cubicBezTo>
                    <a:pt x="706838" y="202282"/>
                    <a:pt x="685893" y="223228"/>
                    <a:pt x="685893" y="248964"/>
                  </a:cubicBezTo>
                  <a:cubicBezTo>
                    <a:pt x="685893" y="274711"/>
                    <a:pt x="706838" y="295656"/>
                    <a:pt x="732584" y="295656"/>
                  </a:cubicBezTo>
                  <a:cubicBezTo>
                    <a:pt x="758331" y="295656"/>
                    <a:pt x="779276" y="274711"/>
                    <a:pt x="779276" y="248964"/>
                  </a:cubicBezTo>
                  <a:close/>
                  <a:moveTo>
                    <a:pt x="526359" y="483860"/>
                  </a:moveTo>
                  <a:lnTo>
                    <a:pt x="526359" y="735740"/>
                  </a:lnTo>
                  <a:cubicBezTo>
                    <a:pt x="526359" y="747008"/>
                    <a:pt x="517186" y="756180"/>
                    <a:pt x="505918" y="756180"/>
                  </a:cubicBezTo>
                  <a:lnTo>
                    <a:pt x="332430" y="756180"/>
                  </a:lnTo>
                  <a:cubicBezTo>
                    <a:pt x="321162" y="756180"/>
                    <a:pt x="311989" y="747008"/>
                    <a:pt x="311989" y="735740"/>
                  </a:cubicBezTo>
                  <a:lnTo>
                    <a:pt x="311989" y="531066"/>
                  </a:lnTo>
                  <a:cubicBezTo>
                    <a:pt x="311989" y="525532"/>
                    <a:pt x="314056" y="520532"/>
                    <a:pt x="317980" y="516617"/>
                  </a:cubicBezTo>
                  <a:lnTo>
                    <a:pt x="365186" y="469411"/>
                  </a:lnTo>
                  <a:cubicBezTo>
                    <a:pt x="369101" y="465496"/>
                    <a:pt x="374102" y="463420"/>
                    <a:pt x="379636" y="463420"/>
                  </a:cubicBezTo>
                  <a:lnTo>
                    <a:pt x="505909" y="463420"/>
                  </a:lnTo>
                  <a:cubicBezTo>
                    <a:pt x="517186" y="463420"/>
                    <a:pt x="526359" y="472592"/>
                    <a:pt x="526359" y="483860"/>
                  </a:cubicBezTo>
                  <a:close/>
                  <a:moveTo>
                    <a:pt x="353547" y="515474"/>
                  </a:moveTo>
                  <a:lnTo>
                    <a:pt x="364043" y="515474"/>
                  </a:lnTo>
                  <a:lnTo>
                    <a:pt x="364043" y="504977"/>
                  </a:lnTo>
                  <a:lnTo>
                    <a:pt x="353547" y="515474"/>
                  </a:lnTo>
                  <a:close/>
                  <a:moveTo>
                    <a:pt x="502013" y="487766"/>
                  </a:moveTo>
                  <a:lnTo>
                    <a:pt x="388389" y="487766"/>
                  </a:lnTo>
                  <a:lnTo>
                    <a:pt x="388389" y="519379"/>
                  </a:lnTo>
                  <a:cubicBezTo>
                    <a:pt x="388389" y="530647"/>
                    <a:pt x="379217" y="539820"/>
                    <a:pt x="367948" y="539820"/>
                  </a:cubicBezTo>
                  <a:lnTo>
                    <a:pt x="336335" y="539820"/>
                  </a:lnTo>
                  <a:lnTo>
                    <a:pt x="336335" y="731834"/>
                  </a:lnTo>
                  <a:lnTo>
                    <a:pt x="502013" y="731834"/>
                  </a:lnTo>
                  <a:lnTo>
                    <a:pt x="502013" y="487766"/>
                  </a:lnTo>
                  <a:close/>
                  <a:moveTo>
                    <a:pt x="476838" y="572643"/>
                  </a:moveTo>
                  <a:lnTo>
                    <a:pt x="360938" y="572643"/>
                  </a:lnTo>
                  <a:cubicBezTo>
                    <a:pt x="354213" y="572643"/>
                    <a:pt x="348765" y="578091"/>
                    <a:pt x="348765" y="584816"/>
                  </a:cubicBezTo>
                  <a:cubicBezTo>
                    <a:pt x="348765" y="591541"/>
                    <a:pt x="354213" y="596989"/>
                    <a:pt x="360938" y="596989"/>
                  </a:cubicBezTo>
                  <a:lnTo>
                    <a:pt x="476848" y="596989"/>
                  </a:lnTo>
                  <a:cubicBezTo>
                    <a:pt x="483572" y="596989"/>
                    <a:pt x="489021" y="591541"/>
                    <a:pt x="489021" y="584816"/>
                  </a:cubicBezTo>
                  <a:cubicBezTo>
                    <a:pt x="489021" y="578091"/>
                    <a:pt x="483563" y="572643"/>
                    <a:pt x="476838" y="572643"/>
                  </a:cubicBezTo>
                  <a:close/>
                  <a:moveTo>
                    <a:pt x="476838" y="627269"/>
                  </a:moveTo>
                  <a:lnTo>
                    <a:pt x="360938" y="627269"/>
                  </a:lnTo>
                  <a:cubicBezTo>
                    <a:pt x="354213" y="627269"/>
                    <a:pt x="348765" y="632717"/>
                    <a:pt x="348765" y="639442"/>
                  </a:cubicBezTo>
                  <a:cubicBezTo>
                    <a:pt x="348765" y="646167"/>
                    <a:pt x="354213" y="651615"/>
                    <a:pt x="360938" y="651615"/>
                  </a:cubicBezTo>
                  <a:lnTo>
                    <a:pt x="476848" y="651615"/>
                  </a:lnTo>
                  <a:cubicBezTo>
                    <a:pt x="483572" y="651615"/>
                    <a:pt x="489021" y="646167"/>
                    <a:pt x="489021" y="639442"/>
                  </a:cubicBezTo>
                  <a:cubicBezTo>
                    <a:pt x="489021" y="632717"/>
                    <a:pt x="483563" y="627269"/>
                    <a:pt x="476838" y="627269"/>
                  </a:cubicBezTo>
                  <a:close/>
                  <a:moveTo>
                    <a:pt x="476838" y="681895"/>
                  </a:moveTo>
                  <a:lnTo>
                    <a:pt x="360938" y="681895"/>
                  </a:lnTo>
                  <a:cubicBezTo>
                    <a:pt x="354213" y="681895"/>
                    <a:pt x="348765" y="687343"/>
                    <a:pt x="348765" y="694068"/>
                  </a:cubicBezTo>
                  <a:cubicBezTo>
                    <a:pt x="348765" y="700792"/>
                    <a:pt x="354213" y="706241"/>
                    <a:pt x="360938" y="706241"/>
                  </a:cubicBezTo>
                  <a:lnTo>
                    <a:pt x="476848" y="706241"/>
                  </a:lnTo>
                  <a:cubicBezTo>
                    <a:pt x="483572" y="706241"/>
                    <a:pt x="489021" y="700792"/>
                    <a:pt x="489021" y="694068"/>
                  </a:cubicBezTo>
                  <a:cubicBezTo>
                    <a:pt x="489021" y="687343"/>
                    <a:pt x="483563" y="681895"/>
                    <a:pt x="476838" y="681895"/>
                  </a:cubicBezTo>
                  <a:close/>
                  <a:moveTo>
                    <a:pt x="409430" y="542363"/>
                  </a:moveTo>
                  <a:lnTo>
                    <a:pt x="476848" y="542363"/>
                  </a:lnTo>
                  <a:cubicBezTo>
                    <a:pt x="483572" y="542363"/>
                    <a:pt x="489021" y="536915"/>
                    <a:pt x="489021" y="530190"/>
                  </a:cubicBezTo>
                  <a:cubicBezTo>
                    <a:pt x="489021" y="523465"/>
                    <a:pt x="483572" y="518017"/>
                    <a:pt x="476848" y="518017"/>
                  </a:cubicBezTo>
                  <a:lnTo>
                    <a:pt x="409430" y="518017"/>
                  </a:lnTo>
                  <a:cubicBezTo>
                    <a:pt x="402705" y="518017"/>
                    <a:pt x="397257" y="523465"/>
                    <a:pt x="397257" y="530190"/>
                  </a:cubicBezTo>
                  <a:cubicBezTo>
                    <a:pt x="397257" y="536915"/>
                    <a:pt x="402705" y="542363"/>
                    <a:pt x="409430" y="542363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5" name="Group 177">
            <a:extLst>
              <a:ext uri="{FF2B5EF4-FFF2-40B4-BE49-F238E27FC236}">
                <a16:creationId xmlns:a16="http://schemas.microsoft.com/office/drawing/2014/main" id="{70E53718-B4C6-7096-5781-2973E98FFEE5}"/>
              </a:ext>
            </a:extLst>
          </p:cNvPr>
          <p:cNvGrpSpPr/>
          <p:nvPr/>
        </p:nvGrpSpPr>
        <p:grpSpPr>
          <a:xfrm>
            <a:off x="1659752" y="1741782"/>
            <a:ext cx="1570735" cy="1003765"/>
            <a:chOff x="1698532" y="493397"/>
            <a:chExt cx="1570735" cy="1003765"/>
          </a:xfrm>
        </p:grpSpPr>
        <p:grpSp>
          <p:nvGrpSpPr>
            <p:cNvPr id="46" name="Group 100">
              <a:extLst>
                <a:ext uri="{FF2B5EF4-FFF2-40B4-BE49-F238E27FC236}">
                  <a16:creationId xmlns:a16="http://schemas.microsoft.com/office/drawing/2014/main" id="{251B1437-81C6-1577-C743-D90730DE24E0}"/>
                </a:ext>
              </a:extLst>
            </p:cNvPr>
            <p:cNvGrpSpPr/>
            <p:nvPr/>
          </p:nvGrpSpPr>
          <p:grpSpPr>
            <a:xfrm>
              <a:off x="1698532" y="493397"/>
              <a:ext cx="1570735" cy="1003765"/>
              <a:chOff x="1689287" y="354107"/>
              <a:chExt cx="1699371" cy="1085968"/>
            </a:xfrm>
          </p:grpSpPr>
          <p:sp>
            <p:nvSpPr>
              <p:cNvPr id="53" name="Rounded Rectangle 19">
                <a:extLst>
                  <a:ext uri="{FF2B5EF4-FFF2-40B4-BE49-F238E27FC236}">
                    <a16:creationId xmlns:a16="http://schemas.microsoft.com/office/drawing/2014/main" id="{86AFC625-1279-74E5-A7BD-BBC02231FCC7}"/>
                  </a:ext>
                </a:extLst>
              </p:cNvPr>
              <p:cNvSpPr/>
              <p:nvPr/>
            </p:nvSpPr>
            <p:spPr>
              <a:xfrm>
                <a:off x="2163429" y="354107"/>
                <a:ext cx="766800" cy="766800"/>
              </a:xfrm>
              <a:prstGeom prst="roundRect">
                <a:avLst>
                  <a:gd name="adj" fmla="val 4825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54" name="TextBox 99">
                <a:extLst>
                  <a:ext uri="{FF2B5EF4-FFF2-40B4-BE49-F238E27FC236}">
                    <a16:creationId xmlns:a16="http://schemas.microsoft.com/office/drawing/2014/main" id="{BEE49764-9B9D-627F-E858-5D9AB741D915}"/>
                  </a:ext>
                </a:extLst>
              </p:cNvPr>
              <p:cNvSpPr txBox="1"/>
              <p:nvPr/>
            </p:nvSpPr>
            <p:spPr>
              <a:xfrm>
                <a:off x="1689287" y="1140391"/>
                <a:ext cx="1699371" cy="299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CO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459B74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Los procesos</a:t>
                </a:r>
                <a:endPara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" name="Graphic 134">
              <a:extLst>
                <a:ext uri="{FF2B5EF4-FFF2-40B4-BE49-F238E27FC236}">
                  <a16:creationId xmlns:a16="http://schemas.microsoft.com/office/drawing/2014/main" id="{9797739F-0FFD-5C55-FE3A-F6F7CCC2D9E6}"/>
                </a:ext>
              </a:extLst>
            </p:cNvPr>
            <p:cNvGrpSpPr/>
            <p:nvPr/>
          </p:nvGrpSpPr>
          <p:grpSpPr>
            <a:xfrm>
              <a:off x="2271543" y="655975"/>
              <a:ext cx="411145" cy="408716"/>
              <a:chOff x="5209726" y="-1157478"/>
              <a:chExt cx="902970" cy="897635"/>
            </a:xfrm>
            <a:solidFill>
              <a:srgbClr val="459B74"/>
            </a:solidFill>
          </p:grpSpPr>
          <p:sp>
            <p:nvSpPr>
              <p:cNvPr id="48" name="Freeform 145">
                <a:extLst>
                  <a:ext uri="{FF2B5EF4-FFF2-40B4-BE49-F238E27FC236}">
                    <a16:creationId xmlns:a16="http://schemas.microsoft.com/office/drawing/2014/main" id="{EEF7C4D5-9B2E-3554-6FD7-549B695A4409}"/>
                  </a:ext>
                </a:extLst>
              </p:cNvPr>
              <p:cNvSpPr/>
              <p:nvPr/>
            </p:nvSpPr>
            <p:spPr>
              <a:xfrm>
                <a:off x="5209726" y="-539526"/>
                <a:ext cx="281940" cy="279684"/>
              </a:xfrm>
              <a:custGeom>
                <a:avLst/>
                <a:gdLst>
                  <a:gd name="connsiteX0" fmla="*/ 260033 w 281940"/>
                  <a:gd name="connsiteY0" fmla="*/ 0 h 279684"/>
                  <a:gd name="connsiteX1" fmla="*/ 21908 w 281940"/>
                  <a:gd name="connsiteY1" fmla="*/ 0 h 279684"/>
                  <a:gd name="connsiteX2" fmla="*/ 0 w 281940"/>
                  <a:gd name="connsiteY2" fmla="*/ 21732 h 279684"/>
                  <a:gd name="connsiteX3" fmla="*/ 0 w 281940"/>
                  <a:gd name="connsiteY3" fmla="*/ 257952 h 279684"/>
                  <a:gd name="connsiteX4" fmla="*/ 21908 w 281940"/>
                  <a:gd name="connsiteY4" fmla="*/ 279684 h 279684"/>
                  <a:gd name="connsiteX5" fmla="*/ 260033 w 281940"/>
                  <a:gd name="connsiteY5" fmla="*/ 279684 h 279684"/>
                  <a:gd name="connsiteX6" fmla="*/ 281940 w 281940"/>
                  <a:gd name="connsiteY6" fmla="*/ 257952 h 279684"/>
                  <a:gd name="connsiteX7" fmla="*/ 281940 w 281940"/>
                  <a:gd name="connsiteY7" fmla="*/ 21732 h 279684"/>
                  <a:gd name="connsiteX8" fmla="*/ 260033 w 281940"/>
                  <a:gd name="connsiteY8" fmla="*/ 0 h 279684"/>
                  <a:gd name="connsiteX9" fmla="*/ 238125 w 281940"/>
                  <a:gd name="connsiteY9" fmla="*/ 236220 h 279684"/>
                  <a:gd name="connsiteX10" fmla="*/ 43815 w 281940"/>
                  <a:gd name="connsiteY10" fmla="*/ 236220 h 279684"/>
                  <a:gd name="connsiteX11" fmla="*/ 43815 w 281940"/>
                  <a:gd name="connsiteY11" fmla="*/ 43464 h 279684"/>
                  <a:gd name="connsiteX12" fmla="*/ 238125 w 281940"/>
                  <a:gd name="connsiteY12" fmla="*/ 43464 h 279684"/>
                  <a:gd name="connsiteX13" fmla="*/ 238125 w 281940"/>
                  <a:gd name="connsiteY13" fmla="*/ 236220 h 27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1940" h="279684">
                    <a:moveTo>
                      <a:pt x="260033" y="0"/>
                    </a:moveTo>
                    <a:lnTo>
                      <a:pt x="21908" y="0"/>
                    </a:lnTo>
                    <a:cubicBezTo>
                      <a:pt x="9525" y="0"/>
                      <a:pt x="0" y="9449"/>
                      <a:pt x="0" y="21732"/>
                    </a:cubicBezTo>
                    <a:lnTo>
                      <a:pt x="0" y="257952"/>
                    </a:lnTo>
                    <a:cubicBezTo>
                      <a:pt x="0" y="270236"/>
                      <a:pt x="9525" y="279684"/>
                      <a:pt x="21908" y="279684"/>
                    </a:cubicBezTo>
                    <a:lnTo>
                      <a:pt x="260033" y="279684"/>
                    </a:lnTo>
                    <a:cubicBezTo>
                      <a:pt x="272415" y="279684"/>
                      <a:pt x="281940" y="270236"/>
                      <a:pt x="281940" y="257952"/>
                    </a:cubicBezTo>
                    <a:lnTo>
                      <a:pt x="281940" y="21732"/>
                    </a:lnTo>
                    <a:cubicBezTo>
                      <a:pt x="281940" y="10394"/>
                      <a:pt x="272415" y="0"/>
                      <a:pt x="260033" y="0"/>
                    </a:cubicBezTo>
                    <a:close/>
                    <a:moveTo>
                      <a:pt x="238125" y="236220"/>
                    </a:moveTo>
                    <a:lnTo>
                      <a:pt x="43815" y="236220"/>
                    </a:lnTo>
                    <a:lnTo>
                      <a:pt x="43815" y="43464"/>
                    </a:lnTo>
                    <a:lnTo>
                      <a:pt x="238125" y="43464"/>
                    </a:lnTo>
                    <a:lnTo>
                      <a:pt x="238125" y="2362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" name="Freeform 146">
                <a:extLst>
                  <a:ext uri="{FF2B5EF4-FFF2-40B4-BE49-F238E27FC236}">
                    <a16:creationId xmlns:a16="http://schemas.microsoft.com/office/drawing/2014/main" id="{6355B0BA-8C9A-75C3-8DE6-C15BCCFBC5E5}"/>
                  </a:ext>
                </a:extLst>
              </p:cNvPr>
              <p:cNvSpPr/>
              <p:nvPr/>
            </p:nvSpPr>
            <p:spPr>
              <a:xfrm>
                <a:off x="5209726" y="-1157478"/>
                <a:ext cx="554116" cy="279684"/>
              </a:xfrm>
              <a:custGeom>
                <a:avLst/>
                <a:gdLst>
                  <a:gd name="connsiteX0" fmla="*/ 480060 w 554116"/>
                  <a:gd name="connsiteY0" fmla="*/ 161574 h 279684"/>
                  <a:gd name="connsiteX1" fmla="*/ 457200 w 554116"/>
                  <a:gd name="connsiteY1" fmla="*/ 184252 h 279684"/>
                  <a:gd name="connsiteX2" fmla="*/ 457200 w 554116"/>
                  <a:gd name="connsiteY2" fmla="*/ 214488 h 279684"/>
                  <a:gd name="connsiteX3" fmla="*/ 472440 w 554116"/>
                  <a:gd name="connsiteY3" fmla="*/ 221102 h 279684"/>
                  <a:gd name="connsiteX4" fmla="*/ 487680 w 554116"/>
                  <a:gd name="connsiteY4" fmla="*/ 214488 h 279684"/>
                  <a:gd name="connsiteX5" fmla="*/ 547688 w 554116"/>
                  <a:gd name="connsiteY5" fmla="*/ 154960 h 279684"/>
                  <a:gd name="connsiteX6" fmla="*/ 547688 w 554116"/>
                  <a:gd name="connsiteY6" fmla="*/ 124724 h 279684"/>
                  <a:gd name="connsiteX7" fmla="*/ 487680 w 554116"/>
                  <a:gd name="connsiteY7" fmla="*/ 65197 h 279684"/>
                  <a:gd name="connsiteX8" fmla="*/ 457200 w 554116"/>
                  <a:gd name="connsiteY8" fmla="*/ 65197 h 279684"/>
                  <a:gd name="connsiteX9" fmla="*/ 457200 w 554116"/>
                  <a:gd name="connsiteY9" fmla="*/ 95433 h 279684"/>
                  <a:gd name="connsiteX10" fmla="*/ 480060 w 554116"/>
                  <a:gd name="connsiteY10" fmla="*/ 118110 h 279684"/>
                  <a:gd name="connsiteX11" fmla="*/ 281940 w 554116"/>
                  <a:gd name="connsiteY11" fmla="*/ 118110 h 279684"/>
                  <a:gd name="connsiteX12" fmla="*/ 281940 w 554116"/>
                  <a:gd name="connsiteY12" fmla="*/ 21732 h 279684"/>
                  <a:gd name="connsiteX13" fmla="*/ 260033 w 554116"/>
                  <a:gd name="connsiteY13" fmla="*/ 0 h 279684"/>
                  <a:gd name="connsiteX14" fmla="*/ 21908 w 554116"/>
                  <a:gd name="connsiteY14" fmla="*/ 0 h 279684"/>
                  <a:gd name="connsiteX15" fmla="*/ 0 w 554116"/>
                  <a:gd name="connsiteY15" fmla="*/ 21732 h 279684"/>
                  <a:gd name="connsiteX16" fmla="*/ 0 w 554116"/>
                  <a:gd name="connsiteY16" fmla="*/ 257952 h 279684"/>
                  <a:gd name="connsiteX17" fmla="*/ 21908 w 554116"/>
                  <a:gd name="connsiteY17" fmla="*/ 279684 h 279684"/>
                  <a:gd name="connsiteX18" fmla="*/ 260033 w 554116"/>
                  <a:gd name="connsiteY18" fmla="*/ 279684 h 279684"/>
                  <a:gd name="connsiteX19" fmla="*/ 281940 w 554116"/>
                  <a:gd name="connsiteY19" fmla="*/ 257952 h 279684"/>
                  <a:gd name="connsiteX20" fmla="*/ 281940 w 554116"/>
                  <a:gd name="connsiteY20" fmla="*/ 161574 h 279684"/>
                  <a:gd name="connsiteX21" fmla="*/ 480060 w 554116"/>
                  <a:gd name="connsiteY21" fmla="*/ 161574 h 279684"/>
                  <a:gd name="connsiteX22" fmla="*/ 238125 w 554116"/>
                  <a:gd name="connsiteY22" fmla="*/ 236220 h 279684"/>
                  <a:gd name="connsiteX23" fmla="*/ 43815 w 554116"/>
                  <a:gd name="connsiteY23" fmla="*/ 236220 h 279684"/>
                  <a:gd name="connsiteX24" fmla="*/ 43815 w 554116"/>
                  <a:gd name="connsiteY24" fmla="*/ 43464 h 279684"/>
                  <a:gd name="connsiteX25" fmla="*/ 238125 w 554116"/>
                  <a:gd name="connsiteY25" fmla="*/ 43464 h 279684"/>
                  <a:gd name="connsiteX26" fmla="*/ 238125 w 554116"/>
                  <a:gd name="connsiteY26" fmla="*/ 236220 h 27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116" h="279684">
                    <a:moveTo>
                      <a:pt x="480060" y="161574"/>
                    </a:moveTo>
                    <a:lnTo>
                      <a:pt x="457200" y="184252"/>
                    </a:lnTo>
                    <a:cubicBezTo>
                      <a:pt x="448628" y="192756"/>
                      <a:pt x="448628" y="205984"/>
                      <a:pt x="457200" y="214488"/>
                    </a:cubicBezTo>
                    <a:cubicBezTo>
                      <a:pt x="461010" y="218267"/>
                      <a:pt x="466725" y="221102"/>
                      <a:pt x="472440" y="221102"/>
                    </a:cubicBezTo>
                    <a:cubicBezTo>
                      <a:pt x="478155" y="221102"/>
                      <a:pt x="483870" y="219212"/>
                      <a:pt x="487680" y="214488"/>
                    </a:cubicBezTo>
                    <a:lnTo>
                      <a:pt x="547688" y="154960"/>
                    </a:lnTo>
                    <a:cubicBezTo>
                      <a:pt x="556260" y="146456"/>
                      <a:pt x="556260" y="133228"/>
                      <a:pt x="547688" y="124724"/>
                    </a:cubicBezTo>
                    <a:lnTo>
                      <a:pt x="487680" y="65197"/>
                    </a:lnTo>
                    <a:cubicBezTo>
                      <a:pt x="479108" y="56693"/>
                      <a:pt x="465773" y="56693"/>
                      <a:pt x="457200" y="65197"/>
                    </a:cubicBezTo>
                    <a:cubicBezTo>
                      <a:pt x="448628" y="73701"/>
                      <a:pt x="448628" y="86929"/>
                      <a:pt x="457200" y="95433"/>
                    </a:cubicBezTo>
                    <a:lnTo>
                      <a:pt x="480060" y="118110"/>
                    </a:lnTo>
                    <a:lnTo>
                      <a:pt x="281940" y="118110"/>
                    </a:lnTo>
                    <a:lnTo>
                      <a:pt x="281940" y="21732"/>
                    </a:lnTo>
                    <a:cubicBezTo>
                      <a:pt x="281940" y="9449"/>
                      <a:pt x="272415" y="0"/>
                      <a:pt x="260033" y="0"/>
                    </a:cubicBezTo>
                    <a:lnTo>
                      <a:pt x="21908" y="0"/>
                    </a:lnTo>
                    <a:cubicBezTo>
                      <a:pt x="9525" y="0"/>
                      <a:pt x="0" y="9449"/>
                      <a:pt x="0" y="21732"/>
                    </a:cubicBezTo>
                    <a:lnTo>
                      <a:pt x="0" y="257952"/>
                    </a:lnTo>
                    <a:cubicBezTo>
                      <a:pt x="0" y="270236"/>
                      <a:pt x="9525" y="279684"/>
                      <a:pt x="21908" y="279684"/>
                    </a:cubicBezTo>
                    <a:lnTo>
                      <a:pt x="260033" y="279684"/>
                    </a:lnTo>
                    <a:cubicBezTo>
                      <a:pt x="272415" y="279684"/>
                      <a:pt x="281940" y="270236"/>
                      <a:pt x="281940" y="257952"/>
                    </a:cubicBezTo>
                    <a:lnTo>
                      <a:pt x="281940" y="161574"/>
                    </a:lnTo>
                    <a:lnTo>
                      <a:pt x="480060" y="161574"/>
                    </a:lnTo>
                    <a:close/>
                    <a:moveTo>
                      <a:pt x="238125" y="236220"/>
                    </a:moveTo>
                    <a:lnTo>
                      <a:pt x="43815" y="236220"/>
                    </a:lnTo>
                    <a:lnTo>
                      <a:pt x="43815" y="43464"/>
                    </a:lnTo>
                    <a:lnTo>
                      <a:pt x="238125" y="43464"/>
                    </a:lnTo>
                    <a:lnTo>
                      <a:pt x="238125" y="2362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" name="Freeform 147">
                <a:extLst>
                  <a:ext uri="{FF2B5EF4-FFF2-40B4-BE49-F238E27FC236}">
                    <a16:creationId xmlns:a16="http://schemas.microsoft.com/office/drawing/2014/main" id="{E3571C93-90A1-3FC4-1E7F-FDC8F139D891}"/>
                  </a:ext>
                </a:extLst>
              </p:cNvPr>
              <p:cNvSpPr/>
              <p:nvPr/>
            </p:nvSpPr>
            <p:spPr>
              <a:xfrm>
                <a:off x="5557627" y="-539526"/>
                <a:ext cx="555069" cy="279684"/>
              </a:xfrm>
              <a:custGeom>
                <a:avLst/>
                <a:gdLst>
                  <a:gd name="connsiteX0" fmla="*/ 533162 w 555069"/>
                  <a:gd name="connsiteY0" fmla="*/ 0 h 279684"/>
                  <a:gd name="connsiteX1" fmla="*/ 295037 w 555069"/>
                  <a:gd name="connsiteY1" fmla="*/ 0 h 279684"/>
                  <a:gd name="connsiteX2" fmla="*/ 273129 w 555069"/>
                  <a:gd name="connsiteY2" fmla="*/ 21732 h 279684"/>
                  <a:gd name="connsiteX3" fmla="*/ 273129 w 555069"/>
                  <a:gd name="connsiteY3" fmla="*/ 118110 h 279684"/>
                  <a:gd name="connsiteX4" fmla="*/ 75009 w 555069"/>
                  <a:gd name="connsiteY4" fmla="*/ 118110 h 279684"/>
                  <a:gd name="connsiteX5" fmla="*/ 97869 w 555069"/>
                  <a:gd name="connsiteY5" fmla="*/ 95433 h 279684"/>
                  <a:gd name="connsiteX6" fmla="*/ 97869 w 555069"/>
                  <a:gd name="connsiteY6" fmla="*/ 65197 h 279684"/>
                  <a:gd name="connsiteX7" fmla="*/ 67389 w 555069"/>
                  <a:gd name="connsiteY7" fmla="*/ 65197 h 279684"/>
                  <a:gd name="connsiteX8" fmla="*/ 6429 w 555069"/>
                  <a:gd name="connsiteY8" fmla="*/ 124724 h 279684"/>
                  <a:gd name="connsiteX9" fmla="*/ 6429 w 555069"/>
                  <a:gd name="connsiteY9" fmla="*/ 154960 h 279684"/>
                  <a:gd name="connsiteX10" fmla="*/ 67389 w 555069"/>
                  <a:gd name="connsiteY10" fmla="*/ 214488 h 279684"/>
                  <a:gd name="connsiteX11" fmla="*/ 82629 w 555069"/>
                  <a:gd name="connsiteY11" fmla="*/ 221102 h 279684"/>
                  <a:gd name="connsiteX12" fmla="*/ 97869 w 555069"/>
                  <a:gd name="connsiteY12" fmla="*/ 214488 h 279684"/>
                  <a:gd name="connsiteX13" fmla="*/ 97869 w 555069"/>
                  <a:gd name="connsiteY13" fmla="*/ 184252 h 279684"/>
                  <a:gd name="connsiteX14" fmla="*/ 75009 w 555069"/>
                  <a:gd name="connsiteY14" fmla="*/ 161574 h 279684"/>
                  <a:gd name="connsiteX15" fmla="*/ 273129 w 555069"/>
                  <a:gd name="connsiteY15" fmla="*/ 161574 h 279684"/>
                  <a:gd name="connsiteX16" fmla="*/ 273129 w 555069"/>
                  <a:gd name="connsiteY16" fmla="*/ 257952 h 279684"/>
                  <a:gd name="connsiteX17" fmla="*/ 295037 w 555069"/>
                  <a:gd name="connsiteY17" fmla="*/ 279684 h 279684"/>
                  <a:gd name="connsiteX18" fmla="*/ 533162 w 555069"/>
                  <a:gd name="connsiteY18" fmla="*/ 279684 h 279684"/>
                  <a:gd name="connsiteX19" fmla="*/ 555069 w 555069"/>
                  <a:gd name="connsiteY19" fmla="*/ 257952 h 279684"/>
                  <a:gd name="connsiteX20" fmla="*/ 555069 w 555069"/>
                  <a:gd name="connsiteY20" fmla="*/ 21732 h 279684"/>
                  <a:gd name="connsiteX21" fmla="*/ 533162 w 555069"/>
                  <a:gd name="connsiteY21" fmla="*/ 0 h 279684"/>
                  <a:gd name="connsiteX22" fmla="*/ 511254 w 555069"/>
                  <a:gd name="connsiteY22" fmla="*/ 236220 h 279684"/>
                  <a:gd name="connsiteX23" fmla="*/ 316944 w 555069"/>
                  <a:gd name="connsiteY23" fmla="*/ 236220 h 279684"/>
                  <a:gd name="connsiteX24" fmla="*/ 316944 w 555069"/>
                  <a:gd name="connsiteY24" fmla="*/ 43464 h 279684"/>
                  <a:gd name="connsiteX25" fmla="*/ 511254 w 555069"/>
                  <a:gd name="connsiteY25" fmla="*/ 43464 h 279684"/>
                  <a:gd name="connsiteX26" fmla="*/ 511254 w 555069"/>
                  <a:gd name="connsiteY26" fmla="*/ 236220 h 27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5069" h="279684">
                    <a:moveTo>
                      <a:pt x="533162" y="0"/>
                    </a:moveTo>
                    <a:lnTo>
                      <a:pt x="295037" y="0"/>
                    </a:lnTo>
                    <a:cubicBezTo>
                      <a:pt x="282654" y="0"/>
                      <a:pt x="273129" y="9449"/>
                      <a:pt x="273129" y="21732"/>
                    </a:cubicBezTo>
                    <a:lnTo>
                      <a:pt x="273129" y="118110"/>
                    </a:lnTo>
                    <a:lnTo>
                      <a:pt x="75009" y="118110"/>
                    </a:lnTo>
                    <a:lnTo>
                      <a:pt x="97869" y="95433"/>
                    </a:lnTo>
                    <a:cubicBezTo>
                      <a:pt x="106442" y="86929"/>
                      <a:pt x="106442" y="73701"/>
                      <a:pt x="97869" y="65197"/>
                    </a:cubicBezTo>
                    <a:cubicBezTo>
                      <a:pt x="89297" y="56693"/>
                      <a:pt x="75962" y="56693"/>
                      <a:pt x="67389" y="65197"/>
                    </a:cubicBezTo>
                    <a:lnTo>
                      <a:pt x="6429" y="124724"/>
                    </a:lnTo>
                    <a:cubicBezTo>
                      <a:pt x="-2143" y="133228"/>
                      <a:pt x="-2143" y="146456"/>
                      <a:pt x="6429" y="154960"/>
                    </a:cubicBezTo>
                    <a:lnTo>
                      <a:pt x="67389" y="214488"/>
                    </a:lnTo>
                    <a:cubicBezTo>
                      <a:pt x="71199" y="218267"/>
                      <a:pt x="76914" y="221102"/>
                      <a:pt x="82629" y="221102"/>
                    </a:cubicBezTo>
                    <a:cubicBezTo>
                      <a:pt x="88344" y="221102"/>
                      <a:pt x="94059" y="219212"/>
                      <a:pt x="97869" y="214488"/>
                    </a:cubicBezTo>
                    <a:cubicBezTo>
                      <a:pt x="106442" y="205984"/>
                      <a:pt x="106442" y="192756"/>
                      <a:pt x="97869" y="184252"/>
                    </a:cubicBezTo>
                    <a:lnTo>
                      <a:pt x="75009" y="161574"/>
                    </a:lnTo>
                    <a:lnTo>
                      <a:pt x="273129" y="161574"/>
                    </a:lnTo>
                    <a:lnTo>
                      <a:pt x="273129" y="257952"/>
                    </a:lnTo>
                    <a:cubicBezTo>
                      <a:pt x="273129" y="270236"/>
                      <a:pt x="282654" y="279684"/>
                      <a:pt x="295037" y="279684"/>
                    </a:cubicBezTo>
                    <a:lnTo>
                      <a:pt x="533162" y="279684"/>
                    </a:lnTo>
                    <a:cubicBezTo>
                      <a:pt x="545544" y="279684"/>
                      <a:pt x="555069" y="270236"/>
                      <a:pt x="555069" y="257952"/>
                    </a:cubicBezTo>
                    <a:lnTo>
                      <a:pt x="555069" y="21732"/>
                    </a:lnTo>
                    <a:cubicBezTo>
                      <a:pt x="555069" y="10394"/>
                      <a:pt x="544592" y="0"/>
                      <a:pt x="533162" y="0"/>
                    </a:cubicBezTo>
                    <a:close/>
                    <a:moveTo>
                      <a:pt x="511254" y="236220"/>
                    </a:moveTo>
                    <a:lnTo>
                      <a:pt x="316944" y="236220"/>
                    </a:lnTo>
                    <a:lnTo>
                      <a:pt x="316944" y="43464"/>
                    </a:lnTo>
                    <a:lnTo>
                      <a:pt x="511254" y="43464"/>
                    </a:lnTo>
                    <a:lnTo>
                      <a:pt x="511254" y="2362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" name="Freeform 148">
                <a:extLst>
                  <a:ext uri="{FF2B5EF4-FFF2-40B4-BE49-F238E27FC236}">
                    <a16:creationId xmlns:a16="http://schemas.microsoft.com/office/drawing/2014/main" id="{9DBBBDFC-1EFF-1A8D-2420-1CB51E5280A5}"/>
                  </a:ext>
                </a:extLst>
              </p:cNvPr>
              <p:cNvSpPr/>
              <p:nvPr/>
            </p:nvSpPr>
            <p:spPr>
              <a:xfrm>
                <a:off x="5830757" y="-1157478"/>
                <a:ext cx="281939" cy="549920"/>
              </a:xfrm>
              <a:custGeom>
                <a:avLst/>
                <a:gdLst>
                  <a:gd name="connsiteX0" fmla="*/ 260032 w 281939"/>
                  <a:gd name="connsiteY0" fmla="*/ 0 h 549920"/>
                  <a:gd name="connsiteX1" fmla="*/ 21907 w 281939"/>
                  <a:gd name="connsiteY1" fmla="*/ 0 h 549920"/>
                  <a:gd name="connsiteX2" fmla="*/ 0 w 281939"/>
                  <a:gd name="connsiteY2" fmla="*/ 21732 h 549920"/>
                  <a:gd name="connsiteX3" fmla="*/ 0 w 281939"/>
                  <a:gd name="connsiteY3" fmla="*/ 257952 h 549920"/>
                  <a:gd name="connsiteX4" fmla="*/ 21907 w 281939"/>
                  <a:gd name="connsiteY4" fmla="*/ 279684 h 549920"/>
                  <a:gd name="connsiteX5" fmla="*/ 119063 w 281939"/>
                  <a:gd name="connsiteY5" fmla="*/ 279684 h 549920"/>
                  <a:gd name="connsiteX6" fmla="*/ 119063 w 281939"/>
                  <a:gd name="connsiteY6" fmla="*/ 476220 h 549920"/>
                  <a:gd name="connsiteX7" fmla="*/ 96202 w 281939"/>
                  <a:gd name="connsiteY7" fmla="*/ 453542 h 549920"/>
                  <a:gd name="connsiteX8" fmla="*/ 65722 w 281939"/>
                  <a:gd name="connsiteY8" fmla="*/ 453542 h 549920"/>
                  <a:gd name="connsiteX9" fmla="*/ 65722 w 281939"/>
                  <a:gd name="connsiteY9" fmla="*/ 483779 h 549920"/>
                  <a:gd name="connsiteX10" fmla="*/ 125730 w 281939"/>
                  <a:gd name="connsiteY10" fmla="*/ 543306 h 549920"/>
                  <a:gd name="connsiteX11" fmla="*/ 140970 w 281939"/>
                  <a:gd name="connsiteY11" fmla="*/ 549920 h 549920"/>
                  <a:gd name="connsiteX12" fmla="*/ 156210 w 281939"/>
                  <a:gd name="connsiteY12" fmla="*/ 543306 h 549920"/>
                  <a:gd name="connsiteX13" fmla="*/ 216217 w 281939"/>
                  <a:gd name="connsiteY13" fmla="*/ 483779 h 549920"/>
                  <a:gd name="connsiteX14" fmla="*/ 216217 w 281939"/>
                  <a:gd name="connsiteY14" fmla="*/ 453542 h 549920"/>
                  <a:gd name="connsiteX15" fmla="*/ 185738 w 281939"/>
                  <a:gd name="connsiteY15" fmla="*/ 453542 h 549920"/>
                  <a:gd name="connsiteX16" fmla="*/ 162877 w 281939"/>
                  <a:gd name="connsiteY16" fmla="*/ 476220 h 549920"/>
                  <a:gd name="connsiteX17" fmla="*/ 162877 w 281939"/>
                  <a:gd name="connsiteY17" fmla="*/ 279684 h 549920"/>
                  <a:gd name="connsiteX18" fmla="*/ 260032 w 281939"/>
                  <a:gd name="connsiteY18" fmla="*/ 279684 h 549920"/>
                  <a:gd name="connsiteX19" fmla="*/ 281940 w 281939"/>
                  <a:gd name="connsiteY19" fmla="*/ 257952 h 549920"/>
                  <a:gd name="connsiteX20" fmla="*/ 281940 w 281939"/>
                  <a:gd name="connsiteY20" fmla="*/ 21732 h 549920"/>
                  <a:gd name="connsiteX21" fmla="*/ 260032 w 281939"/>
                  <a:gd name="connsiteY21" fmla="*/ 0 h 549920"/>
                  <a:gd name="connsiteX22" fmla="*/ 238125 w 281939"/>
                  <a:gd name="connsiteY22" fmla="*/ 236220 h 549920"/>
                  <a:gd name="connsiteX23" fmla="*/ 43815 w 281939"/>
                  <a:gd name="connsiteY23" fmla="*/ 236220 h 549920"/>
                  <a:gd name="connsiteX24" fmla="*/ 43815 w 281939"/>
                  <a:gd name="connsiteY24" fmla="*/ 43464 h 549920"/>
                  <a:gd name="connsiteX25" fmla="*/ 238125 w 281939"/>
                  <a:gd name="connsiteY25" fmla="*/ 43464 h 549920"/>
                  <a:gd name="connsiteX26" fmla="*/ 238125 w 281939"/>
                  <a:gd name="connsiteY26" fmla="*/ 236220 h 54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81939" h="549920">
                    <a:moveTo>
                      <a:pt x="260032" y="0"/>
                    </a:moveTo>
                    <a:lnTo>
                      <a:pt x="21907" y="0"/>
                    </a:lnTo>
                    <a:cubicBezTo>
                      <a:pt x="9525" y="0"/>
                      <a:pt x="0" y="9449"/>
                      <a:pt x="0" y="21732"/>
                    </a:cubicBezTo>
                    <a:lnTo>
                      <a:pt x="0" y="257952"/>
                    </a:lnTo>
                    <a:cubicBezTo>
                      <a:pt x="0" y="270236"/>
                      <a:pt x="9525" y="279684"/>
                      <a:pt x="21907" y="279684"/>
                    </a:cubicBezTo>
                    <a:lnTo>
                      <a:pt x="119063" y="279684"/>
                    </a:lnTo>
                    <a:lnTo>
                      <a:pt x="119063" y="476220"/>
                    </a:lnTo>
                    <a:lnTo>
                      <a:pt x="96202" y="453542"/>
                    </a:lnTo>
                    <a:cubicBezTo>
                      <a:pt x="87630" y="445038"/>
                      <a:pt x="74295" y="445038"/>
                      <a:pt x="65722" y="453542"/>
                    </a:cubicBezTo>
                    <a:cubicBezTo>
                      <a:pt x="57150" y="462046"/>
                      <a:pt x="57150" y="475275"/>
                      <a:pt x="65722" y="483779"/>
                    </a:cubicBezTo>
                    <a:lnTo>
                      <a:pt x="125730" y="543306"/>
                    </a:lnTo>
                    <a:cubicBezTo>
                      <a:pt x="129540" y="547086"/>
                      <a:pt x="135255" y="549920"/>
                      <a:pt x="140970" y="549920"/>
                    </a:cubicBezTo>
                    <a:cubicBezTo>
                      <a:pt x="146685" y="549920"/>
                      <a:pt x="152400" y="548030"/>
                      <a:pt x="156210" y="543306"/>
                    </a:cubicBezTo>
                    <a:lnTo>
                      <a:pt x="216217" y="483779"/>
                    </a:lnTo>
                    <a:cubicBezTo>
                      <a:pt x="224790" y="475275"/>
                      <a:pt x="224790" y="462046"/>
                      <a:pt x="216217" y="453542"/>
                    </a:cubicBezTo>
                    <a:cubicBezTo>
                      <a:pt x="207645" y="445038"/>
                      <a:pt x="194310" y="445038"/>
                      <a:pt x="185738" y="453542"/>
                    </a:cubicBezTo>
                    <a:lnTo>
                      <a:pt x="162877" y="476220"/>
                    </a:lnTo>
                    <a:lnTo>
                      <a:pt x="162877" y="279684"/>
                    </a:lnTo>
                    <a:lnTo>
                      <a:pt x="260032" y="279684"/>
                    </a:lnTo>
                    <a:cubicBezTo>
                      <a:pt x="272415" y="279684"/>
                      <a:pt x="281940" y="270236"/>
                      <a:pt x="281940" y="257952"/>
                    </a:cubicBezTo>
                    <a:lnTo>
                      <a:pt x="281940" y="21732"/>
                    </a:lnTo>
                    <a:cubicBezTo>
                      <a:pt x="281940" y="9449"/>
                      <a:pt x="272415" y="0"/>
                      <a:pt x="260032" y="0"/>
                    </a:cubicBezTo>
                    <a:close/>
                    <a:moveTo>
                      <a:pt x="238125" y="236220"/>
                    </a:moveTo>
                    <a:lnTo>
                      <a:pt x="43815" y="236220"/>
                    </a:lnTo>
                    <a:lnTo>
                      <a:pt x="43815" y="43464"/>
                    </a:lnTo>
                    <a:lnTo>
                      <a:pt x="238125" y="43464"/>
                    </a:lnTo>
                    <a:lnTo>
                      <a:pt x="238125" y="2362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" name="Freeform 149">
                <a:extLst>
                  <a:ext uri="{FF2B5EF4-FFF2-40B4-BE49-F238E27FC236}">
                    <a16:creationId xmlns:a16="http://schemas.microsoft.com/office/drawing/2014/main" id="{195160BF-F120-1E1B-0A4F-F9D02DB82423}"/>
                  </a:ext>
                </a:extLst>
              </p:cNvPr>
              <p:cNvSpPr/>
              <p:nvPr/>
            </p:nvSpPr>
            <p:spPr>
              <a:xfrm>
                <a:off x="5285669" y="-451908"/>
                <a:ext cx="131008" cy="104192"/>
              </a:xfrm>
              <a:custGeom>
                <a:avLst/>
                <a:gdLst>
                  <a:gd name="connsiteX0" fmla="*/ 35500 w 131008"/>
                  <a:gd name="connsiteY0" fmla="*/ 97578 h 104192"/>
                  <a:gd name="connsiteX1" fmla="*/ 51693 w 131008"/>
                  <a:gd name="connsiteY1" fmla="*/ 104193 h 104192"/>
                  <a:gd name="connsiteX2" fmla="*/ 67885 w 131008"/>
                  <a:gd name="connsiteY2" fmla="*/ 97578 h 104192"/>
                  <a:gd name="connsiteX3" fmla="*/ 125035 w 131008"/>
                  <a:gd name="connsiteY3" fmla="*/ 36161 h 104192"/>
                  <a:gd name="connsiteX4" fmla="*/ 124083 w 131008"/>
                  <a:gd name="connsiteY4" fmla="*/ 5925 h 104192"/>
                  <a:gd name="connsiteX5" fmla="*/ 93603 w 131008"/>
                  <a:gd name="connsiteY5" fmla="*/ 6870 h 104192"/>
                  <a:gd name="connsiteX6" fmla="*/ 51693 w 131008"/>
                  <a:gd name="connsiteY6" fmla="*/ 51279 h 104192"/>
                  <a:gd name="connsiteX7" fmla="*/ 37405 w 131008"/>
                  <a:gd name="connsiteY7" fmla="*/ 36161 h 104192"/>
                  <a:gd name="connsiteX8" fmla="*/ 6925 w 131008"/>
                  <a:gd name="connsiteY8" fmla="*/ 35216 h 104192"/>
                  <a:gd name="connsiteX9" fmla="*/ 5973 w 131008"/>
                  <a:gd name="connsiteY9" fmla="*/ 65453 h 104192"/>
                  <a:gd name="connsiteX10" fmla="*/ 35500 w 131008"/>
                  <a:gd name="connsiteY10" fmla="*/ 97578 h 104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08" h="104192">
                    <a:moveTo>
                      <a:pt x="35500" y="97578"/>
                    </a:moveTo>
                    <a:cubicBezTo>
                      <a:pt x="39310" y="102303"/>
                      <a:pt x="45025" y="104193"/>
                      <a:pt x="51693" y="104193"/>
                    </a:cubicBezTo>
                    <a:cubicBezTo>
                      <a:pt x="57408" y="104193"/>
                      <a:pt x="63123" y="101358"/>
                      <a:pt x="67885" y="97578"/>
                    </a:cubicBezTo>
                    <a:lnTo>
                      <a:pt x="125035" y="36161"/>
                    </a:lnTo>
                    <a:cubicBezTo>
                      <a:pt x="133608" y="27657"/>
                      <a:pt x="132655" y="13484"/>
                      <a:pt x="124083" y="5925"/>
                    </a:cubicBezTo>
                    <a:cubicBezTo>
                      <a:pt x="115510" y="-2579"/>
                      <a:pt x="101223" y="-1634"/>
                      <a:pt x="93603" y="6870"/>
                    </a:cubicBezTo>
                    <a:lnTo>
                      <a:pt x="51693" y="51279"/>
                    </a:lnTo>
                    <a:lnTo>
                      <a:pt x="37405" y="36161"/>
                    </a:lnTo>
                    <a:cubicBezTo>
                      <a:pt x="28833" y="27657"/>
                      <a:pt x="15498" y="26712"/>
                      <a:pt x="6925" y="35216"/>
                    </a:cubicBezTo>
                    <a:cubicBezTo>
                      <a:pt x="-1647" y="43720"/>
                      <a:pt x="-2600" y="56949"/>
                      <a:pt x="5973" y="65453"/>
                    </a:cubicBezTo>
                    <a:lnTo>
                      <a:pt x="35500" y="9757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5" name="Group 176">
            <a:extLst>
              <a:ext uri="{FF2B5EF4-FFF2-40B4-BE49-F238E27FC236}">
                <a16:creationId xmlns:a16="http://schemas.microsoft.com/office/drawing/2014/main" id="{583938CB-91FD-1A8C-34DF-42BA478386E7}"/>
              </a:ext>
            </a:extLst>
          </p:cNvPr>
          <p:cNvGrpSpPr/>
          <p:nvPr/>
        </p:nvGrpSpPr>
        <p:grpSpPr>
          <a:xfrm>
            <a:off x="3051819" y="1741782"/>
            <a:ext cx="1570735" cy="1003765"/>
            <a:chOff x="3090599" y="493397"/>
            <a:chExt cx="1570735" cy="1003765"/>
          </a:xfrm>
        </p:grpSpPr>
        <p:grpSp>
          <p:nvGrpSpPr>
            <p:cNvPr id="56" name="Group 101">
              <a:extLst>
                <a:ext uri="{FF2B5EF4-FFF2-40B4-BE49-F238E27FC236}">
                  <a16:creationId xmlns:a16="http://schemas.microsoft.com/office/drawing/2014/main" id="{3D77E242-2D61-6F37-88FE-83B8B9C87B97}"/>
                </a:ext>
              </a:extLst>
            </p:cNvPr>
            <p:cNvGrpSpPr/>
            <p:nvPr/>
          </p:nvGrpSpPr>
          <p:grpSpPr>
            <a:xfrm>
              <a:off x="3090599" y="493397"/>
              <a:ext cx="1570735" cy="1003765"/>
              <a:chOff x="1689287" y="354107"/>
              <a:chExt cx="1699371" cy="1085968"/>
            </a:xfrm>
          </p:grpSpPr>
          <p:sp>
            <p:nvSpPr>
              <p:cNvPr id="66" name="Rounded Rectangle 102">
                <a:extLst>
                  <a:ext uri="{FF2B5EF4-FFF2-40B4-BE49-F238E27FC236}">
                    <a16:creationId xmlns:a16="http://schemas.microsoft.com/office/drawing/2014/main" id="{BF0E9125-49FC-AB77-9353-33CE63E0A5B2}"/>
                  </a:ext>
                </a:extLst>
              </p:cNvPr>
              <p:cNvSpPr/>
              <p:nvPr/>
            </p:nvSpPr>
            <p:spPr>
              <a:xfrm>
                <a:off x="2163429" y="354107"/>
                <a:ext cx="766800" cy="766800"/>
              </a:xfrm>
              <a:prstGeom prst="roundRect">
                <a:avLst>
                  <a:gd name="adj" fmla="val 4825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67" name="TextBox 103">
                <a:extLst>
                  <a:ext uri="{FF2B5EF4-FFF2-40B4-BE49-F238E27FC236}">
                    <a16:creationId xmlns:a16="http://schemas.microsoft.com/office/drawing/2014/main" id="{BAA04C87-CE62-A7BF-BCFC-B63B95B512A3}"/>
                  </a:ext>
                </a:extLst>
              </p:cNvPr>
              <p:cNvSpPr txBox="1"/>
              <p:nvPr/>
            </p:nvSpPr>
            <p:spPr>
              <a:xfrm>
                <a:off x="1689287" y="1140391"/>
                <a:ext cx="1699371" cy="299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CO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459B74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Los manuales</a:t>
                </a:r>
                <a:endPara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7" name="Group 173">
              <a:extLst>
                <a:ext uri="{FF2B5EF4-FFF2-40B4-BE49-F238E27FC236}">
                  <a16:creationId xmlns:a16="http://schemas.microsoft.com/office/drawing/2014/main" id="{7566E6AC-63D7-F020-642D-BA4ED0CB2C51}"/>
                </a:ext>
              </a:extLst>
            </p:cNvPr>
            <p:cNvGrpSpPr/>
            <p:nvPr/>
          </p:nvGrpSpPr>
          <p:grpSpPr>
            <a:xfrm>
              <a:off x="3706345" y="598386"/>
              <a:ext cx="361390" cy="516271"/>
              <a:chOff x="270622" y="-1016700"/>
              <a:chExt cx="400050" cy="571500"/>
            </a:xfrm>
            <a:solidFill>
              <a:srgbClr val="459B74"/>
            </a:solidFill>
          </p:grpSpPr>
          <p:sp>
            <p:nvSpPr>
              <p:cNvPr id="58" name="Freeform 163">
                <a:extLst>
                  <a:ext uri="{FF2B5EF4-FFF2-40B4-BE49-F238E27FC236}">
                    <a16:creationId xmlns:a16="http://schemas.microsoft.com/office/drawing/2014/main" id="{595E3E66-74C5-CAA5-93E2-7B6A056EC905}"/>
                  </a:ext>
                </a:extLst>
              </p:cNvPr>
              <p:cNvSpPr/>
              <p:nvPr/>
            </p:nvSpPr>
            <p:spPr>
              <a:xfrm>
                <a:off x="270622" y="-1016700"/>
                <a:ext cx="400050" cy="571500"/>
              </a:xfrm>
              <a:custGeom>
                <a:avLst/>
                <a:gdLst>
                  <a:gd name="connsiteX0" fmla="*/ 348806 w 400050"/>
                  <a:gd name="connsiteY0" fmla="*/ 2096 h 571500"/>
                  <a:gd name="connsiteX1" fmla="*/ 342900 w 400050"/>
                  <a:gd name="connsiteY1" fmla="*/ 0 h 571500"/>
                  <a:gd name="connsiteX2" fmla="*/ 85725 w 400050"/>
                  <a:gd name="connsiteY2" fmla="*/ 0 h 571500"/>
                  <a:gd name="connsiteX3" fmla="*/ 76200 w 400050"/>
                  <a:gd name="connsiteY3" fmla="*/ 9525 h 571500"/>
                  <a:gd name="connsiteX4" fmla="*/ 76200 w 400050"/>
                  <a:gd name="connsiteY4" fmla="*/ 38100 h 571500"/>
                  <a:gd name="connsiteX5" fmla="*/ 47625 w 400050"/>
                  <a:gd name="connsiteY5" fmla="*/ 38100 h 571500"/>
                  <a:gd name="connsiteX6" fmla="*/ 38100 w 400050"/>
                  <a:gd name="connsiteY6" fmla="*/ 47625 h 571500"/>
                  <a:gd name="connsiteX7" fmla="*/ 38100 w 400050"/>
                  <a:gd name="connsiteY7" fmla="*/ 76200 h 571500"/>
                  <a:gd name="connsiteX8" fmla="*/ 9525 w 400050"/>
                  <a:gd name="connsiteY8" fmla="*/ 76200 h 571500"/>
                  <a:gd name="connsiteX9" fmla="*/ 0 w 400050"/>
                  <a:gd name="connsiteY9" fmla="*/ 85725 h 571500"/>
                  <a:gd name="connsiteX10" fmla="*/ 0 w 400050"/>
                  <a:gd name="connsiteY10" fmla="*/ 561975 h 571500"/>
                  <a:gd name="connsiteX11" fmla="*/ 9525 w 400050"/>
                  <a:gd name="connsiteY11" fmla="*/ 571500 h 571500"/>
                  <a:gd name="connsiteX12" fmla="*/ 314325 w 400050"/>
                  <a:gd name="connsiteY12" fmla="*/ 571500 h 571500"/>
                  <a:gd name="connsiteX13" fmla="*/ 323850 w 400050"/>
                  <a:gd name="connsiteY13" fmla="*/ 561975 h 571500"/>
                  <a:gd name="connsiteX14" fmla="*/ 323850 w 400050"/>
                  <a:gd name="connsiteY14" fmla="*/ 533400 h 571500"/>
                  <a:gd name="connsiteX15" fmla="*/ 352425 w 400050"/>
                  <a:gd name="connsiteY15" fmla="*/ 533400 h 571500"/>
                  <a:gd name="connsiteX16" fmla="*/ 361950 w 400050"/>
                  <a:gd name="connsiteY16" fmla="*/ 523875 h 571500"/>
                  <a:gd name="connsiteX17" fmla="*/ 361950 w 400050"/>
                  <a:gd name="connsiteY17" fmla="*/ 495300 h 571500"/>
                  <a:gd name="connsiteX18" fmla="*/ 390525 w 400050"/>
                  <a:gd name="connsiteY18" fmla="*/ 495300 h 571500"/>
                  <a:gd name="connsiteX19" fmla="*/ 400050 w 400050"/>
                  <a:gd name="connsiteY19" fmla="*/ 485775 h 571500"/>
                  <a:gd name="connsiteX20" fmla="*/ 400050 w 400050"/>
                  <a:gd name="connsiteY20" fmla="*/ 47625 h 571500"/>
                  <a:gd name="connsiteX21" fmla="*/ 396431 w 400050"/>
                  <a:gd name="connsiteY21" fmla="*/ 40195 h 571500"/>
                  <a:gd name="connsiteX22" fmla="*/ 348806 w 400050"/>
                  <a:gd name="connsiteY22" fmla="*/ 2096 h 571500"/>
                  <a:gd name="connsiteX23" fmla="*/ 304800 w 400050"/>
                  <a:gd name="connsiteY23" fmla="*/ 552450 h 571500"/>
                  <a:gd name="connsiteX24" fmla="*/ 19050 w 400050"/>
                  <a:gd name="connsiteY24" fmla="*/ 552450 h 571500"/>
                  <a:gd name="connsiteX25" fmla="*/ 19050 w 400050"/>
                  <a:gd name="connsiteY25" fmla="*/ 95250 h 571500"/>
                  <a:gd name="connsiteX26" fmla="*/ 38100 w 400050"/>
                  <a:gd name="connsiteY26" fmla="*/ 95250 h 571500"/>
                  <a:gd name="connsiteX27" fmla="*/ 38100 w 400050"/>
                  <a:gd name="connsiteY27" fmla="*/ 523875 h 571500"/>
                  <a:gd name="connsiteX28" fmla="*/ 47625 w 400050"/>
                  <a:gd name="connsiteY28" fmla="*/ 533400 h 571500"/>
                  <a:gd name="connsiteX29" fmla="*/ 304800 w 400050"/>
                  <a:gd name="connsiteY29" fmla="*/ 533400 h 571500"/>
                  <a:gd name="connsiteX30" fmla="*/ 304800 w 400050"/>
                  <a:gd name="connsiteY30" fmla="*/ 552450 h 571500"/>
                  <a:gd name="connsiteX31" fmla="*/ 342900 w 400050"/>
                  <a:gd name="connsiteY31" fmla="*/ 514350 h 571500"/>
                  <a:gd name="connsiteX32" fmla="*/ 57150 w 400050"/>
                  <a:gd name="connsiteY32" fmla="*/ 514350 h 571500"/>
                  <a:gd name="connsiteX33" fmla="*/ 57150 w 400050"/>
                  <a:gd name="connsiteY33" fmla="*/ 57150 h 571500"/>
                  <a:gd name="connsiteX34" fmla="*/ 76200 w 400050"/>
                  <a:gd name="connsiteY34" fmla="*/ 57150 h 571500"/>
                  <a:gd name="connsiteX35" fmla="*/ 76200 w 400050"/>
                  <a:gd name="connsiteY35" fmla="*/ 485775 h 571500"/>
                  <a:gd name="connsiteX36" fmla="*/ 85725 w 400050"/>
                  <a:gd name="connsiteY36" fmla="*/ 495300 h 571500"/>
                  <a:gd name="connsiteX37" fmla="*/ 342900 w 400050"/>
                  <a:gd name="connsiteY37" fmla="*/ 495300 h 571500"/>
                  <a:gd name="connsiteX38" fmla="*/ 342900 w 400050"/>
                  <a:gd name="connsiteY38" fmla="*/ 514350 h 571500"/>
                  <a:gd name="connsiteX39" fmla="*/ 381000 w 400050"/>
                  <a:gd name="connsiteY39" fmla="*/ 476250 h 571500"/>
                  <a:gd name="connsiteX40" fmla="*/ 95250 w 400050"/>
                  <a:gd name="connsiteY40" fmla="*/ 476250 h 571500"/>
                  <a:gd name="connsiteX41" fmla="*/ 95250 w 400050"/>
                  <a:gd name="connsiteY41" fmla="*/ 19050 h 571500"/>
                  <a:gd name="connsiteX42" fmla="*/ 339566 w 400050"/>
                  <a:gd name="connsiteY42" fmla="*/ 19050 h 571500"/>
                  <a:gd name="connsiteX43" fmla="*/ 381000 w 400050"/>
                  <a:gd name="connsiteY43" fmla="*/ 52197 h 571500"/>
                  <a:gd name="connsiteX44" fmla="*/ 381000 w 400050"/>
                  <a:gd name="connsiteY44" fmla="*/ 4762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00050" h="571500">
                    <a:moveTo>
                      <a:pt x="348806" y="2096"/>
                    </a:moveTo>
                    <a:cubicBezTo>
                      <a:pt x="347091" y="762"/>
                      <a:pt x="344996" y="0"/>
                      <a:pt x="342900" y="0"/>
                    </a:cubicBezTo>
                    <a:lnTo>
                      <a:pt x="85725" y="0"/>
                    </a:lnTo>
                    <a:cubicBezTo>
                      <a:pt x="80486" y="0"/>
                      <a:pt x="76200" y="4286"/>
                      <a:pt x="76200" y="9525"/>
                    </a:cubicBezTo>
                    <a:lnTo>
                      <a:pt x="76200" y="38100"/>
                    </a:lnTo>
                    <a:lnTo>
                      <a:pt x="47625" y="38100"/>
                    </a:lnTo>
                    <a:cubicBezTo>
                      <a:pt x="42386" y="38100"/>
                      <a:pt x="38100" y="42386"/>
                      <a:pt x="38100" y="47625"/>
                    </a:cubicBezTo>
                    <a:lnTo>
                      <a:pt x="38100" y="76200"/>
                    </a:lnTo>
                    <a:lnTo>
                      <a:pt x="9525" y="76200"/>
                    </a:lnTo>
                    <a:cubicBezTo>
                      <a:pt x="4286" y="76200"/>
                      <a:pt x="0" y="80486"/>
                      <a:pt x="0" y="85725"/>
                    </a:cubicBezTo>
                    <a:lnTo>
                      <a:pt x="0" y="561975"/>
                    </a:lnTo>
                    <a:cubicBezTo>
                      <a:pt x="0" y="567214"/>
                      <a:pt x="4286" y="571500"/>
                      <a:pt x="9525" y="571500"/>
                    </a:cubicBezTo>
                    <a:lnTo>
                      <a:pt x="314325" y="571500"/>
                    </a:lnTo>
                    <a:cubicBezTo>
                      <a:pt x="319564" y="571500"/>
                      <a:pt x="323850" y="567214"/>
                      <a:pt x="323850" y="561975"/>
                    </a:cubicBezTo>
                    <a:lnTo>
                      <a:pt x="323850" y="533400"/>
                    </a:lnTo>
                    <a:lnTo>
                      <a:pt x="352425" y="533400"/>
                    </a:lnTo>
                    <a:cubicBezTo>
                      <a:pt x="357664" y="533400"/>
                      <a:pt x="361950" y="529114"/>
                      <a:pt x="361950" y="523875"/>
                    </a:cubicBezTo>
                    <a:lnTo>
                      <a:pt x="361950" y="495300"/>
                    </a:lnTo>
                    <a:lnTo>
                      <a:pt x="390525" y="495300"/>
                    </a:lnTo>
                    <a:cubicBezTo>
                      <a:pt x="395764" y="495300"/>
                      <a:pt x="400050" y="491014"/>
                      <a:pt x="400050" y="485775"/>
                    </a:cubicBezTo>
                    <a:lnTo>
                      <a:pt x="400050" y="47625"/>
                    </a:lnTo>
                    <a:cubicBezTo>
                      <a:pt x="400050" y="44768"/>
                      <a:pt x="398717" y="42005"/>
                      <a:pt x="396431" y="40195"/>
                    </a:cubicBezTo>
                    <a:lnTo>
                      <a:pt x="348806" y="2096"/>
                    </a:lnTo>
                    <a:close/>
                    <a:moveTo>
                      <a:pt x="304800" y="552450"/>
                    </a:moveTo>
                    <a:lnTo>
                      <a:pt x="19050" y="552450"/>
                    </a:lnTo>
                    <a:lnTo>
                      <a:pt x="19050" y="95250"/>
                    </a:lnTo>
                    <a:lnTo>
                      <a:pt x="38100" y="95250"/>
                    </a:lnTo>
                    <a:lnTo>
                      <a:pt x="38100" y="523875"/>
                    </a:lnTo>
                    <a:cubicBezTo>
                      <a:pt x="38100" y="529114"/>
                      <a:pt x="42386" y="533400"/>
                      <a:pt x="47625" y="533400"/>
                    </a:cubicBezTo>
                    <a:lnTo>
                      <a:pt x="304800" y="533400"/>
                    </a:lnTo>
                    <a:lnTo>
                      <a:pt x="304800" y="552450"/>
                    </a:lnTo>
                    <a:close/>
                    <a:moveTo>
                      <a:pt x="342900" y="514350"/>
                    </a:moveTo>
                    <a:lnTo>
                      <a:pt x="57150" y="514350"/>
                    </a:lnTo>
                    <a:lnTo>
                      <a:pt x="57150" y="57150"/>
                    </a:lnTo>
                    <a:lnTo>
                      <a:pt x="76200" y="57150"/>
                    </a:lnTo>
                    <a:lnTo>
                      <a:pt x="76200" y="485775"/>
                    </a:lnTo>
                    <a:cubicBezTo>
                      <a:pt x="76200" y="491014"/>
                      <a:pt x="80486" y="495300"/>
                      <a:pt x="85725" y="495300"/>
                    </a:cubicBezTo>
                    <a:lnTo>
                      <a:pt x="342900" y="495300"/>
                    </a:lnTo>
                    <a:lnTo>
                      <a:pt x="342900" y="514350"/>
                    </a:lnTo>
                    <a:close/>
                    <a:moveTo>
                      <a:pt x="381000" y="476250"/>
                    </a:moveTo>
                    <a:lnTo>
                      <a:pt x="95250" y="476250"/>
                    </a:lnTo>
                    <a:lnTo>
                      <a:pt x="95250" y="19050"/>
                    </a:lnTo>
                    <a:lnTo>
                      <a:pt x="339566" y="19050"/>
                    </a:lnTo>
                    <a:lnTo>
                      <a:pt x="381000" y="52197"/>
                    </a:lnTo>
                    <a:lnTo>
                      <a:pt x="381000" y="4762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Freeform 164">
                <a:extLst>
                  <a:ext uri="{FF2B5EF4-FFF2-40B4-BE49-F238E27FC236}">
                    <a16:creationId xmlns:a16="http://schemas.microsoft.com/office/drawing/2014/main" id="{D7A358DB-113A-0B68-EC92-2CF74FD9BA1B}"/>
                  </a:ext>
                </a:extLst>
              </p:cNvPr>
              <p:cNvSpPr/>
              <p:nvPr/>
            </p:nvSpPr>
            <p:spPr>
              <a:xfrm>
                <a:off x="470647" y="-959550"/>
                <a:ext cx="76200" cy="19050"/>
              </a:xfrm>
              <a:custGeom>
                <a:avLst/>
                <a:gdLst>
                  <a:gd name="connsiteX0" fmla="*/ 0 w 76200"/>
                  <a:gd name="connsiteY0" fmla="*/ 0 h 19050"/>
                  <a:gd name="connsiteX1" fmla="*/ 76200 w 76200"/>
                  <a:gd name="connsiteY1" fmla="*/ 0 h 19050"/>
                  <a:gd name="connsiteX2" fmla="*/ 76200 w 76200"/>
                  <a:gd name="connsiteY2" fmla="*/ 19050 h 19050"/>
                  <a:gd name="connsiteX3" fmla="*/ 0 w 7620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19050">
                    <a:moveTo>
                      <a:pt x="0" y="0"/>
                    </a:moveTo>
                    <a:lnTo>
                      <a:pt x="76200" y="0"/>
                    </a:lnTo>
                    <a:lnTo>
                      <a:pt x="762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" name="Freeform 165">
                <a:extLst>
                  <a:ext uri="{FF2B5EF4-FFF2-40B4-BE49-F238E27FC236}">
                    <a16:creationId xmlns:a16="http://schemas.microsoft.com/office/drawing/2014/main" id="{4CC615D7-447D-FF87-7326-0CB6915E8136}"/>
                  </a:ext>
                </a:extLst>
              </p:cNvPr>
              <p:cNvSpPr/>
              <p:nvPr/>
            </p:nvSpPr>
            <p:spPr>
              <a:xfrm>
                <a:off x="413497" y="-902400"/>
                <a:ext cx="190500" cy="19050"/>
              </a:xfrm>
              <a:custGeom>
                <a:avLst/>
                <a:gdLst>
                  <a:gd name="connsiteX0" fmla="*/ 0 w 190500"/>
                  <a:gd name="connsiteY0" fmla="*/ 0 h 19050"/>
                  <a:gd name="connsiteX1" fmla="*/ 190500 w 190500"/>
                  <a:gd name="connsiteY1" fmla="*/ 0 h 19050"/>
                  <a:gd name="connsiteX2" fmla="*/ 190500 w 190500"/>
                  <a:gd name="connsiteY2" fmla="*/ 19050 h 19050"/>
                  <a:gd name="connsiteX3" fmla="*/ 0 w 19050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90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" name="Freeform 166">
                <a:extLst>
                  <a:ext uri="{FF2B5EF4-FFF2-40B4-BE49-F238E27FC236}">
                    <a16:creationId xmlns:a16="http://schemas.microsoft.com/office/drawing/2014/main" id="{709B9581-850F-2BD1-B578-F8BDEF06F9A3}"/>
                  </a:ext>
                </a:extLst>
              </p:cNvPr>
              <p:cNvSpPr/>
              <p:nvPr/>
            </p:nvSpPr>
            <p:spPr>
              <a:xfrm>
                <a:off x="413497" y="-845250"/>
                <a:ext cx="190500" cy="19050"/>
              </a:xfrm>
              <a:custGeom>
                <a:avLst/>
                <a:gdLst>
                  <a:gd name="connsiteX0" fmla="*/ 0 w 190500"/>
                  <a:gd name="connsiteY0" fmla="*/ 0 h 19050"/>
                  <a:gd name="connsiteX1" fmla="*/ 190500 w 190500"/>
                  <a:gd name="connsiteY1" fmla="*/ 0 h 19050"/>
                  <a:gd name="connsiteX2" fmla="*/ 190500 w 190500"/>
                  <a:gd name="connsiteY2" fmla="*/ 19050 h 19050"/>
                  <a:gd name="connsiteX3" fmla="*/ 0 w 19050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90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" name="Freeform 167">
                <a:extLst>
                  <a:ext uri="{FF2B5EF4-FFF2-40B4-BE49-F238E27FC236}">
                    <a16:creationId xmlns:a16="http://schemas.microsoft.com/office/drawing/2014/main" id="{27DD9A07-D4B1-D564-B184-98A6BF1AB255}"/>
                  </a:ext>
                </a:extLst>
              </p:cNvPr>
              <p:cNvSpPr/>
              <p:nvPr/>
            </p:nvSpPr>
            <p:spPr>
              <a:xfrm>
                <a:off x="413497" y="-788100"/>
                <a:ext cx="190500" cy="19050"/>
              </a:xfrm>
              <a:custGeom>
                <a:avLst/>
                <a:gdLst>
                  <a:gd name="connsiteX0" fmla="*/ 0 w 190500"/>
                  <a:gd name="connsiteY0" fmla="*/ 0 h 19050"/>
                  <a:gd name="connsiteX1" fmla="*/ 190500 w 190500"/>
                  <a:gd name="connsiteY1" fmla="*/ 0 h 19050"/>
                  <a:gd name="connsiteX2" fmla="*/ 190500 w 190500"/>
                  <a:gd name="connsiteY2" fmla="*/ 19050 h 19050"/>
                  <a:gd name="connsiteX3" fmla="*/ 0 w 19050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90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" name="Freeform 168">
                <a:extLst>
                  <a:ext uri="{FF2B5EF4-FFF2-40B4-BE49-F238E27FC236}">
                    <a16:creationId xmlns:a16="http://schemas.microsoft.com/office/drawing/2014/main" id="{C5D7A651-76A3-B960-1FBA-492E9EA16E71}"/>
                  </a:ext>
                </a:extLst>
              </p:cNvPr>
              <p:cNvSpPr/>
              <p:nvPr/>
            </p:nvSpPr>
            <p:spPr>
              <a:xfrm>
                <a:off x="413497" y="-730950"/>
                <a:ext cx="190500" cy="19050"/>
              </a:xfrm>
              <a:custGeom>
                <a:avLst/>
                <a:gdLst>
                  <a:gd name="connsiteX0" fmla="*/ 0 w 190500"/>
                  <a:gd name="connsiteY0" fmla="*/ 0 h 19050"/>
                  <a:gd name="connsiteX1" fmla="*/ 190500 w 190500"/>
                  <a:gd name="connsiteY1" fmla="*/ 0 h 19050"/>
                  <a:gd name="connsiteX2" fmla="*/ 190500 w 190500"/>
                  <a:gd name="connsiteY2" fmla="*/ 19050 h 19050"/>
                  <a:gd name="connsiteX3" fmla="*/ 0 w 19050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90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" name="Freeform 169">
                <a:extLst>
                  <a:ext uri="{FF2B5EF4-FFF2-40B4-BE49-F238E27FC236}">
                    <a16:creationId xmlns:a16="http://schemas.microsoft.com/office/drawing/2014/main" id="{FF82622A-636C-4147-FBB9-E2DCCA5D01C3}"/>
                  </a:ext>
                </a:extLst>
              </p:cNvPr>
              <p:cNvSpPr/>
              <p:nvPr/>
            </p:nvSpPr>
            <p:spPr>
              <a:xfrm>
                <a:off x="470647" y="-683325"/>
                <a:ext cx="76200" cy="95250"/>
              </a:xfrm>
              <a:custGeom>
                <a:avLst/>
                <a:gdLst>
                  <a:gd name="connsiteX0" fmla="*/ 38100 w 76200"/>
                  <a:gd name="connsiteY0" fmla="*/ 0 h 95250"/>
                  <a:gd name="connsiteX1" fmla="*/ 0 w 76200"/>
                  <a:gd name="connsiteY1" fmla="*/ 38100 h 95250"/>
                  <a:gd name="connsiteX2" fmla="*/ 19050 w 76200"/>
                  <a:gd name="connsiteY2" fmla="*/ 38100 h 95250"/>
                  <a:gd name="connsiteX3" fmla="*/ 38100 w 76200"/>
                  <a:gd name="connsiteY3" fmla="*/ 19050 h 95250"/>
                  <a:gd name="connsiteX4" fmla="*/ 57150 w 76200"/>
                  <a:gd name="connsiteY4" fmla="*/ 38100 h 95250"/>
                  <a:gd name="connsiteX5" fmla="*/ 38100 w 76200"/>
                  <a:gd name="connsiteY5" fmla="*/ 57150 h 95250"/>
                  <a:gd name="connsiteX6" fmla="*/ 28575 w 76200"/>
                  <a:gd name="connsiteY6" fmla="*/ 66675 h 95250"/>
                  <a:gd name="connsiteX7" fmla="*/ 28575 w 76200"/>
                  <a:gd name="connsiteY7" fmla="*/ 95250 h 95250"/>
                  <a:gd name="connsiteX8" fmla="*/ 47625 w 76200"/>
                  <a:gd name="connsiteY8" fmla="*/ 95250 h 95250"/>
                  <a:gd name="connsiteX9" fmla="*/ 47625 w 76200"/>
                  <a:gd name="connsiteY9" fmla="*/ 74962 h 95250"/>
                  <a:gd name="connsiteX10" fmla="*/ 76200 w 76200"/>
                  <a:gd name="connsiteY10" fmla="*/ 38100 h 95250"/>
                  <a:gd name="connsiteX11" fmla="*/ 38100 w 76200"/>
                  <a:gd name="connsiteY11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00" h="95250">
                    <a:moveTo>
                      <a:pt x="38100" y="0"/>
                    </a:moveTo>
                    <a:cubicBezTo>
                      <a:pt x="17050" y="0"/>
                      <a:pt x="0" y="17050"/>
                      <a:pt x="0" y="38100"/>
                    </a:cubicBezTo>
                    <a:lnTo>
                      <a:pt x="19050" y="38100"/>
                    </a:lnTo>
                    <a:cubicBezTo>
                      <a:pt x="19050" y="27623"/>
                      <a:pt x="27623" y="19050"/>
                      <a:pt x="38100" y="19050"/>
                    </a:cubicBezTo>
                    <a:cubicBezTo>
                      <a:pt x="48577" y="19050"/>
                      <a:pt x="57150" y="27623"/>
                      <a:pt x="57150" y="38100"/>
                    </a:cubicBezTo>
                    <a:cubicBezTo>
                      <a:pt x="57150" y="48577"/>
                      <a:pt x="48577" y="57150"/>
                      <a:pt x="38100" y="57150"/>
                    </a:cubicBezTo>
                    <a:cubicBezTo>
                      <a:pt x="32861" y="57150"/>
                      <a:pt x="28575" y="61436"/>
                      <a:pt x="28575" y="66675"/>
                    </a:cubicBezTo>
                    <a:lnTo>
                      <a:pt x="28575" y="95250"/>
                    </a:lnTo>
                    <a:lnTo>
                      <a:pt x="47625" y="95250"/>
                    </a:lnTo>
                    <a:lnTo>
                      <a:pt x="47625" y="74962"/>
                    </a:lnTo>
                    <a:cubicBezTo>
                      <a:pt x="64008" y="70675"/>
                      <a:pt x="76200" y="55817"/>
                      <a:pt x="76200" y="38100"/>
                    </a:cubicBezTo>
                    <a:cubicBezTo>
                      <a:pt x="76200" y="17050"/>
                      <a:pt x="59150" y="0"/>
                      <a:pt x="381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" name="Freeform 170">
                <a:extLst>
                  <a:ext uri="{FF2B5EF4-FFF2-40B4-BE49-F238E27FC236}">
                    <a16:creationId xmlns:a16="http://schemas.microsoft.com/office/drawing/2014/main" id="{F934078B-9BAB-4222-D24B-1C31958AD0FF}"/>
                  </a:ext>
                </a:extLst>
              </p:cNvPr>
              <p:cNvSpPr/>
              <p:nvPr/>
            </p:nvSpPr>
            <p:spPr>
              <a:xfrm>
                <a:off x="499222" y="-578550"/>
                <a:ext cx="19050" cy="19050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19050 w 19050"/>
                  <a:gd name="connsiteY1" fmla="*/ 0 h 19050"/>
                  <a:gd name="connsiteX2" fmla="*/ 19050 w 19050"/>
                  <a:gd name="connsiteY2" fmla="*/ 19050 h 19050"/>
                  <a:gd name="connsiteX3" fmla="*/ 0 w 19050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459B74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8" name="Group 15">
            <a:extLst>
              <a:ext uri="{FF2B5EF4-FFF2-40B4-BE49-F238E27FC236}">
                <a16:creationId xmlns:a16="http://schemas.microsoft.com/office/drawing/2014/main" id="{2A680B6B-D3A7-D602-A858-5FDD93B3BACB}"/>
              </a:ext>
            </a:extLst>
          </p:cNvPr>
          <p:cNvGrpSpPr/>
          <p:nvPr/>
        </p:nvGrpSpPr>
        <p:grpSpPr>
          <a:xfrm>
            <a:off x="1046319" y="3313019"/>
            <a:ext cx="2897842" cy="1427571"/>
            <a:chOff x="403410" y="2855316"/>
            <a:chExt cx="2897842" cy="1427571"/>
          </a:xfrm>
        </p:grpSpPr>
        <p:grpSp>
          <p:nvGrpSpPr>
            <p:cNvPr id="69" name="Group 84">
              <a:extLst>
                <a:ext uri="{FF2B5EF4-FFF2-40B4-BE49-F238E27FC236}">
                  <a16:creationId xmlns:a16="http://schemas.microsoft.com/office/drawing/2014/main" id="{40BC5AF3-D74D-0F6A-A336-61870F516B31}"/>
                </a:ext>
              </a:extLst>
            </p:cNvPr>
            <p:cNvGrpSpPr/>
            <p:nvPr/>
          </p:nvGrpSpPr>
          <p:grpSpPr>
            <a:xfrm>
              <a:off x="403410" y="2855316"/>
              <a:ext cx="2897842" cy="1427571"/>
              <a:chOff x="396687" y="2532185"/>
              <a:chExt cx="2897842" cy="1427571"/>
            </a:xfrm>
          </p:grpSpPr>
          <p:sp>
            <p:nvSpPr>
              <p:cNvPr id="71" name="Rounded Rectangle 86">
                <a:extLst>
                  <a:ext uri="{FF2B5EF4-FFF2-40B4-BE49-F238E27FC236}">
                    <a16:creationId xmlns:a16="http://schemas.microsoft.com/office/drawing/2014/main" id="{80CFD15E-5954-47C0-AC8D-C9267E03B2C1}"/>
                  </a:ext>
                </a:extLst>
              </p:cNvPr>
              <p:cNvSpPr/>
              <p:nvPr/>
            </p:nvSpPr>
            <p:spPr>
              <a:xfrm>
                <a:off x="416857" y="2532185"/>
                <a:ext cx="2864225" cy="1427571"/>
              </a:xfrm>
              <a:prstGeom prst="roundRect">
                <a:avLst>
                  <a:gd name="adj" fmla="val 4825"/>
                </a:avLst>
              </a:prstGeom>
              <a:solidFill>
                <a:srgbClr val="D421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3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72" name="TextBox 87">
                <a:extLst>
                  <a:ext uri="{FF2B5EF4-FFF2-40B4-BE49-F238E27FC236}">
                    <a16:creationId xmlns:a16="http://schemas.microsoft.com/office/drawing/2014/main" id="{311A5720-74B9-B722-3CED-C5F75EE45FBC}"/>
                  </a:ext>
                </a:extLst>
              </p:cNvPr>
              <p:cNvSpPr txBox="1"/>
              <p:nvPr/>
            </p:nvSpPr>
            <p:spPr>
              <a:xfrm>
                <a:off x="484095" y="2616109"/>
                <a:ext cx="279026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A4C93"/>
                  </a:buClr>
                  <a:buSzPts val="1800"/>
                  <a:buFont typeface="Arial"/>
                  <a:buNone/>
                  <a:tabLst/>
                  <a:defRPr/>
                </a:pPr>
                <a:r>
                  <a:rPr kumimoji="0" lang="es-CO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Por cada </a:t>
                </a:r>
                <a:r>
                  <a:rPr kumimoji="0" lang="es-CO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COP 100 </a:t>
                </a:r>
                <a:r>
                  <a:rPr kumimoji="0" lang="es-CO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de ingresos en ventas, una empresa debe dedicar</a:t>
                </a:r>
                <a:endPara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TextBox 88">
                <a:extLst>
                  <a:ext uri="{FF2B5EF4-FFF2-40B4-BE49-F238E27FC236}">
                    <a16:creationId xmlns:a16="http://schemas.microsoft.com/office/drawing/2014/main" id="{6EB184AA-FD3F-8F03-A756-E757C7F6C12D}"/>
                  </a:ext>
                </a:extLst>
              </p:cNvPr>
              <p:cNvSpPr txBox="1"/>
              <p:nvPr/>
            </p:nvSpPr>
            <p:spPr>
              <a:xfrm>
                <a:off x="396687" y="3650311"/>
                <a:ext cx="2897842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6A4C93"/>
                  </a:buClr>
                  <a:buSzPts val="1600"/>
                  <a:buFont typeface="Arial"/>
                  <a:buNone/>
                  <a:tabLst/>
                  <a:defRPr/>
                </a:pPr>
                <a:r>
                  <a:rPr kumimoji="0" lang="es-CO" sz="105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a su costo logístico vs. </a:t>
                </a:r>
                <a:r>
                  <a:rPr kumimoji="0" lang="es-CO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COP 12,6 en 2020</a:t>
                </a:r>
              </a:p>
            </p:txBody>
          </p:sp>
        </p:grpSp>
        <p:sp>
          <p:nvSpPr>
            <p:cNvPr id="70" name="TextBox 85">
              <a:extLst>
                <a:ext uri="{FF2B5EF4-FFF2-40B4-BE49-F238E27FC236}">
                  <a16:creationId xmlns:a16="http://schemas.microsoft.com/office/drawing/2014/main" id="{BAD0CFC8-ACF1-1193-4F1F-569DFBE4A7F6}"/>
                </a:ext>
              </a:extLst>
            </p:cNvPr>
            <p:cNvSpPr txBox="1"/>
            <p:nvPr/>
          </p:nvSpPr>
          <p:spPr>
            <a:xfrm>
              <a:off x="495990" y="3365879"/>
              <a:ext cx="277009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COP 1</a:t>
              </a:r>
              <a:r>
                <a: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7</a:t>
              </a:r>
              <a:r>
                <a: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,</a:t>
              </a:r>
              <a:r>
                <a: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9</a:t>
              </a:r>
              <a:endParaRPr kumimoji="0" lang="es-ES_tradnl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4" name="Group 119">
            <a:extLst>
              <a:ext uri="{FF2B5EF4-FFF2-40B4-BE49-F238E27FC236}">
                <a16:creationId xmlns:a16="http://schemas.microsoft.com/office/drawing/2014/main" id="{B5CC9287-80DC-7A37-6311-DF5708AD8FB2}"/>
              </a:ext>
            </a:extLst>
          </p:cNvPr>
          <p:cNvGrpSpPr/>
          <p:nvPr/>
        </p:nvGrpSpPr>
        <p:grpSpPr>
          <a:xfrm>
            <a:off x="4036047" y="3313019"/>
            <a:ext cx="1293161" cy="1427571"/>
            <a:chOff x="4583204" y="2792564"/>
            <a:chExt cx="1293161" cy="1427571"/>
          </a:xfrm>
        </p:grpSpPr>
        <p:sp>
          <p:nvSpPr>
            <p:cNvPr id="75" name="Rounded Rectangle 114">
              <a:extLst>
                <a:ext uri="{FF2B5EF4-FFF2-40B4-BE49-F238E27FC236}">
                  <a16:creationId xmlns:a16="http://schemas.microsoft.com/office/drawing/2014/main" id="{82DC8EFF-C9D5-3C44-938F-15EC5E36AF3A}"/>
                </a:ext>
              </a:extLst>
            </p:cNvPr>
            <p:cNvSpPr/>
            <p:nvPr/>
          </p:nvSpPr>
          <p:spPr>
            <a:xfrm>
              <a:off x="4583204" y="2792564"/>
              <a:ext cx="1293161" cy="1427571"/>
            </a:xfrm>
            <a:prstGeom prst="roundRect">
              <a:avLst>
                <a:gd name="adj" fmla="val 4825"/>
              </a:avLst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3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6" name="TextBox 117">
              <a:extLst>
                <a:ext uri="{FF2B5EF4-FFF2-40B4-BE49-F238E27FC236}">
                  <a16:creationId xmlns:a16="http://schemas.microsoft.com/office/drawing/2014/main" id="{6BBE8134-AC80-EB11-50EA-EFE7740430D1}"/>
                </a:ext>
              </a:extLst>
            </p:cNvPr>
            <p:cNvSpPr txBox="1"/>
            <p:nvPr/>
          </p:nvSpPr>
          <p:spPr>
            <a:xfrm>
              <a:off x="4627716" y="3643328"/>
              <a:ext cx="120413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A4C93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pedidos son </a:t>
              </a:r>
              <a:r>
                <a:rPr kumimoji="0" lang="es-CO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imperfectos</a:t>
              </a:r>
            </a:p>
          </p:txBody>
        </p:sp>
        <p:sp>
          <p:nvSpPr>
            <p:cNvPr id="77" name="TextBox 113">
              <a:extLst>
                <a:ext uri="{FF2B5EF4-FFF2-40B4-BE49-F238E27FC236}">
                  <a16:creationId xmlns:a16="http://schemas.microsoft.com/office/drawing/2014/main" id="{BE0BEA48-12E4-2E1E-F5C3-31118E4EF2DE}"/>
                </a:ext>
              </a:extLst>
            </p:cNvPr>
            <p:cNvSpPr txBox="1"/>
            <p:nvPr/>
          </p:nvSpPr>
          <p:spPr>
            <a:xfrm>
              <a:off x="4594411" y="2973673"/>
              <a:ext cx="127074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3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1    2</a:t>
              </a:r>
              <a:endParaRPr kumimoji="0" lang="es-ES_tradnl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" name="TextBox 118">
              <a:extLst>
                <a:ext uri="{FF2B5EF4-FFF2-40B4-BE49-F238E27FC236}">
                  <a16:creationId xmlns:a16="http://schemas.microsoft.com/office/drawing/2014/main" id="{5A3DC2ED-3307-B2DE-1AF1-3CB7E24B859C}"/>
                </a:ext>
              </a:extLst>
            </p:cNvPr>
            <p:cNvSpPr txBox="1"/>
            <p:nvPr/>
          </p:nvSpPr>
          <p:spPr>
            <a:xfrm>
              <a:off x="4838699" y="3064747"/>
              <a:ext cx="78217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A4C93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s-CO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A4C93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s-CO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cada</a:t>
              </a:r>
              <a:endPara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" name="Group 129">
            <a:extLst>
              <a:ext uri="{FF2B5EF4-FFF2-40B4-BE49-F238E27FC236}">
                <a16:creationId xmlns:a16="http://schemas.microsoft.com/office/drawing/2014/main" id="{5A4AE596-D233-D832-D8BE-C72D0ECCDB67}"/>
              </a:ext>
            </a:extLst>
          </p:cNvPr>
          <p:cNvGrpSpPr/>
          <p:nvPr/>
        </p:nvGrpSpPr>
        <p:grpSpPr>
          <a:xfrm>
            <a:off x="5446691" y="3313019"/>
            <a:ext cx="2908106" cy="1427571"/>
            <a:chOff x="5993848" y="2799287"/>
            <a:chExt cx="2908106" cy="1427571"/>
          </a:xfrm>
        </p:grpSpPr>
        <p:sp>
          <p:nvSpPr>
            <p:cNvPr id="80" name="Rounded Rectangle 123">
              <a:extLst>
                <a:ext uri="{FF2B5EF4-FFF2-40B4-BE49-F238E27FC236}">
                  <a16:creationId xmlns:a16="http://schemas.microsoft.com/office/drawing/2014/main" id="{63B74242-359B-870F-8AFA-0C60F28FFC7D}"/>
                </a:ext>
              </a:extLst>
            </p:cNvPr>
            <p:cNvSpPr/>
            <p:nvPr/>
          </p:nvSpPr>
          <p:spPr>
            <a:xfrm>
              <a:off x="6015317" y="2799287"/>
              <a:ext cx="2864225" cy="1427571"/>
            </a:xfrm>
            <a:prstGeom prst="roundRect">
              <a:avLst>
                <a:gd name="adj" fmla="val 4825"/>
              </a:avLst>
            </a:prstGeom>
            <a:solidFill>
              <a:srgbClr val="EA792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3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1" name="TextBox 126">
              <a:extLst>
                <a:ext uri="{FF2B5EF4-FFF2-40B4-BE49-F238E27FC236}">
                  <a16:creationId xmlns:a16="http://schemas.microsoft.com/office/drawing/2014/main" id="{F0BBEDCE-0110-B6F9-DB07-AE7F805628C8}"/>
                </a:ext>
              </a:extLst>
            </p:cNvPr>
            <p:cNvSpPr txBox="1"/>
            <p:nvPr/>
          </p:nvSpPr>
          <p:spPr>
            <a:xfrm>
              <a:off x="6871484" y="2917622"/>
              <a:ext cx="2030470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A4C93"/>
                </a:buClr>
                <a:buSzPts val="1600"/>
                <a:buFont typeface="Arial"/>
                <a:buNone/>
                <a:tabLst/>
                <a:defRPr/>
              </a:pPr>
              <a:r>
                <a:rPr kumimoji="0" lang="es-CO" sz="13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Los </a:t>
              </a:r>
              <a:r>
                <a:rPr kumimoji="0" lang="es-CO" sz="13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tiempos de espera </a:t>
              </a:r>
              <a:r>
                <a:rPr kumimoji="0" lang="es-CO" sz="13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para cargar un camión (2,1 horas) son similares a los que toma la operación misma de carga (</a:t>
              </a:r>
              <a:r>
                <a:rPr kumimoji="0" lang="es-CO" sz="13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2,5 horas</a:t>
              </a:r>
              <a:r>
                <a:rPr kumimoji="0" lang="es-CO" sz="13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).</a:t>
              </a:r>
            </a:p>
          </p:txBody>
        </p:sp>
        <p:sp>
          <p:nvSpPr>
            <p:cNvPr id="82" name="TextBox 127">
              <a:extLst>
                <a:ext uri="{FF2B5EF4-FFF2-40B4-BE49-F238E27FC236}">
                  <a16:creationId xmlns:a16="http://schemas.microsoft.com/office/drawing/2014/main" id="{088C98DD-1CFD-550B-325B-60006BCF3319}"/>
                </a:ext>
              </a:extLst>
            </p:cNvPr>
            <p:cNvSpPr txBox="1"/>
            <p:nvPr/>
          </p:nvSpPr>
          <p:spPr>
            <a:xfrm>
              <a:off x="5993848" y="3082543"/>
              <a:ext cx="96129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2,1</a:t>
              </a:r>
              <a:endParaRPr kumimoji="0" lang="es-ES_tradnl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" name="TextBox 128">
              <a:extLst>
                <a:ext uri="{FF2B5EF4-FFF2-40B4-BE49-F238E27FC236}">
                  <a16:creationId xmlns:a16="http://schemas.microsoft.com/office/drawing/2014/main" id="{CC7082EC-3C6C-0E45-BDC5-849BF485C6E0}"/>
                </a:ext>
              </a:extLst>
            </p:cNvPr>
            <p:cNvSpPr txBox="1"/>
            <p:nvPr/>
          </p:nvSpPr>
          <p:spPr>
            <a:xfrm>
              <a:off x="5993848" y="3557219"/>
              <a:ext cx="9612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horas</a:t>
              </a:r>
              <a:endParaRPr kumimoji="0" lang="es-ES_tradnl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84" name="TextBox 29">
            <a:extLst>
              <a:ext uri="{FF2B5EF4-FFF2-40B4-BE49-F238E27FC236}">
                <a16:creationId xmlns:a16="http://schemas.microsoft.com/office/drawing/2014/main" id="{0CFA0482-A217-E782-789F-A00506C3F8C5}"/>
              </a:ext>
            </a:extLst>
          </p:cNvPr>
          <p:cNvSpPr txBox="1"/>
          <p:nvPr/>
        </p:nvSpPr>
        <p:spPr>
          <a:xfrm>
            <a:off x="327185" y="4804045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4C93"/>
              </a:buClr>
              <a:buSzPts val="1600"/>
              <a:buFont typeface="Arial"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DNP, 2021.</a:t>
            </a:r>
          </a:p>
        </p:txBody>
      </p:sp>
    </p:spTree>
    <p:extLst>
      <p:ext uri="{BB962C8B-B14F-4D97-AF65-F5344CB8AC3E}">
        <p14:creationId xmlns:p14="http://schemas.microsoft.com/office/powerpoint/2010/main" val="263759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8559B-98FC-8336-0B7C-84B2CB4D3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24">
            <a:extLst>
              <a:ext uri="{FF2B5EF4-FFF2-40B4-BE49-F238E27FC236}">
                <a16:creationId xmlns:a16="http://schemas.microsoft.com/office/drawing/2014/main" id="{6EAC8E05-59EE-D56C-DD4D-C5A50EF6C6BE}"/>
              </a:ext>
            </a:extLst>
          </p:cNvPr>
          <p:cNvSpPr/>
          <p:nvPr/>
        </p:nvSpPr>
        <p:spPr>
          <a:xfrm>
            <a:off x="441702" y="982716"/>
            <a:ext cx="8260597" cy="2596055"/>
          </a:xfrm>
          <a:prstGeom prst="roundRect">
            <a:avLst>
              <a:gd name="adj" fmla="val 317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CD07FB8-D126-ADF4-5923-46DFFE6C0DA4}"/>
              </a:ext>
            </a:extLst>
          </p:cNvPr>
          <p:cNvSpPr txBox="1">
            <a:spLocks/>
          </p:cNvSpPr>
          <p:nvPr/>
        </p:nvSpPr>
        <p:spPr>
          <a:xfrm>
            <a:off x="668346" y="480147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Productividad</a:t>
            </a: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Rural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37A7D356-EA6D-8DC7-F305-A60D95F3B771}"/>
              </a:ext>
            </a:extLst>
          </p:cNvPr>
          <p:cNvSpPr txBox="1">
            <a:spLocks/>
          </p:cNvSpPr>
          <p:nvPr/>
        </p:nvSpPr>
        <p:spPr>
          <a:xfrm>
            <a:off x="162607" y="4779283"/>
            <a:ext cx="7402965" cy="1952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n-US" sz="1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Decreto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1406 de 2023.</a:t>
            </a:r>
          </a:p>
        </p:txBody>
      </p:sp>
      <p:sp>
        <p:nvSpPr>
          <p:cNvPr id="19" name="Google Shape;657;p1">
            <a:extLst>
              <a:ext uri="{FF2B5EF4-FFF2-40B4-BE49-F238E27FC236}">
                <a16:creationId xmlns:a16="http://schemas.microsoft.com/office/drawing/2014/main" id="{8802E823-52BF-0ECC-6696-BF7B3106071C}"/>
              </a:ext>
            </a:extLst>
          </p:cNvPr>
          <p:cNvSpPr/>
          <p:nvPr/>
        </p:nvSpPr>
        <p:spPr>
          <a:xfrm>
            <a:off x="355169" y="1101182"/>
            <a:ext cx="8485322" cy="276741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Sistema Nacional de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Reforma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Agraria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y Desarrollo Rural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657;p1">
            <a:extLst>
              <a:ext uri="{FF2B5EF4-FFF2-40B4-BE49-F238E27FC236}">
                <a16:creationId xmlns:a16="http://schemas.microsoft.com/office/drawing/2014/main" id="{C9701832-096C-C6DB-BD4D-2553B07DC77E}"/>
              </a:ext>
            </a:extLst>
          </p:cNvPr>
          <p:cNvSpPr/>
          <p:nvPr/>
        </p:nvSpPr>
        <p:spPr>
          <a:xfrm>
            <a:off x="355169" y="1455060"/>
            <a:ext cx="8485322" cy="276741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Subsistemas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6E8C718-436F-F908-2C18-B3B82973A4C5}"/>
              </a:ext>
            </a:extLst>
          </p:cNvPr>
          <p:cNvGrpSpPr/>
          <p:nvPr/>
        </p:nvGrpSpPr>
        <p:grpSpPr>
          <a:xfrm>
            <a:off x="778587" y="2506484"/>
            <a:ext cx="7624434" cy="1928610"/>
            <a:chOff x="1565695" y="2921524"/>
            <a:chExt cx="6129068" cy="1550355"/>
          </a:xfrm>
        </p:grpSpPr>
        <p:sp>
          <p:nvSpPr>
            <p:cNvPr id="26" name="Rounded Rectangle 67">
              <a:extLst>
                <a:ext uri="{FF2B5EF4-FFF2-40B4-BE49-F238E27FC236}">
                  <a16:creationId xmlns:a16="http://schemas.microsoft.com/office/drawing/2014/main" id="{951A138A-7A6F-718F-9D67-CB4A50B34D0B}"/>
                </a:ext>
              </a:extLst>
            </p:cNvPr>
            <p:cNvSpPr/>
            <p:nvPr/>
          </p:nvSpPr>
          <p:spPr>
            <a:xfrm>
              <a:off x="1565695" y="2921524"/>
              <a:ext cx="6129068" cy="1406106"/>
            </a:xfrm>
            <a:prstGeom prst="roundRect">
              <a:avLst>
                <a:gd name="adj" fmla="val 6731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1BAF6C4-11FF-A186-03E7-641D5484334E}"/>
                </a:ext>
              </a:extLst>
            </p:cNvPr>
            <p:cNvGrpSpPr/>
            <p:nvPr/>
          </p:nvGrpSpPr>
          <p:grpSpPr>
            <a:xfrm>
              <a:off x="2705216" y="3043905"/>
              <a:ext cx="3733568" cy="454278"/>
              <a:chOff x="2251240" y="2701679"/>
              <a:chExt cx="3733568" cy="454278"/>
            </a:xfrm>
          </p:grpSpPr>
          <p:pic>
            <p:nvPicPr>
              <p:cNvPr id="85" name="Imagen 7" descr="Logotipo&#10;&#10;Descripción generada automáticamente con confianza media">
                <a:extLst>
                  <a:ext uri="{FF2B5EF4-FFF2-40B4-BE49-F238E27FC236}">
                    <a16:creationId xmlns:a16="http://schemas.microsoft.com/office/drawing/2014/main" id="{51178B0B-ECA7-A35D-B1FC-881BAFD8B3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55277" y="2729220"/>
                <a:ext cx="709683" cy="399197"/>
              </a:xfrm>
              <a:prstGeom prst="rect">
                <a:avLst/>
              </a:prstGeom>
            </p:spPr>
          </p:pic>
          <p:pic>
            <p:nvPicPr>
              <p:cNvPr id="86" name="Imagen 9" descr="Logotipo&#10;&#10;Descripción generada automáticamente">
                <a:extLst>
                  <a:ext uri="{FF2B5EF4-FFF2-40B4-BE49-F238E27FC236}">
                    <a16:creationId xmlns:a16="http://schemas.microsoft.com/office/drawing/2014/main" id="{123461BE-8DF2-20B8-DDB2-80878AD04B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49197" y="2750053"/>
                <a:ext cx="635611" cy="357531"/>
              </a:xfrm>
              <a:prstGeom prst="rect">
                <a:avLst/>
              </a:prstGeom>
            </p:spPr>
          </p:pic>
          <p:pic>
            <p:nvPicPr>
              <p:cNvPr id="87" name="Imagen 11" descr="Imagen que contiene Logotipo&#10;&#10;Descripción generada automáticamente">
                <a:extLst>
                  <a:ext uri="{FF2B5EF4-FFF2-40B4-BE49-F238E27FC236}">
                    <a16:creationId xmlns:a16="http://schemas.microsoft.com/office/drawing/2014/main" id="{7C80AC39-70BF-CEF8-682A-D556E0AC64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77542" y="2715329"/>
                <a:ext cx="759074" cy="426979"/>
              </a:xfrm>
              <a:prstGeom prst="rect">
                <a:avLst/>
              </a:prstGeom>
            </p:spPr>
          </p:pic>
          <p:pic>
            <p:nvPicPr>
              <p:cNvPr id="88" name="Imagen 13" descr="Logotipo, nombre de la empresa&#10;&#10;Descripción generada automáticamente">
                <a:extLst>
                  <a:ext uri="{FF2B5EF4-FFF2-40B4-BE49-F238E27FC236}">
                    <a16:creationId xmlns:a16="http://schemas.microsoft.com/office/drawing/2014/main" id="{49CF1B0E-937B-112E-5B9D-DDF92E7EB4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71426" y="2711899"/>
                <a:ext cx="771269" cy="433839"/>
              </a:xfrm>
              <a:prstGeom prst="rect">
                <a:avLst/>
              </a:prstGeom>
            </p:spPr>
          </p:pic>
          <p:pic>
            <p:nvPicPr>
              <p:cNvPr id="89" name="Imagen 15" descr="Logotipo&#10;&#10;Descripción generada automáticamente">
                <a:extLst>
                  <a:ext uri="{FF2B5EF4-FFF2-40B4-BE49-F238E27FC236}">
                    <a16:creationId xmlns:a16="http://schemas.microsoft.com/office/drawing/2014/main" id="{11073C2F-4D36-CB01-A283-2C6E37FB8E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51240" y="2701679"/>
                <a:ext cx="807604" cy="454278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453C605-25E4-15C3-0A2F-55979E838482}"/>
                </a:ext>
              </a:extLst>
            </p:cNvPr>
            <p:cNvGrpSpPr/>
            <p:nvPr/>
          </p:nvGrpSpPr>
          <p:grpSpPr>
            <a:xfrm>
              <a:off x="1617656" y="3428838"/>
              <a:ext cx="5908688" cy="1043041"/>
              <a:chOff x="2519901" y="2517269"/>
              <a:chExt cx="5908688" cy="1043041"/>
            </a:xfrm>
          </p:grpSpPr>
          <p:pic>
            <p:nvPicPr>
              <p:cNvPr id="29" name="Imagen 78" descr="Texto&#10;&#10;Descripción generada automáticamente con confianza media">
                <a:extLst>
                  <a:ext uri="{FF2B5EF4-FFF2-40B4-BE49-F238E27FC236}">
                    <a16:creationId xmlns:a16="http://schemas.microsoft.com/office/drawing/2014/main" id="{D54DA2CB-1550-7BB2-8826-D1F9443212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50952" y="2800350"/>
                <a:ext cx="1351039" cy="759960"/>
              </a:xfrm>
              <a:prstGeom prst="rect">
                <a:avLst/>
              </a:prstGeom>
            </p:spPr>
          </p:pic>
          <p:pic>
            <p:nvPicPr>
              <p:cNvPr id="30" name="Imagen 17" descr="Logotipo&#10;&#10;Descripción generada automáticamente">
                <a:extLst>
                  <a:ext uri="{FF2B5EF4-FFF2-40B4-BE49-F238E27FC236}">
                    <a16:creationId xmlns:a16="http://schemas.microsoft.com/office/drawing/2014/main" id="{ADB8FBED-9E53-4A7C-2E80-AC6FCF325D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62670" y="2625013"/>
                <a:ext cx="720000" cy="405000"/>
              </a:xfrm>
              <a:prstGeom prst="rect">
                <a:avLst/>
              </a:prstGeom>
            </p:spPr>
          </p:pic>
          <p:pic>
            <p:nvPicPr>
              <p:cNvPr id="31" name="Imagen 19" descr="Logotipo&#10;&#10;Descripción generada automáticamente">
                <a:extLst>
                  <a:ext uri="{FF2B5EF4-FFF2-40B4-BE49-F238E27FC236}">
                    <a16:creationId xmlns:a16="http://schemas.microsoft.com/office/drawing/2014/main" id="{8FBDAD5E-C11D-BFB2-9AB4-2CD1201093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88043" y="2969855"/>
                <a:ext cx="748356" cy="420951"/>
              </a:xfrm>
              <a:prstGeom prst="rect">
                <a:avLst/>
              </a:prstGeom>
            </p:spPr>
          </p:pic>
          <p:pic>
            <p:nvPicPr>
              <p:cNvPr id="32" name="Imagen 21" descr="Logotipo&#10;&#10;Descripción generada automáticamente">
                <a:extLst>
                  <a:ext uri="{FF2B5EF4-FFF2-40B4-BE49-F238E27FC236}">
                    <a16:creationId xmlns:a16="http://schemas.microsoft.com/office/drawing/2014/main" id="{440A1ED5-F5BE-AD54-49BA-C3B878516A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50465" y="2553544"/>
                <a:ext cx="974110" cy="547938"/>
              </a:xfrm>
              <a:prstGeom prst="rect">
                <a:avLst/>
              </a:prstGeom>
            </p:spPr>
          </p:pic>
          <p:pic>
            <p:nvPicPr>
              <p:cNvPr id="33" name="Imagen 23" descr="Logotipo&#10;&#10;Descripción generada automáticamente">
                <a:extLst>
                  <a:ext uri="{FF2B5EF4-FFF2-40B4-BE49-F238E27FC236}">
                    <a16:creationId xmlns:a16="http://schemas.microsoft.com/office/drawing/2014/main" id="{8B531825-A9EA-FAAF-D8B6-0A4FC00598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39178" y="2563350"/>
                <a:ext cx="939247" cy="528327"/>
              </a:xfrm>
              <a:prstGeom prst="rect">
                <a:avLst/>
              </a:prstGeom>
            </p:spPr>
          </p:pic>
          <p:pic>
            <p:nvPicPr>
              <p:cNvPr id="34" name="Imagen 68" descr="Logotipo&#10;&#10;Descripción generada automáticamente">
                <a:extLst>
                  <a:ext uri="{FF2B5EF4-FFF2-40B4-BE49-F238E27FC236}">
                    <a16:creationId xmlns:a16="http://schemas.microsoft.com/office/drawing/2014/main" id="{4B7AB69A-D1A2-49F9-0D94-BBD93934A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093138" y="2977830"/>
                <a:ext cx="720000" cy="405000"/>
              </a:xfrm>
              <a:prstGeom prst="rect">
                <a:avLst/>
              </a:prstGeom>
            </p:spPr>
          </p:pic>
          <p:pic>
            <p:nvPicPr>
              <p:cNvPr id="35" name="Imagen 70" descr="Texto&#10;&#10;Descripción generada automáticamente con confianza media">
                <a:extLst>
                  <a:ext uri="{FF2B5EF4-FFF2-40B4-BE49-F238E27FC236}">
                    <a16:creationId xmlns:a16="http://schemas.microsoft.com/office/drawing/2014/main" id="{4856D26B-A436-61BA-5057-E673CCBAD8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325500" y="2517269"/>
                <a:ext cx="1103089" cy="620488"/>
              </a:xfrm>
              <a:prstGeom prst="rect">
                <a:avLst/>
              </a:prstGeom>
            </p:spPr>
          </p:pic>
          <p:pic>
            <p:nvPicPr>
              <p:cNvPr id="36" name="Imagen 72" descr="Logotipo&#10;&#10;Descripción generada automáticamente">
                <a:extLst>
                  <a:ext uri="{FF2B5EF4-FFF2-40B4-BE49-F238E27FC236}">
                    <a16:creationId xmlns:a16="http://schemas.microsoft.com/office/drawing/2014/main" id="{CC774507-95E7-A652-27F3-92E370B25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703229" y="2936593"/>
                <a:ext cx="866620" cy="487474"/>
              </a:xfrm>
              <a:prstGeom prst="rect">
                <a:avLst/>
              </a:prstGeom>
            </p:spPr>
          </p:pic>
          <p:pic>
            <p:nvPicPr>
              <p:cNvPr id="37" name="Imagen 74" descr="Logotipo&#10;&#10;Descripción generada automáticamente">
                <a:extLst>
                  <a:ext uri="{FF2B5EF4-FFF2-40B4-BE49-F238E27FC236}">
                    <a16:creationId xmlns:a16="http://schemas.microsoft.com/office/drawing/2014/main" id="{781207B8-A436-88E1-6509-D2F51D1AC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519901" y="2575401"/>
                <a:ext cx="896399" cy="504225"/>
              </a:xfrm>
              <a:prstGeom prst="rect">
                <a:avLst/>
              </a:prstGeom>
            </p:spPr>
          </p:pic>
          <p:pic>
            <p:nvPicPr>
              <p:cNvPr id="38" name="Imagen 76" descr="Logotipo&#10;&#10;Descripción generada automáticamente">
                <a:extLst>
                  <a:ext uri="{FF2B5EF4-FFF2-40B4-BE49-F238E27FC236}">
                    <a16:creationId xmlns:a16="http://schemas.microsoft.com/office/drawing/2014/main" id="{31A4EFC3-359C-A0DB-41EE-73B0F0AB94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613249" y="2941409"/>
                <a:ext cx="849498" cy="477843"/>
              </a:xfrm>
              <a:prstGeom prst="rect">
                <a:avLst/>
              </a:prstGeom>
            </p:spPr>
          </p:pic>
          <p:pic>
            <p:nvPicPr>
              <p:cNvPr id="39" name="Imagen 80" descr="Logotipo&#10;&#10;Descripción generada automáticamente">
                <a:extLst>
                  <a:ext uri="{FF2B5EF4-FFF2-40B4-BE49-F238E27FC236}">
                    <a16:creationId xmlns:a16="http://schemas.microsoft.com/office/drawing/2014/main" id="{0F134FBC-B6EE-FC97-85D9-D5A0B74B35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192994" y="2563372"/>
                <a:ext cx="939167" cy="528282"/>
              </a:xfrm>
              <a:prstGeom prst="rect">
                <a:avLst/>
              </a:prstGeom>
            </p:spPr>
          </p:pic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280834E-3851-40D0-1951-A741B88E5700}"/>
              </a:ext>
            </a:extLst>
          </p:cNvPr>
          <p:cNvGrpSpPr/>
          <p:nvPr/>
        </p:nvGrpSpPr>
        <p:grpSpPr>
          <a:xfrm>
            <a:off x="3311745" y="1879875"/>
            <a:ext cx="1205332" cy="369332"/>
            <a:chOff x="3331780" y="2316055"/>
            <a:chExt cx="1205332" cy="369332"/>
          </a:xfrm>
        </p:grpSpPr>
        <p:sp>
          <p:nvSpPr>
            <p:cNvPr id="92" name="Google Shape;152;p16">
              <a:extLst>
                <a:ext uri="{FF2B5EF4-FFF2-40B4-BE49-F238E27FC236}">
                  <a16:creationId xmlns:a16="http://schemas.microsoft.com/office/drawing/2014/main" id="{CE078D1C-6343-1348-A809-03A247F9D5CC}"/>
                </a:ext>
              </a:extLst>
            </p:cNvPr>
            <p:cNvSpPr/>
            <p:nvPr/>
          </p:nvSpPr>
          <p:spPr>
            <a:xfrm>
              <a:off x="3331780" y="2337234"/>
              <a:ext cx="1205332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FCBE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3" name="Rounded Rectangle 45">
              <a:extLst>
                <a:ext uri="{FF2B5EF4-FFF2-40B4-BE49-F238E27FC236}">
                  <a16:creationId xmlns:a16="http://schemas.microsoft.com/office/drawing/2014/main" id="{F71753DA-158C-6883-601D-291D6ABA0B35}"/>
                </a:ext>
              </a:extLst>
            </p:cNvPr>
            <p:cNvSpPr/>
            <p:nvPr/>
          </p:nvSpPr>
          <p:spPr>
            <a:xfrm>
              <a:off x="3408667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4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FC7859E-4319-EBBA-CB22-C0F56DBD9C78}"/>
                </a:ext>
              </a:extLst>
            </p:cNvPr>
            <p:cNvSpPr txBox="1"/>
            <p:nvPr/>
          </p:nvSpPr>
          <p:spPr>
            <a:xfrm>
              <a:off x="3574537" y="2316055"/>
              <a:ext cx="93965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Bienes y </a:t>
              </a:r>
              <a:b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</a:b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Servicios Pub.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0CE0912-00D0-C1C3-EF83-B89C561A1D74}"/>
              </a:ext>
            </a:extLst>
          </p:cNvPr>
          <p:cNvGrpSpPr/>
          <p:nvPr/>
        </p:nvGrpSpPr>
        <p:grpSpPr>
          <a:xfrm>
            <a:off x="271633" y="1901054"/>
            <a:ext cx="869340" cy="326974"/>
            <a:chOff x="291668" y="2337234"/>
            <a:chExt cx="869340" cy="326974"/>
          </a:xfrm>
        </p:grpSpPr>
        <p:sp>
          <p:nvSpPr>
            <p:cNvPr id="97" name="Google Shape;203;p16">
              <a:extLst>
                <a:ext uri="{FF2B5EF4-FFF2-40B4-BE49-F238E27FC236}">
                  <a16:creationId xmlns:a16="http://schemas.microsoft.com/office/drawing/2014/main" id="{9C975417-4BD0-9FCA-0744-D191D85C1407}"/>
                </a:ext>
              </a:extLst>
            </p:cNvPr>
            <p:cNvSpPr/>
            <p:nvPr/>
          </p:nvSpPr>
          <p:spPr>
            <a:xfrm>
              <a:off x="291668" y="2337234"/>
              <a:ext cx="822429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FCBE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CA686B9-A90F-5576-D0B5-1B1EB052B56E}"/>
                </a:ext>
              </a:extLst>
            </p:cNvPr>
            <p:cNvSpPr txBox="1"/>
            <p:nvPr/>
          </p:nvSpPr>
          <p:spPr>
            <a:xfrm>
              <a:off x="541075" y="2385305"/>
              <a:ext cx="619933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Tierras</a:t>
              </a:r>
            </a:p>
          </p:txBody>
        </p:sp>
        <p:sp>
          <p:nvSpPr>
            <p:cNvPr id="99" name="Rounded Rectangle 27">
              <a:extLst>
                <a:ext uri="{FF2B5EF4-FFF2-40B4-BE49-F238E27FC236}">
                  <a16:creationId xmlns:a16="http://schemas.microsoft.com/office/drawing/2014/main" id="{7BDC3233-189E-8C46-CEBA-240DDDF39081}"/>
                </a:ext>
              </a:extLst>
            </p:cNvPr>
            <p:cNvSpPr/>
            <p:nvPr/>
          </p:nvSpPr>
          <p:spPr>
            <a:xfrm>
              <a:off x="362888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E2C98F0F-EF7A-00AF-E8E7-7E5330B08EF6}"/>
              </a:ext>
            </a:extLst>
          </p:cNvPr>
          <p:cNvGrpSpPr/>
          <p:nvPr/>
        </p:nvGrpSpPr>
        <p:grpSpPr>
          <a:xfrm>
            <a:off x="1145487" y="1879875"/>
            <a:ext cx="1009025" cy="369332"/>
            <a:chOff x="1165522" y="2316055"/>
            <a:chExt cx="1009025" cy="369332"/>
          </a:xfrm>
        </p:grpSpPr>
        <p:sp>
          <p:nvSpPr>
            <p:cNvPr id="102" name="Google Shape;175;p16">
              <a:extLst>
                <a:ext uri="{FF2B5EF4-FFF2-40B4-BE49-F238E27FC236}">
                  <a16:creationId xmlns:a16="http://schemas.microsoft.com/office/drawing/2014/main" id="{E7FAD14B-4E2F-3B37-BFD0-388EF22ED9C3}"/>
                </a:ext>
              </a:extLst>
            </p:cNvPr>
            <p:cNvSpPr/>
            <p:nvPr/>
          </p:nvSpPr>
          <p:spPr>
            <a:xfrm>
              <a:off x="1165522" y="2337234"/>
              <a:ext cx="1009025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D421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5D53787-E751-F3BE-A9B4-67481AD61F81}"/>
                </a:ext>
              </a:extLst>
            </p:cNvPr>
            <p:cNvSpPr txBox="1"/>
            <p:nvPr/>
          </p:nvSpPr>
          <p:spPr>
            <a:xfrm>
              <a:off x="1392085" y="2316055"/>
              <a:ext cx="76975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Economía Campesina</a:t>
              </a:r>
            </a:p>
          </p:txBody>
        </p:sp>
        <p:sp>
          <p:nvSpPr>
            <p:cNvPr id="104" name="Rounded Rectangle 35">
              <a:extLst>
                <a:ext uri="{FF2B5EF4-FFF2-40B4-BE49-F238E27FC236}">
                  <a16:creationId xmlns:a16="http://schemas.microsoft.com/office/drawing/2014/main" id="{B3027158-D921-395E-C725-44E0B426B260}"/>
                </a:ext>
              </a:extLst>
            </p:cNvPr>
            <p:cNvSpPr/>
            <p:nvPr/>
          </p:nvSpPr>
          <p:spPr>
            <a:xfrm>
              <a:off x="1199857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2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BF09994-C86F-546F-463D-3BFB9E7CFC61}"/>
              </a:ext>
            </a:extLst>
          </p:cNvPr>
          <p:cNvGrpSpPr/>
          <p:nvPr/>
        </p:nvGrpSpPr>
        <p:grpSpPr>
          <a:xfrm>
            <a:off x="2197649" y="1879875"/>
            <a:ext cx="1119350" cy="369332"/>
            <a:chOff x="2217684" y="2316055"/>
            <a:chExt cx="1119350" cy="369332"/>
          </a:xfrm>
        </p:grpSpPr>
        <p:sp>
          <p:nvSpPr>
            <p:cNvPr id="107" name="Google Shape;126;p16">
              <a:extLst>
                <a:ext uri="{FF2B5EF4-FFF2-40B4-BE49-F238E27FC236}">
                  <a16:creationId xmlns:a16="http://schemas.microsoft.com/office/drawing/2014/main" id="{A85F7F5A-9448-91EA-6B48-EB9CF7D3A728}"/>
                </a:ext>
              </a:extLst>
            </p:cNvPr>
            <p:cNvSpPr/>
            <p:nvPr/>
          </p:nvSpPr>
          <p:spPr>
            <a:xfrm>
              <a:off x="2217684" y="2337234"/>
              <a:ext cx="1088222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37934" y="5037"/>
                  </a:move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lnTo>
                    <a:pt x="1417" y="1"/>
                  </a:ln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close/>
                </a:path>
              </a:pathLst>
            </a:custGeom>
            <a:solidFill>
              <a:srgbClr val="459B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153E373-7AC3-B212-3305-DD2FC38131C4}"/>
                </a:ext>
              </a:extLst>
            </p:cNvPr>
            <p:cNvSpPr txBox="1"/>
            <p:nvPr/>
          </p:nvSpPr>
          <p:spPr>
            <a:xfrm>
              <a:off x="2422874" y="2316055"/>
              <a:ext cx="91416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Ordenamiento Territorial</a:t>
              </a:r>
            </a:p>
          </p:txBody>
        </p:sp>
        <p:sp>
          <p:nvSpPr>
            <p:cNvPr id="109" name="Rounded Rectangle 40">
              <a:extLst>
                <a:ext uri="{FF2B5EF4-FFF2-40B4-BE49-F238E27FC236}">
                  <a16:creationId xmlns:a16="http://schemas.microsoft.com/office/drawing/2014/main" id="{E26B2222-2102-AF49-E052-C66224D8C386}"/>
                </a:ext>
              </a:extLst>
            </p:cNvPr>
            <p:cNvSpPr/>
            <p:nvPr/>
          </p:nvSpPr>
          <p:spPr>
            <a:xfrm>
              <a:off x="2272687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3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855295D-6BCC-4108-300E-1A4D61EE3BEE}"/>
              </a:ext>
            </a:extLst>
          </p:cNvPr>
          <p:cNvGrpSpPr/>
          <p:nvPr/>
        </p:nvGrpSpPr>
        <p:grpSpPr>
          <a:xfrm>
            <a:off x="4539561" y="1901054"/>
            <a:ext cx="784915" cy="326974"/>
            <a:chOff x="4606892" y="2337234"/>
            <a:chExt cx="784915" cy="326974"/>
          </a:xfrm>
        </p:grpSpPr>
        <p:sp>
          <p:nvSpPr>
            <p:cNvPr id="112" name="Google Shape;107;p16">
              <a:extLst>
                <a:ext uri="{FF2B5EF4-FFF2-40B4-BE49-F238E27FC236}">
                  <a16:creationId xmlns:a16="http://schemas.microsoft.com/office/drawing/2014/main" id="{637AF527-0A34-CF42-A8CF-A1C55374040B}"/>
                </a:ext>
              </a:extLst>
            </p:cNvPr>
            <p:cNvSpPr/>
            <p:nvPr/>
          </p:nvSpPr>
          <p:spPr>
            <a:xfrm>
              <a:off x="4606892" y="2337234"/>
              <a:ext cx="784915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D421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850AF14-B82D-BA1A-5FE5-9E119C28F09D}"/>
                </a:ext>
              </a:extLst>
            </p:cNvPr>
            <p:cNvSpPr txBox="1"/>
            <p:nvPr/>
          </p:nvSpPr>
          <p:spPr>
            <a:xfrm>
              <a:off x="4869086" y="2385305"/>
              <a:ext cx="498531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I+D+i</a:t>
              </a:r>
            </a:p>
          </p:txBody>
        </p:sp>
        <p:sp>
          <p:nvSpPr>
            <p:cNvPr id="114" name="Rounded Rectangle 50">
              <a:extLst>
                <a:ext uri="{FF2B5EF4-FFF2-40B4-BE49-F238E27FC236}">
                  <a16:creationId xmlns:a16="http://schemas.microsoft.com/office/drawing/2014/main" id="{8ACCB440-9927-54A6-2B6D-F4850EE28B5F}"/>
                </a:ext>
              </a:extLst>
            </p:cNvPr>
            <p:cNvSpPr/>
            <p:nvPr/>
          </p:nvSpPr>
          <p:spPr>
            <a:xfrm>
              <a:off x="4667743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5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2A799F9-2928-9624-012B-02E8CD3A0F79}"/>
              </a:ext>
            </a:extLst>
          </p:cNvPr>
          <p:cNvGrpSpPr/>
          <p:nvPr/>
        </p:nvGrpSpPr>
        <p:grpSpPr>
          <a:xfrm>
            <a:off x="5361262" y="1879875"/>
            <a:ext cx="1456826" cy="369332"/>
            <a:chOff x="5512676" y="2316055"/>
            <a:chExt cx="1456826" cy="369332"/>
          </a:xfrm>
        </p:grpSpPr>
        <p:sp>
          <p:nvSpPr>
            <p:cNvPr id="117" name="Google Shape;203;p16">
              <a:extLst>
                <a:ext uri="{FF2B5EF4-FFF2-40B4-BE49-F238E27FC236}">
                  <a16:creationId xmlns:a16="http://schemas.microsoft.com/office/drawing/2014/main" id="{6981AE3D-9B2C-F33B-51A1-A922466EC120}"/>
                </a:ext>
              </a:extLst>
            </p:cNvPr>
            <p:cNvSpPr/>
            <p:nvPr/>
          </p:nvSpPr>
          <p:spPr>
            <a:xfrm>
              <a:off x="5512676" y="2337234"/>
              <a:ext cx="1408386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459B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117441D0-FD58-02B7-CA92-8AB86586E472}"/>
                </a:ext>
              </a:extLst>
            </p:cNvPr>
            <p:cNvSpPr txBox="1"/>
            <p:nvPr/>
          </p:nvSpPr>
          <p:spPr>
            <a:xfrm>
              <a:off x="5756544" y="2316055"/>
              <a:ext cx="12129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Economía Campesina y Étnica</a:t>
              </a:r>
            </a:p>
          </p:txBody>
        </p:sp>
        <p:sp>
          <p:nvSpPr>
            <p:cNvPr id="119" name="Rounded Rectangle 55">
              <a:extLst>
                <a:ext uri="{FF2B5EF4-FFF2-40B4-BE49-F238E27FC236}">
                  <a16:creationId xmlns:a16="http://schemas.microsoft.com/office/drawing/2014/main" id="{00603B17-1FB9-7370-815D-A19A0269B692}"/>
                </a:ext>
              </a:extLst>
            </p:cNvPr>
            <p:cNvSpPr/>
            <p:nvPr/>
          </p:nvSpPr>
          <p:spPr>
            <a:xfrm>
              <a:off x="5579179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6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6D22CF1-E596-D678-6A38-132B237283C3}"/>
              </a:ext>
            </a:extLst>
          </p:cNvPr>
          <p:cNvGrpSpPr/>
          <p:nvPr/>
        </p:nvGrpSpPr>
        <p:grpSpPr>
          <a:xfrm>
            <a:off x="6790668" y="1879875"/>
            <a:ext cx="1086420" cy="369332"/>
            <a:chOff x="6884276" y="2316055"/>
            <a:chExt cx="1086420" cy="369332"/>
          </a:xfrm>
        </p:grpSpPr>
        <p:sp>
          <p:nvSpPr>
            <p:cNvPr id="122" name="Google Shape;175;p16">
              <a:extLst>
                <a:ext uri="{FF2B5EF4-FFF2-40B4-BE49-F238E27FC236}">
                  <a16:creationId xmlns:a16="http://schemas.microsoft.com/office/drawing/2014/main" id="{152958E7-27FA-D846-2EA4-A7019AED4DD8}"/>
                </a:ext>
              </a:extLst>
            </p:cNvPr>
            <p:cNvSpPr/>
            <p:nvPr/>
          </p:nvSpPr>
          <p:spPr>
            <a:xfrm>
              <a:off x="6884276" y="2337234"/>
              <a:ext cx="1060703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1417" y="1"/>
                  </a:move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lnTo>
                    <a:pt x="37934" y="5037"/>
                  </a:ln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close/>
                </a:path>
              </a:pathLst>
            </a:custGeom>
            <a:solidFill>
              <a:srgbClr val="FCBE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45EB1DB-0883-C685-3813-DA32E067F7A0}"/>
                </a:ext>
              </a:extLst>
            </p:cNvPr>
            <p:cNvSpPr txBox="1"/>
            <p:nvPr/>
          </p:nvSpPr>
          <p:spPr>
            <a:xfrm>
              <a:off x="7095037" y="2316055"/>
              <a:ext cx="87565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Crédito Agropecuario</a:t>
              </a:r>
            </a:p>
          </p:txBody>
        </p:sp>
        <p:sp>
          <p:nvSpPr>
            <p:cNvPr id="124" name="Rounded Rectangle 60">
              <a:extLst>
                <a:ext uri="{FF2B5EF4-FFF2-40B4-BE49-F238E27FC236}">
                  <a16:creationId xmlns:a16="http://schemas.microsoft.com/office/drawing/2014/main" id="{C6ACC7AD-2887-EC6C-D090-1C826D5E25AD}"/>
                </a:ext>
              </a:extLst>
            </p:cNvPr>
            <p:cNvSpPr/>
            <p:nvPr/>
          </p:nvSpPr>
          <p:spPr>
            <a:xfrm>
              <a:off x="6942470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7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C83D062-7534-81D0-BF3B-1008E53AEEAF}"/>
              </a:ext>
            </a:extLst>
          </p:cNvPr>
          <p:cNvGrpSpPr/>
          <p:nvPr/>
        </p:nvGrpSpPr>
        <p:grpSpPr>
          <a:xfrm>
            <a:off x="7863342" y="1879875"/>
            <a:ext cx="1009025" cy="369332"/>
            <a:chOff x="8014757" y="2316055"/>
            <a:chExt cx="1009025" cy="369332"/>
          </a:xfrm>
        </p:grpSpPr>
        <p:sp>
          <p:nvSpPr>
            <p:cNvPr id="127" name="Google Shape;126;p16">
              <a:extLst>
                <a:ext uri="{FF2B5EF4-FFF2-40B4-BE49-F238E27FC236}">
                  <a16:creationId xmlns:a16="http://schemas.microsoft.com/office/drawing/2014/main" id="{8F9ED46A-F60B-0CB7-5F05-96AF4B56A7E2}"/>
                </a:ext>
              </a:extLst>
            </p:cNvPr>
            <p:cNvSpPr/>
            <p:nvPr/>
          </p:nvSpPr>
          <p:spPr>
            <a:xfrm>
              <a:off x="8014757" y="2337234"/>
              <a:ext cx="1009025" cy="326974"/>
            </a:xfrm>
            <a:custGeom>
              <a:avLst/>
              <a:gdLst/>
              <a:ahLst/>
              <a:cxnLst/>
              <a:rect l="l" t="t" r="r" b="b"/>
              <a:pathLst>
                <a:path w="39244" h="12717" extrusionOk="0">
                  <a:moveTo>
                    <a:pt x="37934" y="5037"/>
                  </a:moveTo>
                  <a:lnTo>
                    <a:pt x="37934" y="1406"/>
                  </a:lnTo>
                  <a:cubicBezTo>
                    <a:pt x="37934" y="632"/>
                    <a:pt x="37302" y="1"/>
                    <a:pt x="36517" y="1"/>
                  </a:cubicBezTo>
                  <a:lnTo>
                    <a:pt x="1417" y="1"/>
                  </a:lnTo>
                  <a:cubicBezTo>
                    <a:pt x="631" y="1"/>
                    <a:pt x="0" y="632"/>
                    <a:pt x="0" y="1406"/>
                  </a:cubicBezTo>
                  <a:lnTo>
                    <a:pt x="0" y="5037"/>
                  </a:lnTo>
                  <a:lnTo>
                    <a:pt x="1310" y="6359"/>
                  </a:lnTo>
                  <a:lnTo>
                    <a:pt x="0" y="7668"/>
                  </a:lnTo>
                  <a:lnTo>
                    <a:pt x="0" y="11300"/>
                  </a:lnTo>
                  <a:cubicBezTo>
                    <a:pt x="0" y="12073"/>
                    <a:pt x="631" y="12716"/>
                    <a:pt x="1417" y="12716"/>
                  </a:cubicBezTo>
                  <a:lnTo>
                    <a:pt x="36517" y="12716"/>
                  </a:lnTo>
                  <a:cubicBezTo>
                    <a:pt x="37302" y="12716"/>
                    <a:pt x="37934" y="12073"/>
                    <a:pt x="37934" y="11300"/>
                  </a:cubicBezTo>
                  <a:lnTo>
                    <a:pt x="37934" y="7668"/>
                  </a:lnTo>
                  <a:lnTo>
                    <a:pt x="39243" y="6359"/>
                  </a:lnTo>
                  <a:close/>
                </a:path>
              </a:pathLst>
            </a:custGeom>
            <a:solidFill>
              <a:srgbClr val="D421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0B89BFF-CC4D-6C43-0E81-F35583BC5A46}"/>
                </a:ext>
              </a:extLst>
            </p:cNvPr>
            <p:cNvSpPr txBox="1"/>
            <p:nvPr/>
          </p:nvSpPr>
          <p:spPr>
            <a:xfrm>
              <a:off x="8269171" y="2316055"/>
              <a:ext cx="75425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Territorios Étnicos</a:t>
              </a:r>
            </a:p>
          </p:txBody>
        </p:sp>
        <p:sp>
          <p:nvSpPr>
            <p:cNvPr id="129" name="Rounded Rectangle 65">
              <a:extLst>
                <a:ext uri="{FF2B5EF4-FFF2-40B4-BE49-F238E27FC236}">
                  <a16:creationId xmlns:a16="http://schemas.microsoft.com/office/drawing/2014/main" id="{C64CBD62-8795-2D4E-75C8-AD0F08978BB5}"/>
                </a:ext>
              </a:extLst>
            </p:cNvPr>
            <p:cNvSpPr/>
            <p:nvPr/>
          </p:nvSpPr>
          <p:spPr>
            <a:xfrm>
              <a:off x="8076943" y="2379317"/>
              <a:ext cx="205563" cy="242808"/>
            </a:xfrm>
            <a:prstGeom prst="roundRect">
              <a:avLst>
                <a:gd name="adj" fmla="val 1994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8</a:t>
              </a:r>
            </a:p>
          </p:txBody>
        </p:sp>
      </p:grpSp>
      <p:pic>
        <p:nvPicPr>
          <p:cNvPr id="132" name="Gráfico 3" descr="Tractor with solid fill">
            <a:extLst>
              <a:ext uri="{FF2B5EF4-FFF2-40B4-BE49-F238E27FC236}">
                <a16:creationId xmlns:a16="http://schemas.microsoft.com/office/drawing/2014/main" id="{62A8ECAF-90F8-17E9-88F2-C2BDB59C01A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-35273" y="84664"/>
            <a:ext cx="794626" cy="79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5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8559B-98FC-8336-0B7C-84B2CB4D3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>
            <a:extLst>
              <a:ext uri="{FF2B5EF4-FFF2-40B4-BE49-F238E27FC236}">
                <a16:creationId xmlns:a16="http://schemas.microsoft.com/office/drawing/2014/main" id="{EE99C1B3-57FD-34D7-3F41-013EE7D9DB1A}"/>
              </a:ext>
            </a:extLst>
          </p:cNvPr>
          <p:cNvSpPr txBox="1"/>
          <p:nvPr/>
        </p:nvSpPr>
        <p:spPr>
          <a:xfrm>
            <a:off x="-39506" y="1117949"/>
            <a:ext cx="4442983" cy="2653370"/>
          </a:xfrm>
          <a:prstGeom prst="roundRect">
            <a:avLst>
              <a:gd name="adj" fmla="val 17954"/>
            </a:avLst>
          </a:prstGeom>
          <a:solidFill>
            <a:schemeClr val="bg1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00" b="0" i="0" u="none" strike="noStrike" kern="0" cap="none" spc="0" normalizeH="0" baseline="0" noProof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CD07FB8-D126-ADF4-5923-46DFFE6C0DA4}"/>
              </a:ext>
            </a:extLst>
          </p:cNvPr>
          <p:cNvSpPr txBox="1">
            <a:spLocks/>
          </p:cNvSpPr>
          <p:nvPr/>
        </p:nvSpPr>
        <p:spPr>
          <a:xfrm>
            <a:off x="668346" y="480147"/>
            <a:ext cx="8479692" cy="275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Productividad</a:t>
            </a: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Rural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37A7D356-EA6D-8DC7-F305-A60D95F3B771}"/>
              </a:ext>
            </a:extLst>
          </p:cNvPr>
          <p:cNvSpPr txBox="1">
            <a:spLocks/>
          </p:cNvSpPr>
          <p:nvPr/>
        </p:nvSpPr>
        <p:spPr>
          <a:xfrm>
            <a:off x="3191700" y="4876330"/>
            <a:ext cx="7402965" cy="195263"/>
          </a:xfrm>
          <a:prstGeom prst="rect">
            <a:avLst/>
          </a:prstGeom>
        </p:spPr>
        <p:txBody>
          <a:bodyPr lIns="91440" tIns="45720" rIns="91440" bIns="4572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FAOSTAT (2022), </a:t>
            </a:r>
            <a:r>
              <a:rPr kumimoji="0" lang="en-US" sz="1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elaboración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propia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  <p:sp>
        <p:nvSpPr>
          <p:cNvPr id="19" name="Google Shape;657;p1">
            <a:extLst>
              <a:ext uri="{FF2B5EF4-FFF2-40B4-BE49-F238E27FC236}">
                <a16:creationId xmlns:a16="http://schemas.microsoft.com/office/drawing/2014/main" id="{8802E823-52BF-0ECC-6696-BF7B3106071C}"/>
              </a:ext>
            </a:extLst>
          </p:cNvPr>
          <p:cNvSpPr/>
          <p:nvPr/>
        </p:nvSpPr>
        <p:spPr>
          <a:xfrm>
            <a:off x="161135" y="745343"/>
            <a:ext cx="8485322" cy="276741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Tenemos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una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baja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productividad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sector </a:t>
            </a:r>
            <a:r>
              <a:rPr kumimoji="0" lang="en-US" sz="1400" b="1" i="0" u="none" strike="noStrike" kern="0" cap="none" spc="0" normalizeH="0" baseline="0" noProof="0" err="1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agropecuario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32" name="Gráfico 3" descr="Tractor with solid fill">
            <a:extLst>
              <a:ext uri="{FF2B5EF4-FFF2-40B4-BE49-F238E27FC236}">
                <a16:creationId xmlns:a16="http://schemas.microsoft.com/office/drawing/2014/main" id="{62A8ECAF-90F8-17E9-88F2-C2BDB59C0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5273" y="84664"/>
            <a:ext cx="794626" cy="794626"/>
          </a:xfrm>
          <a:prstGeom prst="rect">
            <a:avLst/>
          </a:prstGeom>
        </p:spPr>
      </p:pic>
      <p:pic>
        <p:nvPicPr>
          <p:cNvPr id="2" name="Picture 1" descr="Gráfico&#10;&#10;Descripción generada automáticamente">
            <a:extLst>
              <a:ext uri="{FF2B5EF4-FFF2-40B4-BE49-F238E27FC236}">
                <a16:creationId xmlns:a16="http://schemas.microsoft.com/office/drawing/2014/main" id="{A4F51108-97F1-2FCE-D03B-5D9FF416E5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1806" y="1018756"/>
            <a:ext cx="5724883" cy="3861187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5CD7E8A-CA2F-1FD8-1BCF-FA2902E1EFB8}"/>
              </a:ext>
            </a:extLst>
          </p:cNvPr>
          <p:cNvSpPr txBox="1"/>
          <p:nvPr/>
        </p:nvSpPr>
        <p:spPr>
          <a:xfrm>
            <a:off x="170815" y="1286827"/>
            <a:ext cx="3024915" cy="22365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Un trabajador del sector agrario en Colombia trabaja en promedio 47 horas a la semana, pero produce 13 veces menos que su par de Estados Unidos o Países Bajos. 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MX" sz="1400" b="0" i="0" u="none" strike="noStrike" kern="0" cap="none" spc="0" normalizeH="0" baseline="0" noProof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El uso de tecnología en el campo colombiano es limitado: solo el 16% de las fincas emplean maquinaria (DANE, 2014)</a:t>
            </a:r>
            <a:endParaRPr kumimoji="0" lang="es-MX" sz="1800" b="1" i="0" u="none" strike="noStrike" kern="0" cap="none" spc="0" normalizeH="0" baseline="0" noProof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99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6">
            <a:extLst>
              <a:ext uri="{FF2B5EF4-FFF2-40B4-BE49-F238E27FC236}">
                <a16:creationId xmlns:a16="http://schemas.microsoft.com/office/drawing/2014/main" id="{1A02F251-23F1-00D5-5940-1B30F47BA5A4}"/>
              </a:ext>
            </a:extLst>
          </p:cNvPr>
          <p:cNvSpPr/>
          <p:nvPr/>
        </p:nvSpPr>
        <p:spPr>
          <a:xfrm>
            <a:off x="0" y="0"/>
            <a:ext cx="9144000" cy="5145088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98000">
                <a:schemeClr val="tx1">
                  <a:alpha val="34289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9FA19F-184E-64BF-6DC2-CED26EFAC9B9}"/>
              </a:ext>
            </a:extLst>
          </p:cNvPr>
          <p:cNvSpPr txBox="1"/>
          <p:nvPr/>
        </p:nvSpPr>
        <p:spPr>
          <a:xfrm>
            <a:off x="686889" y="2363274"/>
            <a:ext cx="7770223" cy="156966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6000" b="1">
                <a:solidFill>
                  <a:srgbClr val="FBFAFA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4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Levantar la cabeza</a:t>
            </a:r>
            <a:br>
              <a:rPr kumimoji="0" lang="es-CO" sz="4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s-CO" sz="4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y mirar al futuro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0AAC15-8170-7015-1244-EB1BC3306E0D}"/>
              </a:ext>
            </a:extLst>
          </p:cNvPr>
          <p:cNvGrpSpPr/>
          <p:nvPr/>
        </p:nvGrpSpPr>
        <p:grpSpPr>
          <a:xfrm>
            <a:off x="7587344" y="0"/>
            <a:ext cx="1234440" cy="1364379"/>
            <a:chOff x="7587344" y="0"/>
            <a:chExt cx="1234440" cy="13643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F539899-17B3-8413-3597-EFF55AA1E3BA}"/>
                </a:ext>
              </a:extLst>
            </p:cNvPr>
            <p:cNvSpPr txBox="1"/>
            <p:nvPr/>
          </p:nvSpPr>
          <p:spPr>
            <a:xfrm>
              <a:off x="7587344" y="0"/>
              <a:ext cx="1234440" cy="1364379"/>
            </a:xfrm>
            <a:prstGeom prst="rect">
              <a:avLst/>
            </a:prstGeom>
            <a:solidFill>
              <a:srgbClr val="FCBE17"/>
            </a:solidFill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CFABE4-E47E-422B-1063-E60705A40689}"/>
                </a:ext>
              </a:extLst>
            </p:cNvPr>
            <p:cNvSpPr txBox="1"/>
            <p:nvPr/>
          </p:nvSpPr>
          <p:spPr>
            <a:xfrm>
              <a:off x="7727511" y="243840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5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56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>
            <a:extLst>
              <a:ext uri="{FF2B5EF4-FFF2-40B4-BE49-F238E27FC236}">
                <a16:creationId xmlns:a16="http://schemas.microsoft.com/office/drawing/2014/main" id="{B6AF0C5C-C4E2-8BD0-01A0-C42C65922639}"/>
              </a:ext>
            </a:extLst>
          </p:cNvPr>
          <p:cNvSpPr txBox="1"/>
          <p:nvPr/>
        </p:nvSpPr>
        <p:spPr>
          <a:xfrm>
            <a:off x="208430" y="1258128"/>
            <a:ext cx="4432200" cy="1736531"/>
          </a:xfrm>
          <a:prstGeom prst="roundRect">
            <a:avLst>
              <a:gd name="adj" fmla="val 17954"/>
            </a:avLst>
          </a:prstGeom>
          <a:solidFill>
            <a:schemeClr val="bg1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00" b="0" i="0" u="none" strike="noStrike" kern="0" cap="none" spc="0" normalizeH="0" baseline="0" noProof="0">
              <a:ln>
                <a:noFill/>
              </a:ln>
              <a:solidFill>
                <a:srgbClr val="32946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Desarrollo </a:t>
            </a:r>
            <a:r>
              <a:rPr lang="en-US" err="1"/>
              <a:t>empresarial</a:t>
            </a:r>
            <a:endParaRPr lang="es-CO"/>
          </a:p>
        </p:txBody>
      </p:sp>
      <p:pic>
        <p:nvPicPr>
          <p:cNvPr id="4" name="Gráfico 3" descr="Edificio contorno">
            <a:extLst>
              <a:ext uri="{FF2B5EF4-FFF2-40B4-BE49-F238E27FC236}">
                <a16:creationId xmlns:a16="http://schemas.microsoft.com/office/drawing/2014/main" id="{D57D8370-444E-E645-C34D-1D0CBEB9F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680" y="179864"/>
            <a:ext cx="697230" cy="697230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5D7102AC-AEA7-8052-617C-769B75EA1920}"/>
              </a:ext>
            </a:extLst>
          </p:cNvPr>
          <p:cNvGrpSpPr/>
          <p:nvPr/>
        </p:nvGrpSpPr>
        <p:grpSpPr>
          <a:xfrm>
            <a:off x="3880551" y="986800"/>
            <a:ext cx="4656619" cy="3335317"/>
            <a:chOff x="4154871" y="1183035"/>
            <a:chExt cx="4656619" cy="3335317"/>
          </a:xfrm>
        </p:grpSpPr>
        <p:grpSp>
          <p:nvGrpSpPr>
            <p:cNvPr id="10" name="Group 19">
              <a:extLst>
                <a:ext uri="{FF2B5EF4-FFF2-40B4-BE49-F238E27FC236}">
                  <a16:creationId xmlns:a16="http://schemas.microsoft.com/office/drawing/2014/main" id="{CD27A9B1-79DF-D205-F8ED-193F88E84FE8}"/>
                </a:ext>
              </a:extLst>
            </p:cNvPr>
            <p:cNvGrpSpPr/>
            <p:nvPr/>
          </p:nvGrpSpPr>
          <p:grpSpPr>
            <a:xfrm>
              <a:off x="4154871" y="1183035"/>
              <a:ext cx="4656619" cy="3335317"/>
              <a:chOff x="4154871" y="1338852"/>
              <a:chExt cx="4656619" cy="3097122"/>
            </a:xfrm>
          </p:grpSpPr>
          <p:sp>
            <p:nvSpPr>
              <p:cNvPr id="14" name="Rounded Rectangle 18">
                <a:extLst>
                  <a:ext uri="{FF2B5EF4-FFF2-40B4-BE49-F238E27FC236}">
                    <a16:creationId xmlns:a16="http://schemas.microsoft.com/office/drawing/2014/main" id="{C49BE87B-D436-D18E-0BDF-5243A50A82FD}"/>
                  </a:ext>
                </a:extLst>
              </p:cNvPr>
              <p:cNvSpPr/>
              <p:nvPr/>
            </p:nvSpPr>
            <p:spPr>
              <a:xfrm>
                <a:off x="4154871" y="1338852"/>
                <a:ext cx="4656619" cy="3097122"/>
              </a:xfrm>
              <a:prstGeom prst="roundRect">
                <a:avLst>
                  <a:gd name="adj" fmla="val 5058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15" name="Google Shape;750;p22">
                <a:extLst>
                  <a:ext uri="{FF2B5EF4-FFF2-40B4-BE49-F238E27FC236}">
                    <a16:creationId xmlns:a16="http://schemas.microsoft.com/office/drawing/2014/main" id="{6A8B8243-CA7F-6F0C-D812-094E1A6824F9}"/>
                  </a:ext>
                </a:extLst>
              </p:cNvPr>
              <p:cNvSpPr txBox="1"/>
              <p:nvPr/>
            </p:nvSpPr>
            <p:spPr>
              <a:xfrm>
                <a:off x="4266034" y="1354714"/>
                <a:ext cx="4432200" cy="5447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4946E"/>
                  </a:buClr>
                  <a:buSzPts val="1800"/>
                  <a:buFont typeface="Arial"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Productividad</a:t>
                </a:r>
                <a:r>
                  <a:rPr kumimoji="0" 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 </a:t>
                </a:r>
                <a:r>
                  <a:rPr kumimoji="0" lang="en-US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laboral</a:t>
                </a:r>
                <a:r>
                  <a:rPr kumimoji="0" 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 </a:t>
                </a:r>
                <a:r>
                  <a:rPr kumimoji="0" lang="en-US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por</a:t>
                </a:r>
                <a:r>
                  <a:rPr kumimoji="0" 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 </a:t>
                </a:r>
                <a:r>
                  <a:rPr kumimoji="0" lang="en-US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tamaño</a:t>
                </a:r>
                <a:r>
                  <a:rPr kumimoji="0" 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 de </a:t>
                </a:r>
                <a:r>
                  <a:rPr kumimoji="0" lang="en-US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micronegocios</a:t>
                </a:r>
                <a:r>
                  <a:rPr kumimoji="0" 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585757"/>
                    </a:solidFill>
                    <a:effectLst/>
                    <a:uLnTx/>
                    <a:uFillTx/>
                    <a:latin typeface="Franklin Gothic Book"/>
                    <a:ea typeface="Calibri" panose="020F0502020204030204" pitchFamily="34" charset="0"/>
                    <a:cs typeface="Arial"/>
                    <a:sym typeface="Arial"/>
                  </a:rPr>
                  <a:t> </a:t>
                </a:r>
                <a:br>
                  <a:rPr kumimoji="0" 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34946E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</a:br>
                <a:r>
                  <a: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(miles de pesos/</a:t>
                </a:r>
                <a:r>
                  <a:rPr kumimoji="0" lang="en-US" sz="1100" b="0" i="0" u="none" strike="noStrike" kern="0" cap="none" spc="0" normalizeH="0" baseline="0" noProof="0" err="1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trabajador</a:t>
                </a:r>
                <a:r>
                  <a: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/ hora). Colombia, 2022.</a:t>
                </a:r>
                <a:r>
                  <a: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 </a:t>
                </a: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aphicFrame>
          <p:nvGraphicFramePr>
            <p:cNvPr id="16" name="Gráfico 15">
              <a:extLst>
                <a:ext uri="{FF2B5EF4-FFF2-40B4-BE49-F238E27FC236}">
                  <a16:creationId xmlns:a16="http://schemas.microsoft.com/office/drawing/2014/main" id="{E9DB516C-143A-8025-CF31-A21150BC9158}"/>
                </a:ext>
                <a:ext uri="{147F2762-F138-4A5C-976F-8EAC2B608ADB}">
                  <a16:predDERef xmlns:a16="http://schemas.microsoft.com/office/drawing/2014/main" pred="{419DDDEC-D818-4FD7-A3F0-8FCE8C2234F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259880" y="1667925"/>
            <a:ext cx="4432200" cy="25577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4485B9D-F6FC-2073-0A9F-4B46E3057A00}"/>
                </a:ext>
              </a:extLst>
            </p:cNvPr>
            <p:cNvSpPr txBox="1"/>
            <p:nvPr/>
          </p:nvSpPr>
          <p:spPr>
            <a:xfrm>
              <a:off x="4266034" y="4227513"/>
              <a:ext cx="284325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900" b="1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Fuente:</a:t>
              </a:r>
              <a:r>
                <a:rPr kumimoji="0" lang="es-CO" sz="9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DANE - EMICRON (2022). </a:t>
              </a:r>
              <a:r>
                <a:rPr kumimoji="0" lang="es-CO" sz="900" b="0" i="0" u="none" strike="noStrike" kern="0" cap="none" spc="0" normalizeH="0" baseline="0" noProof="0" err="1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Calculos</a:t>
              </a:r>
              <a:r>
                <a:rPr kumimoji="0" lang="es-CO" sz="9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CPC.</a:t>
              </a:r>
            </a:p>
          </p:txBody>
        </p:sp>
      </p:grpSp>
      <p:sp>
        <p:nvSpPr>
          <p:cNvPr id="19" name="TextBox 12">
            <a:extLst>
              <a:ext uri="{FF2B5EF4-FFF2-40B4-BE49-F238E27FC236}">
                <a16:creationId xmlns:a16="http://schemas.microsoft.com/office/drawing/2014/main" id="{60BE2CF5-9DC8-BB75-46C9-D4400874756D}"/>
              </a:ext>
            </a:extLst>
          </p:cNvPr>
          <p:cNvSpPr txBox="1"/>
          <p:nvPr/>
        </p:nvSpPr>
        <p:spPr>
          <a:xfrm>
            <a:off x="332510" y="1383868"/>
            <a:ext cx="3477801" cy="14496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 </a:t>
            </a:r>
            <a:r>
              <a:rPr kumimoji="0" lang="es-MX" sz="1400" b="1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empresas pequeñas tienen ganancias importantes en productividad </a:t>
            </a: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 </a:t>
            </a:r>
            <a:r>
              <a:rPr kumimoji="0" lang="es-MX" sz="1400" b="1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aumentar sus ventas </a:t>
            </a: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 todos los rangos de tamaños (0-8 empleados). Este crecimiento es mayor para empresas pequeñas de entre 5-8 trabajadores (DANE, 2022).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A8AA07C-C34D-658A-DA3D-B1E33732C88C}"/>
              </a:ext>
            </a:extLst>
          </p:cNvPr>
          <p:cNvSpPr txBox="1"/>
          <p:nvPr/>
        </p:nvSpPr>
        <p:spPr>
          <a:xfrm>
            <a:off x="208430" y="3194462"/>
            <a:ext cx="35694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400" b="0" i="0" u="none" strike="noStrike" kern="0" cap="none" spc="0" normalizeH="0" baseline="0" noProof="0" err="1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MX" sz="1400" b="0" i="0" u="none" strike="noStrike" kern="0" cap="none" spc="0" normalizeH="0" baseline="0" noProof="0">
                <a:ln>
                  <a:noFill/>
                </a:ln>
                <a:solidFill>
                  <a:srgbClr val="FF843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2. : El sector empresarial debe fortalecer los mecanismos de transferencia tecnológica y capacidades gerenciales entre empresas ancla y sus proveedores, complementarias a los programas de gobierno como Fabricas de Productividad.</a:t>
            </a: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FF843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84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8660D-F676-3D96-5C0E-7C9888308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D1EF4493-F9D6-BB9A-661F-B26CFCFC1D65}"/>
              </a:ext>
            </a:extLst>
          </p:cNvPr>
          <p:cNvSpPr txBox="1"/>
          <p:nvPr/>
        </p:nvSpPr>
        <p:spPr>
          <a:xfrm>
            <a:off x="657574" y="1110244"/>
            <a:ext cx="3542556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 2022, el número de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transferencias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experimentó un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incremento de 36 % anual,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mientras que las operaciones con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tarjeta débito y crédito crecieron 17 % y 8,1 %, </a:t>
            </a: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respectivamente.</a:t>
            </a:r>
            <a:br>
              <a:rPr kumimoji="0" lang="es-CO" sz="14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23D07BF-0235-1D60-ABF2-098EA5F9989D}"/>
              </a:ext>
            </a:extLst>
          </p:cNvPr>
          <p:cNvSpPr txBox="1"/>
          <p:nvPr/>
        </p:nvSpPr>
        <p:spPr>
          <a:xfrm>
            <a:off x="406506" y="4202360"/>
            <a:ext cx="796307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0" i="0" u="none" strike="noStrike" kern="0" cap="none" spc="0" normalizeH="0" baseline="0" noProof="0" err="1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</a:t>
            </a: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1: Avanzar en la implementación de la solución de pagos inmediatos del </a:t>
            </a:r>
            <a:r>
              <a:rPr kumimoji="0" lang="es-CO" sz="1400" b="0" i="0" u="none" strike="noStrike" kern="0" cap="none" spc="0" normalizeH="0" baseline="0" noProof="0" err="1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Banrep</a:t>
            </a:r>
            <a: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FF640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 consolidar su rol como regulador en el mercado de los pagos digitales. </a:t>
            </a:r>
            <a:br>
              <a:rPr kumimoji="0" lang="es-CO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FF640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706166BF-FA48-3BA1-6E42-1FCA29ACA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41" y="295470"/>
            <a:ext cx="7886700" cy="463932"/>
          </a:xfrm>
        </p:spPr>
        <p:txBody>
          <a:bodyPr/>
          <a:lstStyle/>
          <a:p>
            <a:r>
              <a:rPr lang="es-CO" dirty="0"/>
              <a:t>Financiación empresarial</a:t>
            </a:r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0C1B2141-1259-5F14-DFFF-E78D188BC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83627" y="1007917"/>
            <a:ext cx="4431723" cy="271646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8482B99-9603-80EB-DCC2-F19D09E2835A}"/>
              </a:ext>
            </a:extLst>
          </p:cNvPr>
          <p:cNvSpPr txBox="1"/>
          <p:nvPr/>
        </p:nvSpPr>
        <p:spPr>
          <a:xfrm>
            <a:off x="4083627" y="632261"/>
            <a:ext cx="46447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Número de operaciones per cápita en Colombia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291EE39-1C0C-0704-6762-21A1C856015E}"/>
              </a:ext>
            </a:extLst>
          </p:cNvPr>
          <p:cNvSpPr txBox="1"/>
          <p:nvPr/>
        </p:nvSpPr>
        <p:spPr>
          <a:xfrm>
            <a:off x="4083627" y="3666453"/>
            <a:ext cx="46447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Banco de la República (</a:t>
            </a:r>
            <a:r>
              <a:rPr kumimoji="0" lang="es-CO" sz="1200" b="0" i="0" u="none" strike="noStrike" kern="0" cap="none" spc="0" normalizeH="0" baseline="0" noProof="0" err="1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Banrep</a:t>
            </a:r>
            <a: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2023).</a:t>
            </a:r>
            <a: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.</a:t>
            </a:r>
            <a:br>
              <a:rPr kumimoji="0" lang="es-CO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s-CO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Gráfico 3" descr="Crecimiento empresarial con relleno sólido">
            <a:extLst>
              <a:ext uri="{FF2B5EF4-FFF2-40B4-BE49-F238E27FC236}">
                <a16:creationId xmlns:a16="http://schemas.microsoft.com/office/drawing/2014/main" id="{DFC49AFC-D642-571E-ED96-D702543968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293" y="204064"/>
            <a:ext cx="648688" cy="6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247C1483-673B-0D45-74FF-DBB8B94DD078}"/>
              </a:ext>
            </a:extLst>
          </p:cNvPr>
          <p:cNvSpPr txBox="1"/>
          <p:nvPr/>
        </p:nvSpPr>
        <p:spPr>
          <a:xfrm>
            <a:off x="4133357" y="4470430"/>
            <a:ext cx="4653642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lt"/>
                <a:cs typeface="Arial"/>
                <a:sym typeface="Arial"/>
              </a:rPr>
              <a:t>Fuente: UNCTAD (2020).</a:t>
            </a:r>
            <a:endParaRPr kumimoji="0" lang="es-CO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73" y="353569"/>
            <a:ext cx="7886700" cy="463932"/>
          </a:xfrm>
        </p:spPr>
        <p:txBody>
          <a:bodyPr>
            <a:normAutofit/>
          </a:bodyPr>
          <a:lstStyle/>
          <a:p>
            <a:r>
              <a:rPr lang="en-US" dirty="0"/>
              <a:t>Economía digital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0927B9-47F7-7756-180A-327780F865CE}"/>
              </a:ext>
            </a:extLst>
          </p:cNvPr>
          <p:cNvSpPr txBox="1"/>
          <p:nvPr/>
        </p:nvSpPr>
        <p:spPr>
          <a:xfrm>
            <a:off x="4218090" y="873300"/>
            <a:ext cx="48768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Índice de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comercio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electrónico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 B2C (business to consumer). Colombia y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países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 de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referencia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Arial"/>
              </a:rPr>
              <a:t>, 2020.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65803-3FD4-EB34-7D7E-7C231FB264F0}"/>
              </a:ext>
            </a:extLst>
          </p:cNvPr>
          <p:cNvSpPr txBox="1"/>
          <p:nvPr/>
        </p:nvSpPr>
        <p:spPr>
          <a:xfrm>
            <a:off x="436273" y="1008002"/>
            <a:ext cx="3508953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Un factor fundamental para el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desarrollo de la economía digital 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es la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confianza de los usuarios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.</a:t>
            </a: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ea typeface="Calibri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6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ea typeface="Calibri"/>
              <a:cs typeface="Calibri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Por ejemplo, para el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comercio electrónico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 se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requiere confianza 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no solamente en el momento de la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transacción electrónica 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(información ofrecida, pago electrónico, facilidad de uso de las plataformas de pago), sino a través de todas las </a:t>
            </a: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etapas del comercio </a:t>
            </a: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(entrega de productos y en la resolución de disputas y compensación al consumidor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Arial"/>
              </a:rPr>
              <a:t>(OCDE, 2016). </a:t>
            </a:r>
            <a:endParaRPr kumimoji="0" lang="es-CO" sz="1800" b="0" i="0" u="none" strike="noStrike" kern="0" cap="none" spc="0" normalizeH="0" baseline="0" noProof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4A9627-27CC-0984-FC1E-D95C8E034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357" y="1439695"/>
            <a:ext cx="5023090" cy="294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7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4B0BF751-DE47-733B-7D42-4285907EA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D0BD64-3DDF-4CFF-E37F-624BF8789726}"/>
              </a:ext>
            </a:extLst>
          </p:cNvPr>
          <p:cNvSpPr txBox="1"/>
          <p:nvPr/>
        </p:nvSpPr>
        <p:spPr>
          <a:xfrm>
            <a:off x="73479" y="976920"/>
            <a:ext cx="4202851" cy="6658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DB41AFD-5257-C509-7B53-D23F01AA4C3C}"/>
              </a:ext>
            </a:extLst>
          </p:cNvPr>
          <p:cNvGrpSpPr/>
          <p:nvPr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8" name="Rectángulo 15">
              <a:extLst>
                <a:ext uri="{FF2B5EF4-FFF2-40B4-BE49-F238E27FC236}">
                  <a16:creationId xmlns:a16="http://schemas.microsoft.com/office/drawing/2014/main" id="{8B87C435-E79A-86C6-4D4A-B9DB1F0A711A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Rectángulo 16">
              <a:extLst>
                <a:ext uri="{FF2B5EF4-FFF2-40B4-BE49-F238E27FC236}">
                  <a16:creationId xmlns:a16="http://schemas.microsoft.com/office/drawing/2014/main" id="{97258140-039B-8A80-9E48-E2F02101F2A8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ángulo 18">
              <a:extLst>
                <a:ext uri="{FF2B5EF4-FFF2-40B4-BE49-F238E27FC236}">
                  <a16:creationId xmlns:a16="http://schemas.microsoft.com/office/drawing/2014/main" id="{EB22F9F7-B3C2-ECD2-DF11-783C87CDA770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/>
              <a:t>Educación</a:t>
            </a:r>
          </a:p>
        </p:txBody>
      </p:sp>
      <p:sp>
        <p:nvSpPr>
          <p:cNvPr id="6" name="Rounded Rectangle 677">
            <a:extLst>
              <a:ext uri="{FF2B5EF4-FFF2-40B4-BE49-F238E27FC236}">
                <a16:creationId xmlns:a16="http://schemas.microsoft.com/office/drawing/2014/main" id="{DC5D17CB-C9D8-7886-32C1-BB4EFFC01E65}"/>
              </a:ext>
            </a:extLst>
          </p:cNvPr>
          <p:cNvSpPr/>
          <p:nvPr/>
        </p:nvSpPr>
        <p:spPr>
          <a:xfrm>
            <a:off x="3677733" y="924198"/>
            <a:ext cx="5151694" cy="3411095"/>
          </a:xfrm>
          <a:prstGeom prst="roundRect">
            <a:avLst>
              <a:gd name="adj" fmla="val 42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7B31E5-9B54-7220-3EFE-E76E54DDFC25}"/>
              </a:ext>
            </a:extLst>
          </p:cNvPr>
          <p:cNvGrpSpPr/>
          <p:nvPr/>
        </p:nvGrpSpPr>
        <p:grpSpPr>
          <a:xfrm>
            <a:off x="4158823" y="2422388"/>
            <a:ext cx="4853285" cy="413450"/>
            <a:chOff x="857842" y="2344234"/>
            <a:chExt cx="4853285" cy="413450"/>
          </a:xfrm>
        </p:grpSpPr>
        <p:sp>
          <p:nvSpPr>
            <p:cNvPr id="79" name="Freeform 7">
              <a:extLst>
                <a:ext uri="{FF2B5EF4-FFF2-40B4-BE49-F238E27FC236}">
                  <a16:creationId xmlns:a16="http://schemas.microsoft.com/office/drawing/2014/main" id="{40A14000-ED02-4860-C59C-F8AF80CAEA71}"/>
                </a:ext>
              </a:extLst>
            </p:cNvPr>
            <p:cNvSpPr/>
            <p:nvPr/>
          </p:nvSpPr>
          <p:spPr>
            <a:xfrm>
              <a:off x="2167253" y="235495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A6B42E8B-B18F-8E8C-3AA6-32575E5C6350}"/>
                </a:ext>
              </a:extLst>
            </p:cNvPr>
            <p:cNvSpPr/>
            <p:nvPr/>
          </p:nvSpPr>
          <p:spPr>
            <a:xfrm>
              <a:off x="2369932" y="234423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B58B64AA-6A7E-21AB-3058-AA5568343640}"/>
                </a:ext>
              </a:extLst>
            </p:cNvPr>
            <p:cNvSpPr/>
            <p:nvPr/>
          </p:nvSpPr>
          <p:spPr>
            <a:xfrm>
              <a:off x="2588154" y="235495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4ACDF8DF-F1FC-C469-190E-8565B7C0C5C0}"/>
                </a:ext>
              </a:extLst>
            </p:cNvPr>
            <p:cNvSpPr/>
            <p:nvPr/>
          </p:nvSpPr>
          <p:spPr>
            <a:xfrm>
              <a:off x="2790833" y="234423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9DD76178-74EC-CFC1-006F-ED24B70585F5}"/>
                </a:ext>
              </a:extLst>
            </p:cNvPr>
            <p:cNvSpPr/>
            <p:nvPr/>
          </p:nvSpPr>
          <p:spPr>
            <a:xfrm>
              <a:off x="3009056" y="235495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57DC4F46-43C0-283B-A1C5-500F783F4946}"/>
                </a:ext>
              </a:extLst>
            </p:cNvPr>
            <p:cNvSpPr/>
            <p:nvPr/>
          </p:nvSpPr>
          <p:spPr>
            <a:xfrm>
              <a:off x="3211735" y="234423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58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FC49550A-7DA4-2E03-63DD-4F8593F51D0C}"/>
                </a:ext>
              </a:extLst>
            </p:cNvPr>
            <p:cNvSpPr/>
            <p:nvPr/>
          </p:nvSpPr>
          <p:spPr>
            <a:xfrm>
              <a:off x="3429957" y="235495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58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5BED2597-1044-8EF3-05A6-CC0C9C6113F2}"/>
                </a:ext>
              </a:extLst>
            </p:cNvPr>
            <p:cNvSpPr/>
            <p:nvPr/>
          </p:nvSpPr>
          <p:spPr>
            <a:xfrm>
              <a:off x="3632636" y="234423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5ED1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963B0EE3-4BDB-537E-E654-B1A70844D752}"/>
                </a:ext>
              </a:extLst>
            </p:cNvPr>
            <p:cNvSpPr/>
            <p:nvPr/>
          </p:nvSpPr>
          <p:spPr>
            <a:xfrm>
              <a:off x="3850859" y="235495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8" name="Freeform 23">
              <a:extLst>
                <a:ext uri="{FF2B5EF4-FFF2-40B4-BE49-F238E27FC236}">
                  <a16:creationId xmlns:a16="http://schemas.microsoft.com/office/drawing/2014/main" id="{E1364845-FFED-A4B1-A730-6EC28CDD209C}"/>
                </a:ext>
              </a:extLst>
            </p:cNvPr>
            <p:cNvSpPr/>
            <p:nvPr/>
          </p:nvSpPr>
          <p:spPr>
            <a:xfrm>
              <a:off x="4053538" y="234423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9" name="TextBox 27">
              <a:extLst>
                <a:ext uri="{FF2B5EF4-FFF2-40B4-BE49-F238E27FC236}">
                  <a16:creationId xmlns:a16="http://schemas.microsoft.com/office/drawing/2014/main" id="{1761E8B1-4940-8095-660D-95B122B4ED33}"/>
                </a:ext>
              </a:extLst>
            </p:cNvPr>
            <p:cNvSpPr txBox="1"/>
            <p:nvPr/>
          </p:nvSpPr>
          <p:spPr>
            <a:xfrm>
              <a:off x="857842" y="2405382"/>
              <a:ext cx="1103438" cy="262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Primaria</a:t>
              </a:r>
            </a:p>
          </p:txBody>
        </p:sp>
        <p:sp>
          <p:nvSpPr>
            <p:cNvPr id="90" name="TextBox 672">
              <a:extLst>
                <a:ext uri="{FF2B5EF4-FFF2-40B4-BE49-F238E27FC236}">
                  <a16:creationId xmlns:a16="http://schemas.microsoft.com/office/drawing/2014/main" id="{6084E8E7-64CA-FEF6-1EB7-4547D22BE65E}"/>
                </a:ext>
              </a:extLst>
            </p:cNvPr>
            <p:cNvSpPr txBox="1"/>
            <p:nvPr/>
          </p:nvSpPr>
          <p:spPr>
            <a:xfrm>
              <a:off x="4384695" y="2409797"/>
              <a:ext cx="1326432" cy="3155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89,0%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A79D52-D60D-9C27-8EAB-00539BE31989}"/>
              </a:ext>
            </a:extLst>
          </p:cNvPr>
          <p:cNvGrpSpPr/>
          <p:nvPr/>
        </p:nvGrpSpPr>
        <p:grpSpPr>
          <a:xfrm>
            <a:off x="4197888" y="1812486"/>
            <a:ext cx="4853285" cy="413450"/>
            <a:chOff x="857842" y="1822255"/>
            <a:chExt cx="4853285" cy="413450"/>
          </a:xfrm>
        </p:grpSpPr>
        <p:sp>
          <p:nvSpPr>
            <p:cNvPr id="67" name="Freeform 32">
              <a:extLst>
                <a:ext uri="{FF2B5EF4-FFF2-40B4-BE49-F238E27FC236}">
                  <a16:creationId xmlns:a16="http://schemas.microsoft.com/office/drawing/2014/main" id="{1D181069-7950-B785-3530-55C5C9784D9A}"/>
                </a:ext>
              </a:extLst>
            </p:cNvPr>
            <p:cNvSpPr/>
            <p:nvPr/>
          </p:nvSpPr>
          <p:spPr>
            <a:xfrm>
              <a:off x="2167253" y="1832972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Freeform 33">
              <a:extLst>
                <a:ext uri="{FF2B5EF4-FFF2-40B4-BE49-F238E27FC236}">
                  <a16:creationId xmlns:a16="http://schemas.microsoft.com/office/drawing/2014/main" id="{BB5D23A7-7D34-050A-BBAF-D5EFF6068242}"/>
                </a:ext>
              </a:extLst>
            </p:cNvPr>
            <p:cNvSpPr/>
            <p:nvPr/>
          </p:nvSpPr>
          <p:spPr>
            <a:xfrm>
              <a:off x="2369932" y="1822255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9" name="Freeform 34">
              <a:extLst>
                <a:ext uri="{FF2B5EF4-FFF2-40B4-BE49-F238E27FC236}">
                  <a16:creationId xmlns:a16="http://schemas.microsoft.com/office/drawing/2014/main" id="{95C3EB9D-3927-5624-D398-2BB776990A75}"/>
                </a:ext>
              </a:extLst>
            </p:cNvPr>
            <p:cNvSpPr/>
            <p:nvPr/>
          </p:nvSpPr>
          <p:spPr>
            <a:xfrm>
              <a:off x="2588154" y="1832972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0" name="Freeform 35">
              <a:extLst>
                <a:ext uri="{FF2B5EF4-FFF2-40B4-BE49-F238E27FC236}">
                  <a16:creationId xmlns:a16="http://schemas.microsoft.com/office/drawing/2014/main" id="{64D328B0-7DA0-F9C9-C74E-954416D67CE2}"/>
                </a:ext>
              </a:extLst>
            </p:cNvPr>
            <p:cNvSpPr/>
            <p:nvPr/>
          </p:nvSpPr>
          <p:spPr>
            <a:xfrm>
              <a:off x="2790833" y="1822255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1" name="Freeform 36">
              <a:extLst>
                <a:ext uri="{FF2B5EF4-FFF2-40B4-BE49-F238E27FC236}">
                  <a16:creationId xmlns:a16="http://schemas.microsoft.com/office/drawing/2014/main" id="{2B375BCA-B373-128E-04B7-E52BEE54FA1F}"/>
                </a:ext>
              </a:extLst>
            </p:cNvPr>
            <p:cNvSpPr/>
            <p:nvPr/>
          </p:nvSpPr>
          <p:spPr>
            <a:xfrm>
              <a:off x="3009056" y="1832972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2" name="Freeform 37">
              <a:extLst>
                <a:ext uri="{FF2B5EF4-FFF2-40B4-BE49-F238E27FC236}">
                  <a16:creationId xmlns:a16="http://schemas.microsoft.com/office/drawing/2014/main" id="{D8FED8DF-F1C5-6A3E-1C67-BC96F5A4E5DA}"/>
                </a:ext>
              </a:extLst>
            </p:cNvPr>
            <p:cNvSpPr/>
            <p:nvPr/>
          </p:nvSpPr>
          <p:spPr>
            <a:xfrm>
              <a:off x="3211735" y="1822255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58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3" name="Freeform 38">
              <a:extLst>
                <a:ext uri="{FF2B5EF4-FFF2-40B4-BE49-F238E27FC236}">
                  <a16:creationId xmlns:a16="http://schemas.microsoft.com/office/drawing/2014/main" id="{D9F14E3F-9E27-D46E-48F9-93337FC78AF2}"/>
                </a:ext>
              </a:extLst>
            </p:cNvPr>
            <p:cNvSpPr/>
            <p:nvPr/>
          </p:nvSpPr>
          <p:spPr>
            <a:xfrm>
              <a:off x="3429957" y="1832972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" name="Freeform 39">
              <a:extLst>
                <a:ext uri="{FF2B5EF4-FFF2-40B4-BE49-F238E27FC236}">
                  <a16:creationId xmlns:a16="http://schemas.microsoft.com/office/drawing/2014/main" id="{CEC9E2EB-1E3E-7DDE-B5ED-5C9632A6FF85}"/>
                </a:ext>
              </a:extLst>
            </p:cNvPr>
            <p:cNvSpPr/>
            <p:nvPr/>
          </p:nvSpPr>
          <p:spPr>
            <a:xfrm>
              <a:off x="3632636" y="1822255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5" name="Freeform 40">
              <a:extLst>
                <a:ext uri="{FF2B5EF4-FFF2-40B4-BE49-F238E27FC236}">
                  <a16:creationId xmlns:a16="http://schemas.microsoft.com/office/drawing/2014/main" id="{189502EC-F9AB-C488-F2DD-B706E499E486}"/>
                </a:ext>
              </a:extLst>
            </p:cNvPr>
            <p:cNvSpPr/>
            <p:nvPr/>
          </p:nvSpPr>
          <p:spPr>
            <a:xfrm>
              <a:off x="3850859" y="1832972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3AA0EF42-9DE1-8F44-051F-12A876B4B321}"/>
                </a:ext>
              </a:extLst>
            </p:cNvPr>
            <p:cNvSpPr/>
            <p:nvPr/>
          </p:nvSpPr>
          <p:spPr>
            <a:xfrm>
              <a:off x="4053538" y="1822255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7" name="TextBox 31">
              <a:extLst>
                <a:ext uri="{FF2B5EF4-FFF2-40B4-BE49-F238E27FC236}">
                  <a16:creationId xmlns:a16="http://schemas.microsoft.com/office/drawing/2014/main" id="{96E560D2-6562-FCFE-CB54-A271B9826426}"/>
                </a:ext>
              </a:extLst>
            </p:cNvPr>
            <p:cNvSpPr txBox="1"/>
            <p:nvPr/>
          </p:nvSpPr>
          <p:spPr>
            <a:xfrm>
              <a:off x="857842" y="1883404"/>
              <a:ext cx="1103438" cy="262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Transición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" name="TextBox 673">
              <a:extLst>
                <a:ext uri="{FF2B5EF4-FFF2-40B4-BE49-F238E27FC236}">
                  <a16:creationId xmlns:a16="http://schemas.microsoft.com/office/drawing/2014/main" id="{25872DA5-91B2-BED9-DCC3-FDBE4D9C95C7}"/>
                </a:ext>
              </a:extLst>
            </p:cNvPr>
            <p:cNvSpPr txBox="1"/>
            <p:nvPr/>
          </p:nvSpPr>
          <p:spPr>
            <a:xfrm>
              <a:off x="4384695" y="1887818"/>
              <a:ext cx="1326432" cy="3155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63,7%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5DEC54-5A7B-C5F3-AE84-CAF471C7ECE8}"/>
              </a:ext>
            </a:extLst>
          </p:cNvPr>
          <p:cNvGrpSpPr/>
          <p:nvPr/>
        </p:nvGrpSpPr>
        <p:grpSpPr>
          <a:xfrm>
            <a:off x="4119758" y="2983445"/>
            <a:ext cx="4853285" cy="413450"/>
            <a:chOff x="857842" y="2866214"/>
            <a:chExt cx="4853285" cy="413450"/>
          </a:xfrm>
        </p:grpSpPr>
        <p:sp>
          <p:nvSpPr>
            <p:cNvPr id="55" name="Freeform 58">
              <a:extLst>
                <a:ext uri="{FF2B5EF4-FFF2-40B4-BE49-F238E27FC236}">
                  <a16:creationId xmlns:a16="http://schemas.microsoft.com/office/drawing/2014/main" id="{ED83EE8B-1145-3EC4-30C5-74C5414044D2}"/>
                </a:ext>
              </a:extLst>
            </p:cNvPr>
            <p:cNvSpPr/>
            <p:nvPr/>
          </p:nvSpPr>
          <p:spPr>
            <a:xfrm>
              <a:off x="2167253" y="287693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Freeform 59">
              <a:extLst>
                <a:ext uri="{FF2B5EF4-FFF2-40B4-BE49-F238E27FC236}">
                  <a16:creationId xmlns:a16="http://schemas.microsoft.com/office/drawing/2014/main" id="{1B2CB54F-0E45-250C-880C-CB7F49203D6F}"/>
                </a:ext>
              </a:extLst>
            </p:cNvPr>
            <p:cNvSpPr/>
            <p:nvPr/>
          </p:nvSpPr>
          <p:spPr>
            <a:xfrm>
              <a:off x="2369932" y="286621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Freeform 60">
              <a:extLst>
                <a:ext uri="{FF2B5EF4-FFF2-40B4-BE49-F238E27FC236}">
                  <a16:creationId xmlns:a16="http://schemas.microsoft.com/office/drawing/2014/main" id="{39FF70DC-7D84-DE96-A383-1B64BBE9AC86}"/>
                </a:ext>
              </a:extLst>
            </p:cNvPr>
            <p:cNvSpPr/>
            <p:nvPr/>
          </p:nvSpPr>
          <p:spPr>
            <a:xfrm>
              <a:off x="2588154" y="287693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Freeform 61">
              <a:extLst>
                <a:ext uri="{FF2B5EF4-FFF2-40B4-BE49-F238E27FC236}">
                  <a16:creationId xmlns:a16="http://schemas.microsoft.com/office/drawing/2014/main" id="{C81AB9A9-9EE6-93B8-2B5B-DBD29424A88E}"/>
                </a:ext>
              </a:extLst>
            </p:cNvPr>
            <p:cNvSpPr/>
            <p:nvPr/>
          </p:nvSpPr>
          <p:spPr>
            <a:xfrm>
              <a:off x="2790833" y="286621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Freeform 62">
              <a:extLst>
                <a:ext uri="{FF2B5EF4-FFF2-40B4-BE49-F238E27FC236}">
                  <a16:creationId xmlns:a16="http://schemas.microsoft.com/office/drawing/2014/main" id="{A33D69C9-A654-3B99-7BE9-1E9E71DC2C02}"/>
                </a:ext>
              </a:extLst>
            </p:cNvPr>
            <p:cNvSpPr/>
            <p:nvPr/>
          </p:nvSpPr>
          <p:spPr>
            <a:xfrm>
              <a:off x="3009056" y="287693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Freeform 639">
              <a:extLst>
                <a:ext uri="{FF2B5EF4-FFF2-40B4-BE49-F238E27FC236}">
                  <a16:creationId xmlns:a16="http://schemas.microsoft.com/office/drawing/2014/main" id="{74EE5DBC-2646-D011-B0BA-B43D2FA67186}"/>
                </a:ext>
              </a:extLst>
            </p:cNvPr>
            <p:cNvSpPr/>
            <p:nvPr/>
          </p:nvSpPr>
          <p:spPr>
            <a:xfrm>
              <a:off x="3211735" y="286621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58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Freeform 640">
              <a:extLst>
                <a:ext uri="{FF2B5EF4-FFF2-40B4-BE49-F238E27FC236}">
                  <a16:creationId xmlns:a16="http://schemas.microsoft.com/office/drawing/2014/main" id="{B2920C6B-9E47-4991-3995-129B514815DB}"/>
                </a:ext>
              </a:extLst>
            </p:cNvPr>
            <p:cNvSpPr/>
            <p:nvPr/>
          </p:nvSpPr>
          <p:spPr>
            <a:xfrm>
              <a:off x="3429957" y="287693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58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2" name="Freeform 641">
              <a:extLst>
                <a:ext uri="{FF2B5EF4-FFF2-40B4-BE49-F238E27FC236}">
                  <a16:creationId xmlns:a16="http://schemas.microsoft.com/office/drawing/2014/main" id="{B8826573-482D-A81F-AA91-6DA37F68AC79}"/>
                </a:ext>
              </a:extLst>
            </p:cNvPr>
            <p:cNvSpPr/>
            <p:nvPr/>
          </p:nvSpPr>
          <p:spPr>
            <a:xfrm>
              <a:off x="3632636" y="286621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3" name="Freeform 642">
              <a:extLst>
                <a:ext uri="{FF2B5EF4-FFF2-40B4-BE49-F238E27FC236}">
                  <a16:creationId xmlns:a16="http://schemas.microsoft.com/office/drawing/2014/main" id="{C9EF3E73-6CAE-66C6-372F-51B649F3F701}"/>
                </a:ext>
              </a:extLst>
            </p:cNvPr>
            <p:cNvSpPr/>
            <p:nvPr/>
          </p:nvSpPr>
          <p:spPr>
            <a:xfrm>
              <a:off x="3850859" y="2876931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Freeform 643">
              <a:extLst>
                <a:ext uri="{FF2B5EF4-FFF2-40B4-BE49-F238E27FC236}">
                  <a16:creationId xmlns:a16="http://schemas.microsoft.com/office/drawing/2014/main" id="{760A3C27-C4A1-7F5E-7D9F-EC9237E732B5}"/>
                </a:ext>
              </a:extLst>
            </p:cNvPr>
            <p:cNvSpPr/>
            <p:nvPr/>
          </p:nvSpPr>
          <p:spPr>
            <a:xfrm>
              <a:off x="4053538" y="2866214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TextBox 57">
              <a:extLst>
                <a:ext uri="{FF2B5EF4-FFF2-40B4-BE49-F238E27FC236}">
                  <a16:creationId xmlns:a16="http://schemas.microsoft.com/office/drawing/2014/main" id="{5B70D772-19ED-1D01-8EBF-01C8AE6B7100}"/>
                </a:ext>
              </a:extLst>
            </p:cNvPr>
            <p:cNvSpPr txBox="1"/>
            <p:nvPr/>
          </p:nvSpPr>
          <p:spPr>
            <a:xfrm>
              <a:off x="857842" y="2927362"/>
              <a:ext cx="1103438" cy="262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Secundaria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6" name="TextBox 674">
              <a:extLst>
                <a:ext uri="{FF2B5EF4-FFF2-40B4-BE49-F238E27FC236}">
                  <a16:creationId xmlns:a16="http://schemas.microsoft.com/office/drawing/2014/main" id="{6D37E1A3-D875-F5FD-30BC-1B3262BBCC2C}"/>
                </a:ext>
              </a:extLst>
            </p:cNvPr>
            <p:cNvSpPr txBox="1"/>
            <p:nvPr/>
          </p:nvSpPr>
          <p:spPr>
            <a:xfrm>
              <a:off x="4384695" y="2931777"/>
              <a:ext cx="1326432" cy="3155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79,6%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D8859C-FDBE-90DA-3D06-1DCBBE081D1A}"/>
              </a:ext>
            </a:extLst>
          </p:cNvPr>
          <p:cNvGrpSpPr/>
          <p:nvPr/>
        </p:nvGrpSpPr>
        <p:grpSpPr>
          <a:xfrm>
            <a:off x="4119758" y="3515192"/>
            <a:ext cx="4853285" cy="413450"/>
            <a:chOff x="857842" y="3388192"/>
            <a:chExt cx="4853285" cy="413450"/>
          </a:xfrm>
        </p:grpSpPr>
        <p:sp>
          <p:nvSpPr>
            <p:cNvPr id="43" name="Freeform 647">
              <a:extLst>
                <a:ext uri="{FF2B5EF4-FFF2-40B4-BE49-F238E27FC236}">
                  <a16:creationId xmlns:a16="http://schemas.microsoft.com/office/drawing/2014/main" id="{5AB477E4-B483-7405-DBBA-BBD382CB2C74}"/>
                </a:ext>
              </a:extLst>
            </p:cNvPr>
            <p:cNvSpPr/>
            <p:nvPr/>
          </p:nvSpPr>
          <p:spPr>
            <a:xfrm>
              <a:off x="2167253" y="3398909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Freeform 648">
              <a:extLst>
                <a:ext uri="{FF2B5EF4-FFF2-40B4-BE49-F238E27FC236}">
                  <a16:creationId xmlns:a16="http://schemas.microsoft.com/office/drawing/2014/main" id="{97D05965-643C-E5AA-FE8C-0A1E71F5AB1C}"/>
                </a:ext>
              </a:extLst>
            </p:cNvPr>
            <p:cNvSpPr/>
            <p:nvPr/>
          </p:nvSpPr>
          <p:spPr>
            <a:xfrm>
              <a:off x="2369932" y="3388192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Freeform 649">
              <a:extLst>
                <a:ext uri="{FF2B5EF4-FFF2-40B4-BE49-F238E27FC236}">
                  <a16:creationId xmlns:a16="http://schemas.microsoft.com/office/drawing/2014/main" id="{B69FCBFC-6A27-9B6E-AD3F-F62E1A0CFD26}"/>
                </a:ext>
              </a:extLst>
            </p:cNvPr>
            <p:cNvSpPr/>
            <p:nvPr/>
          </p:nvSpPr>
          <p:spPr>
            <a:xfrm>
              <a:off x="2588154" y="3398909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Freeform 650">
              <a:extLst>
                <a:ext uri="{FF2B5EF4-FFF2-40B4-BE49-F238E27FC236}">
                  <a16:creationId xmlns:a16="http://schemas.microsoft.com/office/drawing/2014/main" id="{14A767BC-09F8-7FEB-F83A-9B615F6C814C}"/>
                </a:ext>
              </a:extLst>
            </p:cNvPr>
            <p:cNvSpPr/>
            <p:nvPr/>
          </p:nvSpPr>
          <p:spPr>
            <a:xfrm>
              <a:off x="2790833" y="3388192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Freeform 651">
              <a:extLst>
                <a:ext uri="{FF2B5EF4-FFF2-40B4-BE49-F238E27FC236}">
                  <a16:creationId xmlns:a16="http://schemas.microsoft.com/office/drawing/2014/main" id="{1B4FFDFE-37E1-4A0F-8D3C-7E2143401D6B}"/>
                </a:ext>
              </a:extLst>
            </p:cNvPr>
            <p:cNvSpPr/>
            <p:nvPr/>
          </p:nvSpPr>
          <p:spPr>
            <a:xfrm>
              <a:off x="3009056" y="3398909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Freeform 652">
              <a:extLst>
                <a:ext uri="{FF2B5EF4-FFF2-40B4-BE49-F238E27FC236}">
                  <a16:creationId xmlns:a16="http://schemas.microsoft.com/office/drawing/2014/main" id="{4E83B760-8A7F-EC70-4CFB-F5EB374FA414}"/>
                </a:ext>
              </a:extLst>
            </p:cNvPr>
            <p:cNvSpPr/>
            <p:nvPr/>
          </p:nvSpPr>
          <p:spPr>
            <a:xfrm>
              <a:off x="3211735" y="3388192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Freeform 653">
              <a:extLst>
                <a:ext uri="{FF2B5EF4-FFF2-40B4-BE49-F238E27FC236}">
                  <a16:creationId xmlns:a16="http://schemas.microsoft.com/office/drawing/2014/main" id="{FDD53B90-8757-FD16-1A8C-F2856C8897D6}"/>
                </a:ext>
              </a:extLst>
            </p:cNvPr>
            <p:cNvSpPr/>
            <p:nvPr/>
          </p:nvSpPr>
          <p:spPr>
            <a:xfrm>
              <a:off x="3429957" y="3398909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" name="Freeform 654">
              <a:extLst>
                <a:ext uri="{FF2B5EF4-FFF2-40B4-BE49-F238E27FC236}">
                  <a16:creationId xmlns:a16="http://schemas.microsoft.com/office/drawing/2014/main" id="{DC8E1879-D167-1057-995B-D06426C8C623}"/>
                </a:ext>
              </a:extLst>
            </p:cNvPr>
            <p:cNvSpPr/>
            <p:nvPr/>
          </p:nvSpPr>
          <p:spPr>
            <a:xfrm>
              <a:off x="3632636" y="3388192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Freeform 655">
              <a:extLst>
                <a:ext uri="{FF2B5EF4-FFF2-40B4-BE49-F238E27FC236}">
                  <a16:creationId xmlns:a16="http://schemas.microsoft.com/office/drawing/2014/main" id="{0F99169E-31C4-D17A-A85F-B431B904C601}"/>
                </a:ext>
              </a:extLst>
            </p:cNvPr>
            <p:cNvSpPr/>
            <p:nvPr/>
          </p:nvSpPr>
          <p:spPr>
            <a:xfrm>
              <a:off x="3850859" y="3398909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Freeform 656">
              <a:extLst>
                <a:ext uri="{FF2B5EF4-FFF2-40B4-BE49-F238E27FC236}">
                  <a16:creationId xmlns:a16="http://schemas.microsoft.com/office/drawing/2014/main" id="{5D97274B-7590-82EC-86F8-B94CA5C01C84}"/>
                </a:ext>
              </a:extLst>
            </p:cNvPr>
            <p:cNvSpPr/>
            <p:nvPr/>
          </p:nvSpPr>
          <p:spPr>
            <a:xfrm>
              <a:off x="4053538" y="3388192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TextBox 646">
              <a:extLst>
                <a:ext uri="{FF2B5EF4-FFF2-40B4-BE49-F238E27FC236}">
                  <a16:creationId xmlns:a16="http://schemas.microsoft.com/office/drawing/2014/main" id="{39A948B7-DA9C-4F7B-FCCE-394580979D17}"/>
                </a:ext>
              </a:extLst>
            </p:cNvPr>
            <p:cNvSpPr txBox="1"/>
            <p:nvPr/>
          </p:nvSpPr>
          <p:spPr>
            <a:xfrm>
              <a:off x="857842" y="3449340"/>
              <a:ext cx="1103438" cy="262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Media</a:t>
              </a:r>
            </a:p>
          </p:txBody>
        </p:sp>
        <p:sp>
          <p:nvSpPr>
            <p:cNvPr id="54" name="TextBox 675">
              <a:extLst>
                <a:ext uri="{FF2B5EF4-FFF2-40B4-BE49-F238E27FC236}">
                  <a16:creationId xmlns:a16="http://schemas.microsoft.com/office/drawing/2014/main" id="{08E2E6F8-61AB-3E32-EB89-9C442BC90CFD}"/>
                </a:ext>
              </a:extLst>
            </p:cNvPr>
            <p:cNvSpPr txBox="1"/>
            <p:nvPr/>
          </p:nvSpPr>
          <p:spPr>
            <a:xfrm>
              <a:off x="4384695" y="3453755"/>
              <a:ext cx="1326432" cy="3155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47,7%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6939B94-326A-35C0-5167-9E5FA83E8C21}"/>
              </a:ext>
            </a:extLst>
          </p:cNvPr>
          <p:cNvGrpSpPr/>
          <p:nvPr/>
        </p:nvGrpSpPr>
        <p:grpSpPr>
          <a:xfrm>
            <a:off x="4119758" y="4037173"/>
            <a:ext cx="4853285" cy="413450"/>
            <a:chOff x="857842" y="3910173"/>
            <a:chExt cx="4853285" cy="413450"/>
          </a:xfrm>
        </p:grpSpPr>
        <p:sp>
          <p:nvSpPr>
            <p:cNvPr id="31" name="Freeform 660">
              <a:extLst>
                <a:ext uri="{FF2B5EF4-FFF2-40B4-BE49-F238E27FC236}">
                  <a16:creationId xmlns:a16="http://schemas.microsoft.com/office/drawing/2014/main" id="{774750A9-00AE-804E-B4E1-822F4C84C74A}"/>
                </a:ext>
              </a:extLst>
            </p:cNvPr>
            <p:cNvSpPr/>
            <p:nvPr/>
          </p:nvSpPr>
          <p:spPr>
            <a:xfrm>
              <a:off x="2167253" y="3920890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Freeform 661">
              <a:extLst>
                <a:ext uri="{FF2B5EF4-FFF2-40B4-BE49-F238E27FC236}">
                  <a16:creationId xmlns:a16="http://schemas.microsoft.com/office/drawing/2014/main" id="{A8C8C6F7-8D9D-901B-0427-25BE65B3E9EF}"/>
                </a:ext>
              </a:extLst>
            </p:cNvPr>
            <p:cNvSpPr/>
            <p:nvPr/>
          </p:nvSpPr>
          <p:spPr>
            <a:xfrm>
              <a:off x="2369932" y="3910173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rgbClr val="459B7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Freeform 662">
              <a:extLst>
                <a:ext uri="{FF2B5EF4-FFF2-40B4-BE49-F238E27FC236}">
                  <a16:creationId xmlns:a16="http://schemas.microsoft.com/office/drawing/2014/main" id="{54BE90C1-DF25-8D66-40A0-66543BED2698}"/>
                </a:ext>
              </a:extLst>
            </p:cNvPr>
            <p:cNvSpPr/>
            <p:nvPr/>
          </p:nvSpPr>
          <p:spPr>
            <a:xfrm>
              <a:off x="2588154" y="3920890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rgbClr val="4FB0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Freeform 663">
              <a:extLst>
                <a:ext uri="{FF2B5EF4-FFF2-40B4-BE49-F238E27FC236}">
                  <a16:creationId xmlns:a16="http://schemas.microsoft.com/office/drawing/2014/main" id="{377B6748-03F2-FF4D-0DD9-E4F35D134E25}"/>
                </a:ext>
              </a:extLst>
            </p:cNvPr>
            <p:cNvSpPr/>
            <p:nvPr/>
          </p:nvSpPr>
          <p:spPr>
            <a:xfrm>
              <a:off x="2790833" y="3910173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Freeform 664">
              <a:extLst>
                <a:ext uri="{FF2B5EF4-FFF2-40B4-BE49-F238E27FC236}">
                  <a16:creationId xmlns:a16="http://schemas.microsoft.com/office/drawing/2014/main" id="{AF15A279-9E55-2828-BB6F-38CA31B437D3}"/>
                </a:ext>
              </a:extLst>
            </p:cNvPr>
            <p:cNvSpPr/>
            <p:nvPr/>
          </p:nvSpPr>
          <p:spPr>
            <a:xfrm>
              <a:off x="3009056" y="3920890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Freeform 665">
              <a:extLst>
                <a:ext uri="{FF2B5EF4-FFF2-40B4-BE49-F238E27FC236}">
                  <a16:creationId xmlns:a16="http://schemas.microsoft.com/office/drawing/2014/main" id="{15F625FD-3E9C-AB8A-85D9-BF06205C5183}"/>
                </a:ext>
              </a:extLst>
            </p:cNvPr>
            <p:cNvSpPr/>
            <p:nvPr/>
          </p:nvSpPr>
          <p:spPr>
            <a:xfrm>
              <a:off x="3211735" y="3910173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Freeform 666">
              <a:extLst>
                <a:ext uri="{FF2B5EF4-FFF2-40B4-BE49-F238E27FC236}">
                  <a16:creationId xmlns:a16="http://schemas.microsoft.com/office/drawing/2014/main" id="{853AE8C2-48A6-748C-5511-FF223EF629AA}"/>
                </a:ext>
              </a:extLst>
            </p:cNvPr>
            <p:cNvSpPr/>
            <p:nvPr/>
          </p:nvSpPr>
          <p:spPr>
            <a:xfrm>
              <a:off x="3429957" y="3920890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Freeform 667">
              <a:extLst>
                <a:ext uri="{FF2B5EF4-FFF2-40B4-BE49-F238E27FC236}">
                  <a16:creationId xmlns:a16="http://schemas.microsoft.com/office/drawing/2014/main" id="{D9766623-B651-35D1-21F6-B5442317786E}"/>
                </a:ext>
              </a:extLst>
            </p:cNvPr>
            <p:cNvSpPr/>
            <p:nvPr/>
          </p:nvSpPr>
          <p:spPr>
            <a:xfrm>
              <a:off x="3632636" y="3910173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Freeform 668">
              <a:extLst>
                <a:ext uri="{FF2B5EF4-FFF2-40B4-BE49-F238E27FC236}">
                  <a16:creationId xmlns:a16="http://schemas.microsoft.com/office/drawing/2014/main" id="{952E0B9A-F8F2-5EFC-CC25-D6B4554F19F2}"/>
                </a:ext>
              </a:extLst>
            </p:cNvPr>
            <p:cNvSpPr/>
            <p:nvPr/>
          </p:nvSpPr>
          <p:spPr>
            <a:xfrm>
              <a:off x="3850859" y="3920890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Freeform 669">
              <a:extLst>
                <a:ext uri="{FF2B5EF4-FFF2-40B4-BE49-F238E27FC236}">
                  <a16:creationId xmlns:a16="http://schemas.microsoft.com/office/drawing/2014/main" id="{7396073B-6EFE-1654-5CD4-645A1076B6DD}"/>
                </a:ext>
              </a:extLst>
            </p:cNvPr>
            <p:cNvSpPr/>
            <p:nvPr/>
          </p:nvSpPr>
          <p:spPr>
            <a:xfrm>
              <a:off x="4053538" y="3910173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" name="TextBox 659">
              <a:extLst>
                <a:ext uri="{FF2B5EF4-FFF2-40B4-BE49-F238E27FC236}">
                  <a16:creationId xmlns:a16="http://schemas.microsoft.com/office/drawing/2014/main" id="{00DB48B1-4052-131B-C61D-F031B1F69208}"/>
                </a:ext>
              </a:extLst>
            </p:cNvPr>
            <p:cNvSpPr txBox="1"/>
            <p:nvPr/>
          </p:nvSpPr>
          <p:spPr>
            <a:xfrm>
              <a:off x="857842" y="3971321"/>
              <a:ext cx="1103438" cy="262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Superior</a:t>
              </a:r>
            </a:p>
          </p:txBody>
        </p:sp>
        <p:sp>
          <p:nvSpPr>
            <p:cNvPr id="42" name="TextBox 676">
              <a:extLst>
                <a:ext uri="{FF2B5EF4-FFF2-40B4-BE49-F238E27FC236}">
                  <a16:creationId xmlns:a16="http://schemas.microsoft.com/office/drawing/2014/main" id="{34000885-7230-08F3-0FB6-65E5D36245B7}"/>
                </a:ext>
              </a:extLst>
            </p:cNvPr>
            <p:cNvSpPr txBox="1"/>
            <p:nvPr/>
          </p:nvSpPr>
          <p:spPr>
            <a:xfrm>
              <a:off x="4384695" y="3975736"/>
              <a:ext cx="1326432" cy="3155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33,4%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579AE9F-1B1A-1337-5FF9-20F1C50AE5A5}"/>
              </a:ext>
            </a:extLst>
          </p:cNvPr>
          <p:cNvGrpSpPr/>
          <p:nvPr/>
        </p:nvGrpSpPr>
        <p:grpSpPr>
          <a:xfrm>
            <a:off x="3983810" y="1176214"/>
            <a:ext cx="5209046" cy="416689"/>
            <a:chOff x="507037" y="1254368"/>
            <a:chExt cx="5209046" cy="416689"/>
          </a:xfrm>
        </p:grpSpPr>
        <p:sp>
          <p:nvSpPr>
            <p:cNvPr id="19" name="TextBox 4">
              <a:extLst>
                <a:ext uri="{FF2B5EF4-FFF2-40B4-BE49-F238E27FC236}">
                  <a16:creationId xmlns:a16="http://schemas.microsoft.com/office/drawing/2014/main" id="{7253DD76-0454-53F5-6F9A-23C7F7E1ACC5}"/>
                </a:ext>
              </a:extLst>
            </p:cNvPr>
            <p:cNvSpPr txBox="1"/>
            <p:nvPr/>
          </p:nvSpPr>
          <p:spPr>
            <a:xfrm>
              <a:off x="4389651" y="1301725"/>
              <a:ext cx="13264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? %</a:t>
              </a:r>
            </a:p>
          </p:txBody>
        </p:sp>
        <p:sp>
          <p:nvSpPr>
            <p:cNvPr id="20" name="TextBox 3">
              <a:extLst>
                <a:ext uri="{FF2B5EF4-FFF2-40B4-BE49-F238E27FC236}">
                  <a16:creationId xmlns:a16="http://schemas.microsoft.com/office/drawing/2014/main" id="{BA1E7408-0942-433E-F5B0-830043B5BAA2}"/>
                </a:ext>
              </a:extLst>
            </p:cNvPr>
            <p:cNvSpPr txBox="1"/>
            <p:nvPr/>
          </p:nvSpPr>
          <p:spPr>
            <a:xfrm>
              <a:off x="507037" y="1334763"/>
              <a:ext cx="1478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Primera infancia</a:t>
              </a: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F5C0931-F2F9-4178-3162-1D14CFD7D629}"/>
                </a:ext>
              </a:extLst>
            </p:cNvPr>
            <p:cNvSpPr/>
            <p:nvPr/>
          </p:nvSpPr>
          <p:spPr>
            <a:xfrm>
              <a:off x="2176642" y="1265085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CE4D0F60-E251-1BDD-28D1-C930B981A691}"/>
                </a:ext>
              </a:extLst>
            </p:cNvPr>
            <p:cNvSpPr/>
            <p:nvPr/>
          </p:nvSpPr>
          <p:spPr>
            <a:xfrm>
              <a:off x="2379321" y="1254368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75F54668-1EBF-00DA-4DF7-6F66E72C19AF}"/>
                </a:ext>
              </a:extLst>
            </p:cNvPr>
            <p:cNvSpPr/>
            <p:nvPr/>
          </p:nvSpPr>
          <p:spPr>
            <a:xfrm>
              <a:off x="2597543" y="1265085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D2FAC49-6CD0-1E5F-6DD1-06999E231D51}"/>
                </a:ext>
              </a:extLst>
            </p:cNvPr>
            <p:cNvSpPr/>
            <p:nvPr/>
          </p:nvSpPr>
          <p:spPr>
            <a:xfrm>
              <a:off x="2800222" y="1254368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BDE4783B-CBBB-6371-21C2-C0EF75658C45}"/>
                </a:ext>
              </a:extLst>
            </p:cNvPr>
            <p:cNvSpPr/>
            <p:nvPr/>
          </p:nvSpPr>
          <p:spPr>
            <a:xfrm>
              <a:off x="3018445" y="1265085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9B098445-80A2-13B7-55BB-618132AD4CA1}"/>
                </a:ext>
              </a:extLst>
            </p:cNvPr>
            <p:cNvSpPr/>
            <p:nvPr/>
          </p:nvSpPr>
          <p:spPr>
            <a:xfrm>
              <a:off x="3221124" y="1254368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2994DE7C-3DA8-217E-CF8C-6757E7DB7DAE}"/>
                </a:ext>
              </a:extLst>
            </p:cNvPr>
            <p:cNvSpPr/>
            <p:nvPr/>
          </p:nvSpPr>
          <p:spPr>
            <a:xfrm>
              <a:off x="3439346" y="1265085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AB0A6D31-6D21-00EB-D426-B7FB803D7B5B}"/>
                </a:ext>
              </a:extLst>
            </p:cNvPr>
            <p:cNvSpPr/>
            <p:nvPr/>
          </p:nvSpPr>
          <p:spPr>
            <a:xfrm>
              <a:off x="3642025" y="1254368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635B9A0C-DCB4-EF9A-723C-E2FCC1750000}"/>
                </a:ext>
              </a:extLst>
            </p:cNvPr>
            <p:cNvSpPr/>
            <p:nvPr/>
          </p:nvSpPr>
          <p:spPr>
            <a:xfrm>
              <a:off x="3860248" y="1265085"/>
              <a:ext cx="187561" cy="402733"/>
            </a:xfrm>
            <a:custGeom>
              <a:avLst/>
              <a:gdLst>
                <a:gd name="connsiteX0" fmla="*/ 294429 w 389918"/>
                <a:gd name="connsiteY0" fmla="*/ 248570 h 837239"/>
                <a:gd name="connsiteX1" fmla="*/ 274636 w 389918"/>
                <a:gd name="connsiteY1" fmla="*/ 233915 h 837239"/>
                <a:gd name="connsiteX2" fmla="*/ 274636 w 389918"/>
                <a:gd name="connsiteY2" fmla="*/ 233584 h 837239"/>
                <a:gd name="connsiteX3" fmla="*/ 274636 w 389918"/>
                <a:gd name="connsiteY3" fmla="*/ 233565 h 837239"/>
                <a:gd name="connsiteX4" fmla="*/ 274636 w 389918"/>
                <a:gd name="connsiteY4" fmla="*/ 233433 h 837239"/>
                <a:gd name="connsiteX5" fmla="*/ 226782 w 389918"/>
                <a:gd name="connsiteY5" fmla="*/ 233433 h 837239"/>
                <a:gd name="connsiteX6" fmla="*/ 226840 w 389918"/>
                <a:gd name="connsiteY6" fmla="*/ 232885 h 837239"/>
                <a:gd name="connsiteX7" fmla="*/ 226840 w 389918"/>
                <a:gd name="connsiteY7" fmla="*/ 209518 h 837239"/>
                <a:gd name="connsiteX8" fmla="*/ 277513 w 389918"/>
                <a:gd name="connsiteY8" fmla="*/ 154658 h 837239"/>
                <a:gd name="connsiteX9" fmla="*/ 277522 w 389918"/>
                <a:gd name="connsiteY9" fmla="*/ 154790 h 837239"/>
                <a:gd name="connsiteX10" fmla="*/ 291257 w 389918"/>
                <a:gd name="connsiteY10" fmla="*/ 102992 h 837239"/>
                <a:gd name="connsiteX11" fmla="*/ 250033 w 389918"/>
                <a:gd name="connsiteY11" fmla="*/ 24775 h 837239"/>
                <a:gd name="connsiteX12" fmla="*/ 250357 w 389918"/>
                <a:gd name="connsiteY12" fmla="*/ 0 h 837239"/>
                <a:gd name="connsiteX13" fmla="*/ 208428 w 389918"/>
                <a:gd name="connsiteY13" fmla="*/ 8551 h 837239"/>
                <a:gd name="connsiteX14" fmla="*/ 208790 w 389918"/>
                <a:gd name="connsiteY14" fmla="*/ 8712 h 837239"/>
                <a:gd name="connsiteX15" fmla="*/ 195140 w 389918"/>
                <a:gd name="connsiteY15" fmla="*/ 7644 h 837239"/>
                <a:gd name="connsiteX16" fmla="*/ 99024 w 389918"/>
                <a:gd name="connsiteY16" fmla="*/ 102992 h 837239"/>
                <a:gd name="connsiteX17" fmla="*/ 112759 w 389918"/>
                <a:gd name="connsiteY17" fmla="*/ 154790 h 837239"/>
                <a:gd name="connsiteX18" fmla="*/ 112768 w 389918"/>
                <a:gd name="connsiteY18" fmla="*/ 154658 h 837239"/>
                <a:gd name="connsiteX19" fmla="*/ 163441 w 389918"/>
                <a:gd name="connsiteY19" fmla="*/ 209518 h 837239"/>
                <a:gd name="connsiteX20" fmla="*/ 163441 w 389918"/>
                <a:gd name="connsiteY20" fmla="*/ 232885 h 837239"/>
                <a:gd name="connsiteX21" fmla="*/ 163498 w 389918"/>
                <a:gd name="connsiteY21" fmla="*/ 233433 h 837239"/>
                <a:gd name="connsiteX22" fmla="*/ 115273 w 389918"/>
                <a:gd name="connsiteY22" fmla="*/ 233433 h 837239"/>
                <a:gd name="connsiteX23" fmla="*/ 115273 w 389918"/>
                <a:gd name="connsiteY23" fmla="*/ 233565 h 837239"/>
                <a:gd name="connsiteX24" fmla="*/ 115273 w 389918"/>
                <a:gd name="connsiteY24" fmla="*/ 233584 h 837239"/>
                <a:gd name="connsiteX25" fmla="*/ 115273 w 389918"/>
                <a:gd name="connsiteY25" fmla="*/ 233905 h 837239"/>
                <a:gd name="connsiteX26" fmla="*/ 95480 w 389918"/>
                <a:gd name="connsiteY26" fmla="*/ 248560 h 837239"/>
                <a:gd name="connsiteX27" fmla="*/ 1554 w 389918"/>
                <a:gd name="connsiteY27" fmla="*/ 491149 h 837239"/>
                <a:gd name="connsiteX28" fmla="*/ 14946 w 389918"/>
                <a:gd name="connsiteY28" fmla="*/ 520997 h 837239"/>
                <a:gd name="connsiteX29" fmla="*/ 23290 w 389918"/>
                <a:gd name="connsiteY29" fmla="*/ 522538 h 837239"/>
                <a:gd name="connsiteX30" fmla="*/ 45036 w 389918"/>
                <a:gd name="connsiteY30" fmla="*/ 507712 h 837239"/>
                <a:gd name="connsiteX31" fmla="*/ 115273 w 389918"/>
                <a:gd name="connsiteY31" fmla="*/ 326324 h 837239"/>
                <a:gd name="connsiteX32" fmla="*/ 115273 w 389918"/>
                <a:gd name="connsiteY32" fmla="*/ 469549 h 837239"/>
                <a:gd name="connsiteX33" fmla="*/ 115273 w 389918"/>
                <a:gd name="connsiteY33" fmla="*/ 474075 h 837239"/>
                <a:gd name="connsiteX34" fmla="*/ 115273 w 389918"/>
                <a:gd name="connsiteY34" fmla="*/ 484686 h 837239"/>
                <a:gd name="connsiteX35" fmla="*/ 115664 w 389918"/>
                <a:gd name="connsiteY35" fmla="*/ 488673 h 837239"/>
                <a:gd name="connsiteX36" fmla="*/ 115664 w 389918"/>
                <a:gd name="connsiteY36" fmla="*/ 779479 h 837239"/>
                <a:gd name="connsiteX37" fmla="*/ 116616 w 389918"/>
                <a:gd name="connsiteY37" fmla="*/ 779479 h 837239"/>
                <a:gd name="connsiteX38" fmla="*/ 116616 w 389918"/>
                <a:gd name="connsiteY38" fmla="*/ 809498 h 837239"/>
                <a:gd name="connsiteX39" fmla="*/ 144572 w 389918"/>
                <a:gd name="connsiteY39" fmla="*/ 837230 h 837239"/>
                <a:gd name="connsiteX40" fmla="*/ 149687 w 389918"/>
                <a:gd name="connsiteY40" fmla="*/ 837230 h 837239"/>
                <a:gd name="connsiteX41" fmla="*/ 177643 w 389918"/>
                <a:gd name="connsiteY41" fmla="*/ 809498 h 837239"/>
                <a:gd name="connsiteX42" fmla="*/ 177643 w 389918"/>
                <a:gd name="connsiteY42" fmla="*/ 779479 h 837239"/>
                <a:gd name="connsiteX43" fmla="*/ 177948 w 389918"/>
                <a:gd name="connsiteY43" fmla="*/ 779479 h 837239"/>
                <a:gd name="connsiteX44" fmla="*/ 177948 w 389918"/>
                <a:gd name="connsiteY44" fmla="*/ 528188 h 837239"/>
                <a:gd name="connsiteX45" fmla="*/ 212047 w 389918"/>
                <a:gd name="connsiteY45" fmla="*/ 528188 h 837239"/>
                <a:gd name="connsiteX46" fmla="*/ 212047 w 389918"/>
                <a:gd name="connsiteY46" fmla="*/ 589435 h 837239"/>
                <a:gd name="connsiteX47" fmla="*/ 211990 w 389918"/>
                <a:gd name="connsiteY47" fmla="*/ 589983 h 837239"/>
                <a:gd name="connsiteX48" fmla="*/ 211990 w 389918"/>
                <a:gd name="connsiteY48" fmla="*/ 809214 h 837239"/>
                <a:gd name="connsiteX49" fmla="*/ 240241 w 389918"/>
                <a:gd name="connsiteY49" fmla="*/ 837239 h 837239"/>
                <a:gd name="connsiteX50" fmla="*/ 246042 w 389918"/>
                <a:gd name="connsiteY50" fmla="*/ 837239 h 837239"/>
                <a:gd name="connsiteX51" fmla="*/ 274293 w 389918"/>
                <a:gd name="connsiteY51" fmla="*/ 809214 h 837239"/>
                <a:gd name="connsiteX52" fmla="*/ 274293 w 389918"/>
                <a:gd name="connsiteY52" fmla="*/ 779479 h 837239"/>
                <a:gd name="connsiteX53" fmla="*/ 274350 w 389918"/>
                <a:gd name="connsiteY53" fmla="*/ 779479 h 837239"/>
                <a:gd name="connsiteX54" fmla="*/ 274350 w 389918"/>
                <a:gd name="connsiteY54" fmla="*/ 487596 h 837239"/>
                <a:gd name="connsiteX55" fmla="*/ 274636 w 389918"/>
                <a:gd name="connsiteY55" fmla="*/ 484686 h 837239"/>
                <a:gd name="connsiteX56" fmla="*/ 274636 w 389918"/>
                <a:gd name="connsiteY56" fmla="*/ 474075 h 837239"/>
                <a:gd name="connsiteX57" fmla="*/ 274636 w 389918"/>
                <a:gd name="connsiteY57" fmla="*/ 469549 h 837239"/>
                <a:gd name="connsiteX58" fmla="*/ 274636 w 389918"/>
                <a:gd name="connsiteY58" fmla="*/ 326314 h 837239"/>
                <a:gd name="connsiteX59" fmla="*/ 344873 w 389918"/>
                <a:gd name="connsiteY59" fmla="*/ 507712 h 837239"/>
                <a:gd name="connsiteX60" fmla="*/ 366629 w 389918"/>
                <a:gd name="connsiteY60" fmla="*/ 522538 h 837239"/>
                <a:gd name="connsiteX61" fmla="*/ 374972 w 389918"/>
                <a:gd name="connsiteY61" fmla="*/ 520997 h 837239"/>
                <a:gd name="connsiteX62" fmla="*/ 388365 w 389918"/>
                <a:gd name="connsiteY62" fmla="*/ 491149 h 837239"/>
                <a:gd name="connsiteX63" fmla="*/ 294429 w 389918"/>
                <a:gd name="connsiteY63" fmla="*/ 248570 h 83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9918" h="837239">
                  <a:moveTo>
                    <a:pt x="294429" y="248570"/>
                  </a:moveTo>
                  <a:cubicBezTo>
                    <a:pt x="291124" y="240028"/>
                    <a:pt x="283247" y="234642"/>
                    <a:pt x="274636" y="233915"/>
                  </a:cubicBezTo>
                  <a:lnTo>
                    <a:pt x="274636" y="233584"/>
                  </a:lnTo>
                  <a:cubicBezTo>
                    <a:pt x="274636" y="233574"/>
                    <a:pt x="274636" y="233574"/>
                    <a:pt x="274636" y="233565"/>
                  </a:cubicBezTo>
                  <a:lnTo>
                    <a:pt x="274636" y="233433"/>
                  </a:lnTo>
                  <a:lnTo>
                    <a:pt x="226782" y="233433"/>
                  </a:lnTo>
                  <a:cubicBezTo>
                    <a:pt x="226782" y="233244"/>
                    <a:pt x="226840" y="233074"/>
                    <a:pt x="226840" y="232885"/>
                  </a:cubicBezTo>
                  <a:lnTo>
                    <a:pt x="226840" y="209518"/>
                  </a:lnTo>
                  <a:cubicBezTo>
                    <a:pt x="251119" y="199937"/>
                    <a:pt x="269978" y="179735"/>
                    <a:pt x="277513" y="154658"/>
                  </a:cubicBezTo>
                  <a:lnTo>
                    <a:pt x="277522" y="154790"/>
                  </a:lnTo>
                  <a:cubicBezTo>
                    <a:pt x="287276" y="139871"/>
                    <a:pt x="291257" y="122088"/>
                    <a:pt x="291257" y="102992"/>
                  </a:cubicBezTo>
                  <a:cubicBezTo>
                    <a:pt x="291257" y="70592"/>
                    <a:pt x="274931" y="42009"/>
                    <a:pt x="250033" y="24775"/>
                  </a:cubicBezTo>
                  <a:cubicBezTo>
                    <a:pt x="266064" y="21260"/>
                    <a:pt x="260072" y="3213"/>
                    <a:pt x="250357" y="0"/>
                  </a:cubicBezTo>
                  <a:cubicBezTo>
                    <a:pt x="250900" y="14948"/>
                    <a:pt x="208428" y="8551"/>
                    <a:pt x="208428" y="8551"/>
                  </a:cubicBezTo>
                  <a:lnTo>
                    <a:pt x="208790" y="8712"/>
                  </a:lnTo>
                  <a:cubicBezTo>
                    <a:pt x="204323" y="8079"/>
                    <a:pt x="199789" y="7644"/>
                    <a:pt x="195140" y="7644"/>
                  </a:cubicBezTo>
                  <a:cubicBezTo>
                    <a:pt x="142058" y="7644"/>
                    <a:pt x="99024" y="50334"/>
                    <a:pt x="99024" y="102992"/>
                  </a:cubicBezTo>
                  <a:cubicBezTo>
                    <a:pt x="99024" y="122088"/>
                    <a:pt x="103015" y="139880"/>
                    <a:pt x="112759" y="154790"/>
                  </a:cubicBezTo>
                  <a:lnTo>
                    <a:pt x="112768" y="154658"/>
                  </a:lnTo>
                  <a:cubicBezTo>
                    <a:pt x="120303" y="179745"/>
                    <a:pt x="139162" y="199937"/>
                    <a:pt x="163441" y="209518"/>
                  </a:cubicBezTo>
                  <a:lnTo>
                    <a:pt x="163441" y="232885"/>
                  </a:lnTo>
                  <a:cubicBezTo>
                    <a:pt x="163441" y="233074"/>
                    <a:pt x="163489" y="233244"/>
                    <a:pt x="163498" y="233433"/>
                  </a:cubicBezTo>
                  <a:lnTo>
                    <a:pt x="115273" y="233433"/>
                  </a:lnTo>
                  <a:lnTo>
                    <a:pt x="115273" y="233565"/>
                  </a:lnTo>
                  <a:cubicBezTo>
                    <a:pt x="115273" y="233574"/>
                    <a:pt x="115273" y="233574"/>
                    <a:pt x="115273" y="233584"/>
                  </a:cubicBezTo>
                  <a:cubicBezTo>
                    <a:pt x="115273" y="233697"/>
                    <a:pt x="115273" y="233801"/>
                    <a:pt x="115273" y="233905"/>
                  </a:cubicBezTo>
                  <a:cubicBezTo>
                    <a:pt x="106653" y="234633"/>
                    <a:pt x="98786" y="240018"/>
                    <a:pt x="95480" y="248560"/>
                  </a:cubicBezTo>
                  <a:lnTo>
                    <a:pt x="1554" y="491149"/>
                  </a:lnTo>
                  <a:cubicBezTo>
                    <a:pt x="-3056" y="503064"/>
                    <a:pt x="2935" y="516424"/>
                    <a:pt x="14946" y="520997"/>
                  </a:cubicBezTo>
                  <a:cubicBezTo>
                    <a:pt x="17690" y="522046"/>
                    <a:pt x="20519" y="522538"/>
                    <a:pt x="23290" y="522538"/>
                  </a:cubicBezTo>
                  <a:cubicBezTo>
                    <a:pt x="32653" y="522538"/>
                    <a:pt x="41483" y="516897"/>
                    <a:pt x="45036" y="507712"/>
                  </a:cubicBezTo>
                  <a:lnTo>
                    <a:pt x="115273" y="326324"/>
                  </a:lnTo>
                  <a:cubicBezTo>
                    <a:pt x="115273" y="427927"/>
                    <a:pt x="115273" y="459665"/>
                    <a:pt x="115273" y="469549"/>
                  </a:cubicBezTo>
                  <a:lnTo>
                    <a:pt x="115273" y="474075"/>
                  </a:lnTo>
                  <a:lnTo>
                    <a:pt x="115273" y="484686"/>
                  </a:lnTo>
                  <a:cubicBezTo>
                    <a:pt x="115273" y="486056"/>
                    <a:pt x="115540" y="487341"/>
                    <a:pt x="115664" y="488673"/>
                  </a:cubicBezTo>
                  <a:lnTo>
                    <a:pt x="115664" y="779479"/>
                  </a:lnTo>
                  <a:lnTo>
                    <a:pt x="116616" y="779479"/>
                  </a:lnTo>
                  <a:lnTo>
                    <a:pt x="116616" y="809498"/>
                  </a:lnTo>
                  <a:cubicBezTo>
                    <a:pt x="116616" y="824757"/>
                    <a:pt x="129199" y="837230"/>
                    <a:pt x="144572" y="837230"/>
                  </a:cubicBezTo>
                  <a:lnTo>
                    <a:pt x="149687" y="837230"/>
                  </a:lnTo>
                  <a:cubicBezTo>
                    <a:pt x="165070" y="837230"/>
                    <a:pt x="177643" y="824748"/>
                    <a:pt x="177643" y="809498"/>
                  </a:cubicBezTo>
                  <a:lnTo>
                    <a:pt x="177643" y="779479"/>
                  </a:lnTo>
                  <a:lnTo>
                    <a:pt x="177948" y="779479"/>
                  </a:lnTo>
                  <a:lnTo>
                    <a:pt x="177948" y="528188"/>
                  </a:lnTo>
                  <a:lnTo>
                    <a:pt x="212047" y="528188"/>
                  </a:lnTo>
                  <a:lnTo>
                    <a:pt x="212047" y="589435"/>
                  </a:lnTo>
                  <a:cubicBezTo>
                    <a:pt x="212047" y="589624"/>
                    <a:pt x="211990" y="589794"/>
                    <a:pt x="211990" y="589983"/>
                  </a:cubicBezTo>
                  <a:lnTo>
                    <a:pt x="211990" y="809214"/>
                  </a:lnTo>
                  <a:cubicBezTo>
                    <a:pt x="211990" y="824625"/>
                    <a:pt x="224706" y="837239"/>
                    <a:pt x="240241" y="837239"/>
                  </a:cubicBezTo>
                  <a:lnTo>
                    <a:pt x="246042" y="837239"/>
                  </a:lnTo>
                  <a:cubicBezTo>
                    <a:pt x="261577" y="837239"/>
                    <a:pt x="274293" y="824635"/>
                    <a:pt x="274293" y="809214"/>
                  </a:cubicBezTo>
                  <a:lnTo>
                    <a:pt x="274293" y="779479"/>
                  </a:lnTo>
                  <a:lnTo>
                    <a:pt x="274350" y="779479"/>
                  </a:lnTo>
                  <a:lnTo>
                    <a:pt x="274350" y="487596"/>
                  </a:lnTo>
                  <a:cubicBezTo>
                    <a:pt x="274417" y="486613"/>
                    <a:pt x="274636" y="485687"/>
                    <a:pt x="274636" y="484686"/>
                  </a:cubicBezTo>
                  <a:lnTo>
                    <a:pt x="274636" y="474075"/>
                  </a:lnTo>
                  <a:lnTo>
                    <a:pt x="274636" y="469549"/>
                  </a:lnTo>
                  <a:lnTo>
                    <a:pt x="274636" y="326314"/>
                  </a:lnTo>
                  <a:lnTo>
                    <a:pt x="344873" y="507712"/>
                  </a:lnTo>
                  <a:cubicBezTo>
                    <a:pt x="348426" y="516897"/>
                    <a:pt x="357265" y="522538"/>
                    <a:pt x="366629" y="522538"/>
                  </a:cubicBezTo>
                  <a:cubicBezTo>
                    <a:pt x="369400" y="522538"/>
                    <a:pt x="372220" y="522037"/>
                    <a:pt x="374972" y="520997"/>
                  </a:cubicBezTo>
                  <a:cubicBezTo>
                    <a:pt x="386983" y="516424"/>
                    <a:pt x="392975" y="503054"/>
                    <a:pt x="388365" y="491149"/>
                  </a:cubicBezTo>
                  <a:lnTo>
                    <a:pt x="294429" y="24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2A1CFB65-CE66-C20F-1F79-9803F0B36C52}"/>
                </a:ext>
              </a:extLst>
            </p:cNvPr>
            <p:cNvSpPr/>
            <p:nvPr/>
          </p:nvSpPr>
          <p:spPr>
            <a:xfrm>
              <a:off x="4062927" y="1254368"/>
              <a:ext cx="187561" cy="413450"/>
            </a:xfrm>
            <a:custGeom>
              <a:avLst/>
              <a:gdLst>
                <a:gd name="connsiteX0" fmla="*/ 294429 w 389918"/>
                <a:gd name="connsiteY0" fmla="*/ 270859 h 859519"/>
                <a:gd name="connsiteX1" fmla="*/ 274636 w 389918"/>
                <a:gd name="connsiteY1" fmla="*/ 256204 h 859519"/>
                <a:gd name="connsiteX2" fmla="*/ 274636 w 389918"/>
                <a:gd name="connsiteY2" fmla="*/ 255874 h 859519"/>
                <a:gd name="connsiteX3" fmla="*/ 274636 w 389918"/>
                <a:gd name="connsiteY3" fmla="*/ 255855 h 859519"/>
                <a:gd name="connsiteX4" fmla="*/ 274636 w 389918"/>
                <a:gd name="connsiteY4" fmla="*/ 255722 h 859519"/>
                <a:gd name="connsiteX5" fmla="*/ 226782 w 389918"/>
                <a:gd name="connsiteY5" fmla="*/ 255722 h 859519"/>
                <a:gd name="connsiteX6" fmla="*/ 226840 w 389918"/>
                <a:gd name="connsiteY6" fmla="*/ 255174 h 859519"/>
                <a:gd name="connsiteX7" fmla="*/ 226840 w 389918"/>
                <a:gd name="connsiteY7" fmla="*/ 232422 h 859519"/>
                <a:gd name="connsiteX8" fmla="*/ 272217 w 389918"/>
                <a:gd name="connsiteY8" fmla="*/ 188570 h 859519"/>
                <a:gd name="connsiteX9" fmla="*/ 273188 w 389918"/>
                <a:gd name="connsiteY9" fmla="*/ 190563 h 859519"/>
                <a:gd name="connsiteX10" fmla="*/ 280208 w 389918"/>
                <a:gd name="connsiteY10" fmla="*/ 172441 h 859519"/>
                <a:gd name="connsiteX11" fmla="*/ 281789 w 389918"/>
                <a:gd name="connsiteY11" fmla="*/ 143433 h 859519"/>
                <a:gd name="connsiteX12" fmla="*/ 283628 w 389918"/>
                <a:gd name="connsiteY12" fmla="*/ 125518 h 859519"/>
                <a:gd name="connsiteX13" fmla="*/ 333005 w 389918"/>
                <a:gd name="connsiteY13" fmla="*/ 174434 h 859519"/>
                <a:gd name="connsiteX14" fmla="*/ 330233 w 389918"/>
                <a:gd name="connsiteY14" fmla="*/ 64601 h 859519"/>
                <a:gd name="connsiteX15" fmla="*/ 329976 w 389918"/>
                <a:gd name="connsiteY15" fmla="*/ 64772 h 859519"/>
                <a:gd name="connsiteX16" fmla="*/ 333005 w 389918"/>
                <a:gd name="connsiteY16" fmla="*/ 48482 h 859519"/>
                <a:gd name="connsiteX17" fmla="*/ 284133 w 389918"/>
                <a:gd name="connsiteY17" fmla="*/ 0 h 859519"/>
                <a:gd name="connsiteX18" fmla="*/ 236593 w 389918"/>
                <a:gd name="connsiteY18" fmla="*/ 37625 h 859519"/>
                <a:gd name="connsiteX19" fmla="*/ 225516 w 389918"/>
                <a:gd name="connsiteY19" fmla="*/ 37606 h 859519"/>
                <a:gd name="connsiteX20" fmla="*/ 225801 w 389918"/>
                <a:gd name="connsiteY20" fmla="*/ 37739 h 859519"/>
                <a:gd name="connsiteX21" fmla="*/ 194426 w 389918"/>
                <a:gd name="connsiteY21" fmla="*/ 31918 h 859519"/>
                <a:gd name="connsiteX22" fmla="*/ 107348 w 389918"/>
                <a:gd name="connsiteY22" fmla="*/ 118299 h 859519"/>
                <a:gd name="connsiteX23" fmla="*/ 108415 w 389918"/>
                <a:gd name="connsiteY23" fmla="*/ 122853 h 859519"/>
                <a:gd name="connsiteX24" fmla="*/ 108415 w 389918"/>
                <a:gd name="connsiteY24" fmla="*/ 123004 h 859519"/>
                <a:gd name="connsiteX25" fmla="*/ 106453 w 389918"/>
                <a:gd name="connsiteY25" fmla="*/ 144831 h 859519"/>
                <a:gd name="connsiteX26" fmla="*/ 108568 w 389918"/>
                <a:gd name="connsiteY26" fmla="*/ 174085 h 859519"/>
                <a:gd name="connsiteX27" fmla="*/ 115588 w 389918"/>
                <a:gd name="connsiteY27" fmla="*/ 192207 h 859519"/>
                <a:gd name="connsiteX28" fmla="*/ 117102 w 389918"/>
                <a:gd name="connsiteY28" fmla="*/ 189108 h 859519"/>
                <a:gd name="connsiteX29" fmla="*/ 163441 w 389918"/>
                <a:gd name="connsiteY29" fmla="*/ 232903 h 859519"/>
                <a:gd name="connsiteX30" fmla="*/ 163441 w 389918"/>
                <a:gd name="connsiteY30" fmla="*/ 255184 h 859519"/>
                <a:gd name="connsiteX31" fmla="*/ 163498 w 389918"/>
                <a:gd name="connsiteY31" fmla="*/ 255732 h 859519"/>
                <a:gd name="connsiteX32" fmla="*/ 115273 w 389918"/>
                <a:gd name="connsiteY32" fmla="*/ 255732 h 859519"/>
                <a:gd name="connsiteX33" fmla="*/ 115273 w 389918"/>
                <a:gd name="connsiteY33" fmla="*/ 255864 h 859519"/>
                <a:gd name="connsiteX34" fmla="*/ 115273 w 389918"/>
                <a:gd name="connsiteY34" fmla="*/ 255883 h 859519"/>
                <a:gd name="connsiteX35" fmla="*/ 115273 w 389918"/>
                <a:gd name="connsiteY35" fmla="*/ 256204 h 859519"/>
                <a:gd name="connsiteX36" fmla="*/ 95480 w 389918"/>
                <a:gd name="connsiteY36" fmla="*/ 270859 h 859519"/>
                <a:gd name="connsiteX37" fmla="*/ 1554 w 389918"/>
                <a:gd name="connsiteY37" fmla="*/ 513419 h 859519"/>
                <a:gd name="connsiteX38" fmla="*/ 14946 w 389918"/>
                <a:gd name="connsiteY38" fmla="*/ 543268 h 859519"/>
                <a:gd name="connsiteX39" fmla="*/ 23290 w 389918"/>
                <a:gd name="connsiteY39" fmla="*/ 544808 h 859519"/>
                <a:gd name="connsiteX40" fmla="*/ 45045 w 389918"/>
                <a:gd name="connsiteY40" fmla="*/ 529983 h 859519"/>
                <a:gd name="connsiteX41" fmla="*/ 115283 w 389918"/>
                <a:gd name="connsiteY41" fmla="*/ 348604 h 859519"/>
                <a:gd name="connsiteX42" fmla="*/ 115283 w 389918"/>
                <a:gd name="connsiteY42" fmla="*/ 491829 h 859519"/>
                <a:gd name="connsiteX43" fmla="*/ 115283 w 389918"/>
                <a:gd name="connsiteY43" fmla="*/ 496355 h 859519"/>
                <a:gd name="connsiteX44" fmla="*/ 115283 w 389918"/>
                <a:gd name="connsiteY44" fmla="*/ 506966 h 859519"/>
                <a:gd name="connsiteX45" fmla="*/ 115673 w 389918"/>
                <a:gd name="connsiteY45" fmla="*/ 510953 h 859519"/>
                <a:gd name="connsiteX46" fmla="*/ 115673 w 389918"/>
                <a:gd name="connsiteY46" fmla="*/ 801759 h 859519"/>
                <a:gd name="connsiteX47" fmla="*/ 116626 w 389918"/>
                <a:gd name="connsiteY47" fmla="*/ 801759 h 859519"/>
                <a:gd name="connsiteX48" fmla="*/ 116626 w 389918"/>
                <a:gd name="connsiteY48" fmla="*/ 831778 h 859519"/>
                <a:gd name="connsiteX49" fmla="*/ 144591 w 389918"/>
                <a:gd name="connsiteY49" fmla="*/ 859510 h 859519"/>
                <a:gd name="connsiteX50" fmla="*/ 149706 w 389918"/>
                <a:gd name="connsiteY50" fmla="*/ 859510 h 859519"/>
                <a:gd name="connsiteX51" fmla="*/ 177662 w 389918"/>
                <a:gd name="connsiteY51" fmla="*/ 831778 h 859519"/>
                <a:gd name="connsiteX52" fmla="*/ 177662 w 389918"/>
                <a:gd name="connsiteY52" fmla="*/ 801759 h 859519"/>
                <a:gd name="connsiteX53" fmla="*/ 177967 w 389918"/>
                <a:gd name="connsiteY53" fmla="*/ 801759 h 859519"/>
                <a:gd name="connsiteX54" fmla="*/ 177967 w 389918"/>
                <a:gd name="connsiteY54" fmla="*/ 550468 h 859519"/>
                <a:gd name="connsiteX55" fmla="*/ 212076 w 389918"/>
                <a:gd name="connsiteY55" fmla="*/ 550468 h 859519"/>
                <a:gd name="connsiteX56" fmla="*/ 212076 w 389918"/>
                <a:gd name="connsiteY56" fmla="*/ 611715 h 859519"/>
                <a:gd name="connsiteX57" fmla="*/ 212019 w 389918"/>
                <a:gd name="connsiteY57" fmla="*/ 612263 h 859519"/>
                <a:gd name="connsiteX58" fmla="*/ 212019 w 389918"/>
                <a:gd name="connsiteY58" fmla="*/ 831494 h 859519"/>
                <a:gd name="connsiteX59" fmla="*/ 240270 w 389918"/>
                <a:gd name="connsiteY59" fmla="*/ 859520 h 859519"/>
                <a:gd name="connsiteX60" fmla="*/ 246071 w 389918"/>
                <a:gd name="connsiteY60" fmla="*/ 859520 h 859519"/>
                <a:gd name="connsiteX61" fmla="*/ 274322 w 389918"/>
                <a:gd name="connsiteY61" fmla="*/ 831494 h 859519"/>
                <a:gd name="connsiteX62" fmla="*/ 274322 w 389918"/>
                <a:gd name="connsiteY62" fmla="*/ 801759 h 859519"/>
                <a:gd name="connsiteX63" fmla="*/ 274350 w 389918"/>
                <a:gd name="connsiteY63" fmla="*/ 801759 h 859519"/>
                <a:gd name="connsiteX64" fmla="*/ 274350 w 389918"/>
                <a:gd name="connsiteY64" fmla="*/ 509876 h 859519"/>
                <a:gd name="connsiteX65" fmla="*/ 274636 w 389918"/>
                <a:gd name="connsiteY65" fmla="*/ 506966 h 859519"/>
                <a:gd name="connsiteX66" fmla="*/ 274636 w 389918"/>
                <a:gd name="connsiteY66" fmla="*/ 496355 h 859519"/>
                <a:gd name="connsiteX67" fmla="*/ 274636 w 389918"/>
                <a:gd name="connsiteY67" fmla="*/ 491829 h 859519"/>
                <a:gd name="connsiteX68" fmla="*/ 274636 w 389918"/>
                <a:gd name="connsiteY68" fmla="*/ 348604 h 859519"/>
                <a:gd name="connsiteX69" fmla="*/ 344873 w 389918"/>
                <a:gd name="connsiteY69" fmla="*/ 529983 h 859519"/>
                <a:gd name="connsiteX70" fmla="*/ 366629 w 389918"/>
                <a:gd name="connsiteY70" fmla="*/ 544808 h 859519"/>
                <a:gd name="connsiteX71" fmla="*/ 374972 w 389918"/>
                <a:gd name="connsiteY71" fmla="*/ 543268 h 859519"/>
                <a:gd name="connsiteX72" fmla="*/ 388365 w 389918"/>
                <a:gd name="connsiteY72" fmla="*/ 513419 h 859519"/>
                <a:gd name="connsiteX73" fmla="*/ 294429 w 389918"/>
                <a:gd name="connsiteY73" fmla="*/ 270859 h 859519"/>
                <a:gd name="connsiteX74" fmla="*/ 279932 w 389918"/>
                <a:gd name="connsiteY74" fmla="*/ 96548 h 859519"/>
                <a:gd name="connsiteX75" fmla="*/ 279265 w 389918"/>
                <a:gd name="connsiteY75" fmla="*/ 96964 h 859519"/>
                <a:gd name="connsiteX76" fmla="*/ 279522 w 389918"/>
                <a:gd name="connsiteY76" fmla="*/ 100356 h 859519"/>
                <a:gd name="connsiteX77" fmla="*/ 278598 w 389918"/>
                <a:gd name="connsiteY77" fmla="*/ 96406 h 859519"/>
                <a:gd name="connsiteX78" fmla="*/ 279932 w 389918"/>
                <a:gd name="connsiteY78" fmla="*/ 96548 h 85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89918" h="859519">
                  <a:moveTo>
                    <a:pt x="294429" y="270859"/>
                  </a:moveTo>
                  <a:cubicBezTo>
                    <a:pt x="291124" y="262327"/>
                    <a:pt x="283247" y="256941"/>
                    <a:pt x="274636" y="256204"/>
                  </a:cubicBezTo>
                  <a:lnTo>
                    <a:pt x="274636" y="255874"/>
                  </a:lnTo>
                  <a:cubicBezTo>
                    <a:pt x="274636" y="255864"/>
                    <a:pt x="274636" y="255864"/>
                    <a:pt x="274636" y="255855"/>
                  </a:cubicBezTo>
                  <a:lnTo>
                    <a:pt x="274636" y="255722"/>
                  </a:lnTo>
                  <a:lnTo>
                    <a:pt x="226782" y="255722"/>
                  </a:lnTo>
                  <a:cubicBezTo>
                    <a:pt x="226782" y="255533"/>
                    <a:pt x="226840" y="255363"/>
                    <a:pt x="226840" y="255174"/>
                  </a:cubicBezTo>
                  <a:lnTo>
                    <a:pt x="226840" y="232422"/>
                  </a:lnTo>
                  <a:cubicBezTo>
                    <a:pt x="247061" y="224107"/>
                    <a:pt x="263435" y="208431"/>
                    <a:pt x="272217" y="188570"/>
                  </a:cubicBezTo>
                  <a:cubicBezTo>
                    <a:pt x="272560" y="189231"/>
                    <a:pt x="272769" y="189949"/>
                    <a:pt x="273188" y="190563"/>
                  </a:cubicBezTo>
                  <a:cubicBezTo>
                    <a:pt x="277408" y="194315"/>
                    <a:pt x="272217" y="181001"/>
                    <a:pt x="280208" y="172441"/>
                  </a:cubicBezTo>
                  <a:cubicBezTo>
                    <a:pt x="288200" y="163880"/>
                    <a:pt x="287371" y="153288"/>
                    <a:pt x="281789" y="143433"/>
                  </a:cubicBezTo>
                  <a:cubicBezTo>
                    <a:pt x="277227" y="135364"/>
                    <a:pt x="280884" y="128910"/>
                    <a:pt x="283628" y="125518"/>
                  </a:cubicBezTo>
                  <a:cubicBezTo>
                    <a:pt x="296696" y="170579"/>
                    <a:pt x="334739" y="180387"/>
                    <a:pt x="333005" y="174434"/>
                  </a:cubicBezTo>
                  <a:cubicBezTo>
                    <a:pt x="303240" y="147127"/>
                    <a:pt x="330233" y="64601"/>
                    <a:pt x="330233" y="64601"/>
                  </a:cubicBezTo>
                  <a:lnTo>
                    <a:pt x="329976" y="64772"/>
                  </a:lnTo>
                  <a:cubicBezTo>
                    <a:pt x="331824" y="59660"/>
                    <a:pt x="333005" y="54227"/>
                    <a:pt x="333005" y="48482"/>
                  </a:cubicBezTo>
                  <a:cubicBezTo>
                    <a:pt x="333005" y="21704"/>
                    <a:pt x="311126" y="0"/>
                    <a:pt x="284133" y="0"/>
                  </a:cubicBezTo>
                  <a:cubicBezTo>
                    <a:pt x="260911" y="0"/>
                    <a:pt x="241575" y="16101"/>
                    <a:pt x="236593" y="37625"/>
                  </a:cubicBezTo>
                  <a:cubicBezTo>
                    <a:pt x="232898" y="37238"/>
                    <a:pt x="229183" y="37134"/>
                    <a:pt x="225516" y="37606"/>
                  </a:cubicBezTo>
                  <a:cubicBezTo>
                    <a:pt x="225611" y="37644"/>
                    <a:pt x="225706" y="37701"/>
                    <a:pt x="225801" y="37739"/>
                  </a:cubicBezTo>
                  <a:cubicBezTo>
                    <a:pt x="216067" y="34006"/>
                    <a:pt x="205494" y="31918"/>
                    <a:pt x="194426" y="31918"/>
                  </a:cubicBezTo>
                  <a:cubicBezTo>
                    <a:pt x="146334" y="31918"/>
                    <a:pt x="107348" y="70592"/>
                    <a:pt x="107348" y="118299"/>
                  </a:cubicBezTo>
                  <a:cubicBezTo>
                    <a:pt x="107348" y="119943"/>
                    <a:pt x="107768" y="121464"/>
                    <a:pt x="108415" y="122853"/>
                  </a:cubicBezTo>
                  <a:cubicBezTo>
                    <a:pt x="108434" y="122891"/>
                    <a:pt x="108396" y="122957"/>
                    <a:pt x="108415" y="123004"/>
                  </a:cubicBezTo>
                  <a:cubicBezTo>
                    <a:pt x="110111" y="125820"/>
                    <a:pt x="112025" y="134967"/>
                    <a:pt x="106453" y="144831"/>
                  </a:cubicBezTo>
                  <a:cubicBezTo>
                    <a:pt x="100881" y="154696"/>
                    <a:pt x="100576" y="165524"/>
                    <a:pt x="108568" y="174085"/>
                  </a:cubicBezTo>
                  <a:cubicBezTo>
                    <a:pt x="116559" y="182645"/>
                    <a:pt x="111368" y="195959"/>
                    <a:pt x="115588" y="192207"/>
                  </a:cubicBezTo>
                  <a:cubicBezTo>
                    <a:pt x="116245" y="191263"/>
                    <a:pt x="116645" y="190167"/>
                    <a:pt x="117102" y="189108"/>
                  </a:cubicBezTo>
                  <a:cubicBezTo>
                    <a:pt x="126113" y="209111"/>
                    <a:pt x="142848" y="224806"/>
                    <a:pt x="163441" y="232903"/>
                  </a:cubicBezTo>
                  <a:lnTo>
                    <a:pt x="163441" y="255184"/>
                  </a:lnTo>
                  <a:cubicBezTo>
                    <a:pt x="163441" y="255373"/>
                    <a:pt x="163489" y="255543"/>
                    <a:pt x="163498" y="255732"/>
                  </a:cubicBezTo>
                  <a:lnTo>
                    <a:pt x="115273" y="255732"/>
                  </a:lnTo>
                  <a:lnTo>
                    <a:pt x="115273" y="255864"/>
                  </a:lnTo>
                  <a:cubicBezTo>
                    <a:pt x="115273" y="255874"/>
                    <a:pt x="115273" y="255874"/>
                    <a:pt x="115273" y="255883"/>
                  </a:cubicBezTo>
                  <a:cubicBezTo>
                    <a:pt x="115273" y="255996"/>
                    <a:pt x="115273" y="256100"/>
                    <a:pt x="115273" y="256204"/>
                  </a:cubicBezTo>
                  <a:cubicBezTo>
                    <a:pt x="106663" y="256932"/>
                    <a:pt x="98786" y="262318"/>
                    <a:pt x="95480" y="270859"/>
                  </a:cubicBezTo>
                  <a:lnTo>
                    <a:pt x="1554" y="513419"/>
                  </a:lnTo>
                  <a:cubicBezTo>
                    <a:pt x="-3056" y="525334"/>
                    <a:pt x="2935" y="538695"/>
                    <a:pt x="14946" y="543268"/>
                  </a:cubicBezTo>
                  <a:cubicBezTo>
                    <a:pt x="17690" y="544317"/>
                    <a:pt x="20519" y="544808"/>
                    <a:pt x="23290" y="544808"/>
                  </a:cubicBezTo>
                  <a:cubicBezTo>
                    <a:pt x="32653" y="544808"/>
                    <a:pt x="41483" y="539167"/>
                    <a:pt x="45045" y="529983"/>
                  </a:cubicBezTo>
                  <a:lnTo>
                    <a:pt x="115283" y="348604"/>
                  </a:lnTo>
                  <a:cubicBezTo>
                    <a:pt x="115283" y="450207"/>
                    <a:pt x="115283" y="481945"/>
                    <a:pt x="115283" y="491829"/>
                  </a:cubicBezTo>
                  <a:lnTo>
                    <a:pt x="115283" y="496355"/>
                  </a:lnTo>
                  <a:lnTo>
                    <a:pt x="115283" y="506966"/>
                  </a:lnTo>
                  <a:cubicBezTo>
                    <a:pt x="115283" y="508336"/>
                    <a:pt x="115550" y="509621"/>
                    <a:pt x="115673" y="510953"/>
                  </a:cubicBezTo>
                  <a:lnTo>
                    <a:pt x="115673" y="801759"/>
                  </a:lnTo>
                  <a:lnTo>
                    <a:pt x="116626" y="801759"/>
                  </a:lnTo>
                  <a:lnTo>
                    <a:pt x="116626" y="831778"/>
                  </a:lnTo>
                  <a:cubicBezTo>
                    <a:pt x="116626" y="847038"/>
                    <a:pt x="129208" y="859510"/>
                    <a:pt x="144591" y="859510"/>
                  </a:cubicBezTo>
                  <a:lnTo>
                    <a:pt x="149706" y="859510"/>
                  </a:lnTo>
                  <a:cubicBezTo>
                    <a:pt x="165089" y="859510"/>
                    <a:pt x="177662" y="847028"/>
                    <a:pt x="177662" y="831778"/>
                  </a:cubicBezTo>
                  <a:lnTo>
                    <a:pt x="177662" y="801759"/>
                  </a:lnTo>
                  <a:lnTo>
                    <a:pt x="177967" y="801759"/>
                  </a:lnTo>
                  <a:lnTo>
                    <a:pt x="177967" y="550468"/>
                  </a:lnTo>
                  <a:lnTo>
                    <a:pt x="212076" y="550468"/>
                  </a:lnTo>
                  <a:lnTo>
                    <a:pt x="212076" y="611715"/>
                  </a:lnTo>
                  <a:cubicBezTo>
                    <a:pt x="212076" y="611904"/>
                    <a:pt x="212019" y="612074"/>
                    <a:pt x="212019" y="612263"/>
                  </a:cubicBezTo>
                  <a:lnTo>
                    <a:pt x="212019" y="831494"/>
                  </a:lnTo>
                  <a:cubicBezTo>
                    <a:pt x="212019" y="846905"/>
                    <a:pt x="224725" y="859520"/>
                    <a:pt x="240270" y="859520"/>
                  </a:cubicBezTo>
                  <a:lnTo>
                    <a:pt x="246071" y="859520"/>
                  </a:lnTo>
                  <a:cubicBezTo>
                    <a:pt x="261606" y="859520"/>
                    <a:pt x="274322" y="846915"/>
                    <a:pt x="274322" y="831494"/>
                  </a:cubicBezTo>
                  <a:lnTo>
                    <a:pt x="274322" y="801759"/>
                  </a:lnTo>
                  <a:lnTo>
                    <a:pt x="274350" y="801759"/>
                  </a:lnTo>
                  <a:lnTo>
                    <a:pt x="274350" y="509876"/>
                  </a:lnTo>
                  <a:cubicBezTo>
                    <a:pt x="274417" y="508893"/>
                    <a:pt x="274636" y="507968"/>
                    <a:pt x="274636" y="506966"/>
                  </a:cubicBezTo>
                  <a:lnTo>
                    <a:pt x="274636" y="496355"/>
                  </a:lnTo>
                  <a:lnTo>
                    <a:pt x="274636" y="491829"/>
                  </a:lnTo>
                  <a:lnTo>
                    <a:pt x="274636" y="348604"/>
                  </a:lnTo>
                  <a:lnTo>
                    <a:pt x="344873" y="529983"/>
                  </a:lnTo>
                  <a:cubicBezTo>
                    <a:pt x="348426" y="539167"/>
                    <a:pt x="357265" y="544808"/>
                    <a:pt x="366629" y="544808"/>
                  </a:cubicBezTo>
                  <a:cubicBezTo>
                    <a:pt x="369400" y="544808"/>
                    <a:pt x="372220" y="544317"/>
                    <a:pt x="374972" y="543268"/>
                  </a:cubicBezTo>
                  <a:cubicBezTo>
                    <a:pt x="386983" y="538695"/>
                    <a:pt x="392975" y="525325"/>
                    <a:pt x="388365" y="513419"/>
                  </a:cubicBezTo>
                  <a:lnTo>
                    <a:pt x="294429" y="270859"/>
                  </a:lnTo>
                  <a:close/>
                  <a:moveTo>
                    <a:pt x="279932" y="96548"/>
                  </a:moveTo>
                  <a:lnTo>
                    <a:pt x="279265" y="96964"/>
                  </a:lnTo>
                  <a:cubicBezTo>
                    <a:pt x="279294" y="98154"/>
                    <a:pt x="279456" y="99203"/>
                    <a:pt x="279522" y="100356"/>
                  </a:cubicBezTo>
                  <a:cubicBezTo>
                    <a:pt x="279237" y="99033"/>
                    <a:pt x="278941" y="97710"/>
                    <a:pt x="278598" y="96406"/>
                  </a:cubicBezTo>
                  <a:cubicBezTo>
                    <a:pt x="279037" y="96463"/>
                    <a:pt x="279484" y="96510"/>
                    <a:pt x="279932" y="9654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0B678ACF-6FF7-DE17-A1E9-EF8C87412D72}"/>
              </a:ext>
            </a:extLst>
          </p:cNvPr>
          <p:cNvSpPr>
            <a:spLocks noGrp="1"/>
          </p:cNvSpPr>
          <p:nvPr/>
        </p:nvSpPr>
        <p:spPr>
          <a:xfrm>
            <a:off x="4116405" y="429013"/>
            <a:ext cx="4467469" cy="38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tabLst/>
              <a:defRPr sz="14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Tasa de </a:t>
            </a:r>
            <a:r>
              <a:rPr kumimoji="0" lang="en-US" sz="1600" b="1" i="0" u="none" strike="noStrike" kern="0" cap="none" spc="0" normalizeH="0" baseline="0" noProof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cobertura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600" b="1" i="0" u="none" strike="noStrike" kern="0" cap="none" spc="0" normalizeH="0" baseline="0" noProof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Colombia, 2021.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BBC9A-2416-A1E3-8003-619826670C75}"/>
              </a:ext>
            </a:extLst>
          </p:cNvPr>
          <p:cNvSpPr txBox="1"/>
          <p:nvPr/>
        </p:nvSpPr>
        <p:spPr>
          <a:xfrm>
            <a:off x="400569" y="976922"/>
            <a:ext cx="3370383" cy="40318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600" b="0" i="0" u="none" strike="noStrike" kern="0" cap="none" spc="0" normalizeH="0" baseline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La primera infancia es un período crítico en el desarrollo humano, donde se sientan las bases para el aprendizaje, la salud y el comportamiento a lo largo de la vida. </a:t>
            </a:r>
            <a:endParaRPr kumimoji="0" lang="es-CO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600" b="0" i="0" u="none" strike="noStrike" kern="0" cap="none" spc="0" normalizeH="0" baseline="0" dirty="0">
              <a:ln>
                <a:noFill/>
              </a:ln>
              <a:solidFill>
                <a:srgbClr val="459B74"/>
              </a:solidFill>
              <a:effectLst/>
              <a:uLnTx/>
              <a:uFillTx/>
              <a:latin typeface="Arial"/>
              <a:cs typeface="Calibri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600" b="1" i="0" u="none" strike="noStrike" kern="0" cap="none" spc="0" normalizeH="0" baseline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Completar las trayectorias educativas, por su parte, garantiza que los individuos adquieran las habilidades y conocimientos necesarios para contribuir eficazmente a la sociedad</a:t>
            </a:r>
            <a:r>
              <a:rPr kumimoji="0" lang="es-CO" sz="1600" b="0" i="0" u="none" strike="noStrike" kern="0" cap="none" spc="0" normalizeH="0" baseline="0" dirty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. La importancia de ambos aspectos para generar confianza y productividad .</a:t>
            </a:r>
            <a:endParaRPr kumimoji="0" lang="es-CO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93681DF-91C2-AA27-ADA6-979351C8FEE2}"/>
              </a:ext>
            </a:extLst>
          </p:cNvPr>
          <p:cNvSpPr>
            <a:spLocks noGrp="1"/>
          </p:cNvSpPr>
          <p:nvPr/>
        </p:nvSpPr>
        <p:spPr>
          <a:xfrm>
            <a:off x="3864003" y="4715783"/>
            <a:ext cx="7402965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" b="0" i="0" u="none" strike="noStrike" cap="none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Observatorio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Gestión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Educativa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2022 y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Ministerio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Educación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2022.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Cálculos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CPC.</a:t>
            </a:r>
          </a:p>
        </p:txBody>
      </p:sp>
    </p:spTree>
    <p:extLst>
      <p:ext uri="{BB962C8B-B14F-4D97-AF65-F5344CB8AC3E}">
        <p14:creationId xmlns:p14="http://schemas.microsoft.com/office/powerpoint/2010/main" val="5561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4B0BF751-DE47-733B-7D42-4285907EA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97"/>
            <a:ext cx="9144000" cy="51285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D0BD64-3DDF-4CFF-E37F-624BF8789726}"/>
              </a:ext>
            </a:extLst>
          </p:cNvPr>
          <p:cNvSpPr txBox="1"/>
          <p:nvPr/>
        </p:nvSpPr>
        <p:spPr>
          <a:xfrm>
            <a:off x="73479" y="976920"/>
            <a:ext cx="4202851" cy="6658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lnSpc>
                <a:spcPct val="90000"/>
              </a:lnSpc>
              <a:spcBef>
                <a:spcPts val="750"/>
              </a:spcBef>
              <a:defRPr sz="1800" b="1">
                <a:solidFill>
                  <a:srgbClr val="575756"/>
                </a:solidFill>
                <a:effectLst/>
                <a:latin typeface="+mj-lt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lt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DB41AFD-5257-C509-7B53-D23F01AA4C3C}"/>
              </a:ext>
            </a:extLst>
          </p:cNvPr>
          <p:cNvGrpSpPr/>
          <p:nvPr/>
        </p:nvGrpSpPr>
        <p:grpSpPr>
          <a:xfrm>
            <a:off x="0" y="0"/>
            <a:ext cx="9144000" cy="157634"/>
            <a:chOff x="0" y="0"/>
            <a:chExt cx="9144000" cy="157634"/>
          </a:xfrm>
        </p:grpSpPr>
        <p:sp>
          <p:nvSpPr>
            <p:cNvPr id="8" name="Rectángulo 15">
              <a:extLst>
                <a:ext uri="{FF2B5EF4-FFF2-40B4-BE49-F238E27FC236}">
                  <a16:creationId xmlns:a16="http://schemas.microsoft.com/office/drawing/2014/main" id="{8B87C435-E79A-86C6-4D4A-B9DB1F0A711A}"/>
                </a:ext>
              </a:extLst>
            </p:cNvPr>
            <p:cNvSpPr/>
            <p:nvPr/>
          </p:nvSpPr>
          <p:spPr>
            <a:xfrm>
              <a:off x="6121400" y="0"/>
              <a:ext cx="3022600" cy="152174"/>
            </a:xfrm>
            <a:prstGeom prst="rect">
              <a:avLst/>
            </a:prstGeom>
            <a:solidFill>
              <a:srgbClr val="FCBE1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Rectángulo 16">
              <a:extLst>
                <a:ext uri="{FF2B5EF4-FFF2-40B4-BE49-F238E27FC236}">
                  <a16:creationId xmlns:a16="http://schemas.microsoft.com/office/drawing/2014/main" id="{97258140-039B-8A80-9E48-E2F02101F2A8}"/>
                </a:ext>
              </a:extLst>
            </p:cNvPr>
            <p:cNvSpPr/>
            <p:nvPr/>
          </p:nvSpPr>
          <p:spPr>
            <a:xfrm>
              <a:off x="3020214" y="0"/>
              <a:ext cx="3101186" cy="152173"/>
            </a:xfrm>
            <a:prstGeom prst="rect">
              <a:avLst/>
            </a:prstGeom>
            <a:solidFill>
              <a:srgbClr val="D421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" name="Rectángulo 18">
              <a:extLst>
                <a:ext uri="{FF2B5EF4-FFF2-40B4-BE49-F238E27FC236}">
                  <a16:creationId xmlns:a16="http://schemas.microsoft.com/office/drawing/2014/main" id="{EB22F9F7-B3C2-ECD2-DF11-783C87CDA770}"/>
                </a:ext>
              </a:extLst>
            </p:cNvPr>
            <p:cNvSpPr/>
            <p:nvPr/>
          </p:nvSpPr>
          <p:spPr>
            <a:xfrm>
              <a:off x="0" y="10786"/>
              <a:ext cx="3022600" cy="146848"/>
            </a:xfrm>
            <a:prstGeom prst="rect">
              <a:avLst/>
            </a:prstGeom>
            <a:solidFill>
              <a:srgbClr val="459B7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11" name="Título 10">
            <a:extLst>
              <a:ext uri="{FF2B5EF4-FFF2-40B4-BE49-F238E27FC236}">
                <a16:creationId xmlns:a16="http://schemas.microsoft.com/office/drawing/2014/main" id="{6A968E43-8D50-D40D-1D7A-7A7E61159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754" y="214597"/>
            <a:ext cx="7886700" cy="463932"/>
          </a:xfrm>
        </p:spPr>
        <p:txBody>
          <a:bodyPr>
            <a:normAutofit/>
          </a:bodyPr>
          <a:lstStyle/>
          <a:p>
            <a:r>
              <a:rPr lang="en-US" dirty="0"/>
              <a:t>Mercado Laboral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7B3D491-9751-F9EC-D931-9127729F5A39}"/>
              </a:ext>
            </a:extLst>
          </p:cNvPr>
          <p:cNvGrpSpPr/>
          <p:nvPr/>
        </p:nvGrpSpPr>
        <p:grpSpPr>
          <a:xfrm>
            <a:off x="522598" y="711133"/>
            <a:ext cx="8101132" cy="3358055"/>
            <a:chOff x="400521" y="1287517"/>
            <a:chExt cx="8101132" cy="3358055"/>
          </a:xfrm>
        </p:grpSpPr>
        <p:sp>
          <p:nvSpPr>
            <p:cNvPr id="27" name="Rounded Rectangle 6">
              <a:extLst>
                <a:ext uri="{FF2B5EF4-FFF2-40B4-BE49-F238E27FC236}">
                  <a16:creationId xmlns:a16="http://schemas.microsoft.com/office/drawing/2014/main" id="{DEA9A12A-1D43-6E10-CA3C-0DE83005B826}"/>
                </a:ext>
              </a:extLst>
            </p:cNvPr>
            <p:cNvSpPr/>
            <p:nvPr/>
          </p:nvSpPr>
          <p:spPr>
            <a:xfrm>
              <a:off x="400521" y="1287517"/>
              <a:ext cx="8101132" cy="3358055"/>
            </a:xfrm>
            <a:prstGeom prst="roundRect">
              <a:avLst>
                <a:gd name="adj" fmla="val 3654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28" name="TextBox 5">
              <a:extLst>
                <a:ext uri="{FF2B5EF4-FFF2-40B4-BE49-F238E27FC236}">
                  <a16:creationId xmlns:a16="http://schemas.microsoft.com/office/drawing/2014/main" id="{C34D2A92-17F1-A912-9A4E-7F8685242A9B}"/>
                </a:ext>
              </a:extLst>
            </p:cNvPr>
            <p:cNvSpPr txBox="1"/>
            <p:nvPr/>
          </p:nvSpPr>
          <p:spPr>
            <a:xfrm>
              <a:off x="430923" y="1412719"/>
              <a:ext cx="8061435" cy="2308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Productividad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US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laboral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. </a:t>
              </a:r>
              <a:r>
                <a:rPr kumimoji="0" lang="en-US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Países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OCDE, 2022</a:t>
              </a:r>
              <a:b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</a:b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(USD/</a:t>
              </a:r>
              <a:r>
                <a:rPr kumimoji="0" lang="en-US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trabajador</a:t>
              </a: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/hora).</a:t>
              </a:r>
              <a:endParaRPr kumimoji="0" lang="es-ES_tradnl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018494-3E32-6E65-2416-84A0ED430DC5}"/>
              </a:ext>
            </a:extLst>
          </p:cNvPr>
          <p:cNvGrpSpPr/>
          <p:nvPr/>
        </p:nvGrpSpPr>
        <p:grpSpPr>
          <a:xfrm>
            <a:off x="7853675" y="1912468"/>
            <a:ext cx="1137875" cy="1066800"/>
            <a:chOff x="7843909" y="2303237"/>
            <a:chExt cx="1137875" cy="10668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C7F359D-9869-B62B-5A10-CE3CF06B0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18711" y="2588678"/>
              <a:ext cx="163073" cy="538274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E445E7-CC60-6376-1FA5-7A7822E7C893}"/>
                </a:ext>
              </a:extLst>
            </p:cNvPr>
            <p:cNvGrpSpPr/>
            <p:nvPr/>
          </p:nvGrpSpPr>
          <p:grpSpPr>
            <a:xfrm>
              <a:off x="7843909" y="2303237"/>
              <a:ext cx="1082348" cy="1066800"/>
              <a:chOff x="7843909" y="2303237"/>
              <a:chExt cx="1082348" cy="1066800"/>
            </a:xfrm>
          </p:grpSpPr>
          <p:sp>
            <p:nvSpPr>
              <p:cNvPr id="25" name="Rounded Rectangle 8">
                <a:extLst>
                  <a:ext uri="{FF2B5EF4-FFF2-40B4-BE49-F238E27FC236}">
                    <a16:creationId xmlns:a16="http://schemas.microsoft.com/office/drawing/2014/main" id="{9D76B25A-04B2-B78B-51C0-9F96E92A6DA6}"/>
                  </a:ext>
                </a:extLst>
              </p:cNvPr>
              <p:cNvSpPr/>
              <p:nvPr/>
            </p:nvSpPr>
            <p:spPr>
              <a:xfrm>
                <a:off x="7875395" y="2303237"/>
                <a:ext cx="1034054" cy="1066800"/>
              </a:xfrm>
              <a:prstGeom prst="roundRect">
                <a:avLst>
                  <a:gd name="adj" fmla="val 1242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26" name="TextBox 9">
                <a:extLst>
                  <a:ext uri="{FF2B5EF4-FFF2-40B4-BE49-F238E27FC236}">
                    <a16:creationId xmlns:a16="http://schemas.microsoft.com/office/drawing/2014/main" id="{0FC89D91-664E-620D-A8F7-3D6DBD569C80}"/>
                  </a:ext>
                </a:extLst>
              </p:cNvPr>
              <p:cNvSpPr txBox="1"/>
              <p:nvPr/>
            </p:nvSpPr>
            <p:spPr>
              <a:xfrm>
                <a:off x="7843909" y="2393919"/>
                <a:ext cx="108234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ES_tradnl" sz="3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CBE17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14,3</a:t>
                </a:r>
              </a:p>
            </p:txBody>
          </p:sp>
        </p:grpSp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id="{7E704968-B9A0-7FE1-1C62-B0286251AADD}"/>
                </a:ext>
              </a:extLst>
            </p:cNvPr>
            <p:cNvSpPr txBox="1"/>
            <p:nvPr/>
          </p:nvSpPr>
          <p:spPr>
            <a:xfrm>
              <a:off x="7934592" y="2960697"/>
              <a:ext cx="94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Colombia</a:t>
              </a:r>
            </a:p>
          </p:txBody>
        </p:sp>
      </p:grpSp>
      <p:graphicFrame>
        <p:nvGraphicFramePr>
          <p:cNvPr id="21" name="Gráfico 1">
            <a:extLst>
              <a:ext uri="{FF2B5EF4-FFF2-40B4-BE49-F238E27FC236}">
                <a16:creationId xmlns:a16="http://schemas.microsoft.com/office/drawing/2014/main" id="{B9E058A4-B7F3-D507-D131-F793ED9A1A5C}"/>
              </a:ext>
            </a:extLst>
          </p:cNvPr>
          <p:cNvGraphicFramePr>
            <a:graphicFrameLocks/>
          </p:cNvGraphicFramePr>
          <p:nvPr/>
        </p:nvGraphicFramePr>
        <p:xfrm>
          <a:off x="577735" y="1126340"/>
          <a:ext cx="7392349" cy="2817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A4CD5FE5-B40E-24F1-EDAB-32C507AC46ED}"/>
              </a:ext>
            </a:extLst>
          </p:cNvPr>
          <p:cNvSpPr>
            <a:spLocks noGrp="1"/>
          </p:cNvSpPr>
          <p:nvPr/>
        </p:nvSpPr>
        <p:spPr>
          <a:xfrm>
            <a:off x="3864003" y="4124744"/>
            <a:ext cx="1492381" cy="19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" b="0" i="0" u="none" strike="noStrike" cap="none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Fuente: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OCDE, 2022.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E628C-E026-0C2A-8A11-76AF132BC550}"/>
              </a:ext>
            </a:extLst>
          </p:cNvPr>
          <p:cNvSpPr txBox="1"/>
          <p:nvPr/>
        </p:nvSpPr>
        <p:spPr>
          <a:xfrm>
            <a:off x="329058" y="4322213"/>
            <a:ext cx="8497274" cy="8261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Una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fuerza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laboral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productiva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contribuye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a un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entorno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económico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estable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,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fomentando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la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confianza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de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los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inversores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. Esto es vital para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atraer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y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retener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inversiones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tanto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nacionales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como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extranjeras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59B74"/>
                </a:solidFill>
                <a:effectLst/>
                <a:uLnTx/>
                <a:uFillTx/>
                <a:latin typeface="Arial"/>
                <a:cs typeface="Calibri"/>
                <a:sym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819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266B2-F2BA-480A-5B3D-2D5621A94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22" descr="Patrón de fondo&#10;&#10;Descripción generada automáticamente">
            <a:extLst>
              <a:ext uri="{FF2B5EF4-FFF2-40B4-BE49-F238E27FC236}">
                <a16:creationId xmlns:a16="http://schemas.microsoft.com/office/drawing/2014/main" id="{3C7FCBF2-1135-14EF-4409-1870C3EBF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0058"/>
            <a:ext cx="9144000" cy="51450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C3CF98F-FD40-083C-DC01-85393CE88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616" y="333372"/>
            <a:ext cx="8479692" cy="275567"/>
          </a:xfrm>
        </p:spPr>
        <p:txBody>
          <a:bodyPr/>
          <a:lstStyle/>
          <a:p>
            <a:r>
              <a:rPr lang="es-MX" sz="2400">
                <a:solidFill>
                  <a:schemeClr val="tx1">
                    <a:lumMod val="85000"/>
                    <a:lumOff val="15000"/>
                  </a:schemeClr>
                </a:solidFill>
                <a:ea typeface="Calibri"/>
                <a:cs typeface="Calibri"/>
              </a:rPr>
              <a:t>PIB Observado vs PIB Potencial</a:t>
            </a:r>
            <a:endParaRPr lang="en-US"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366BA7C-6CD7-0902-B4C0-670F4CCF773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/>
              <a:t>Fuente: Clavijo 2024</a:t>
            </a:r>
          </a:p>
        </p:txBody>
      </p:sp>
      <p:sp>
        <p:nvSpPr>
          <p:cNvPr id="14" name="Rounded Rectangle 851">
            <a:extLst>
              <a:ext uri="{FF2B5EF4-FFF2-40B4-BE49-F238E27FC236}">
                <a16:creationId xmlns:a16="http://schemas.microsoft.com/office/drawing/2014/main" id="{C7051AD9-C7E0-8941-0665-052479302C79}"/>
              </a:ext>
            </a:extLst>
          </p:cNvPr>
          <p:cNvSpPr/>
          <p:nvPr/>
        </p:nvSpPr>
        <p:spPr>
          <a:xfrm>
            <a:off x="312616" y="888957"/>
            <a:ext cx="8515890" cy="3761101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11062D-CF81-D6E5-5493-6D1984080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554" y="944131"/>
            <a:ext cx="6142757" cy="36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9EA43C-7ED3-C440-6DFB-6FDD5A3002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/>
              <a:t>Salario Mínimo 2022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52519DE-B080-EED1-5D58-0F2E4E3E8B8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ES" sz="900" u="none" strike="noStrike" dirty="0">
                <a:effectLst/>
              </a:rPr>
              <a:t>Nota: El salario mínimo para Colombia en 2022 era de COP 1.117.172.</a:t>
            </a:r>
          </a:p>
          <a:p>
            <a:r>
              <a:rPr lang="es-ES" sz="900" u="none" strike="noStrike" dirty="0">
                <a:effectLst/>
              </a:rPr>
              <a:t>Fuente: GEIH-DANE 2022. Cálculos: CPC con factor de expansión CNPV-2018.</a:t>
            </a:r>
            <a:endParaRPr lang="es-ES" sz="9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s-ES" sz="9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s-CO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F2C0DD67-3723-4634-BE3D-664847ACAB92}"/>
              </a:ext>
            </a:extLst>
          </p:cNvPr>
          <p:cNvGraphicFramePr>
            <a:graphicFrameLocks/>
          </p:cNvGraphicFramePr>
          <p:nvPr/>
        </p:nvGraphicFramePr>
        <p:xfrm>
          <a:off x="312617" y="940402"/>
          <a:ext cx="8142334" cy="3604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01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15">
            <a:extLst>
              <a:ext uri="{FF2B5EF4-FFF2-40B4-BE49-F238E27FC236}">
                <a16:creationId xmlns:a16="http://schemas.microsoft.com/office/drawing/2014/main" id="{F0091852-2CB2-E0A2-4EDA-8B706E6FC83F}"/>
              </a:ext>
            </a:extLst>
          </p:cNvPr>
          <p:cNvSpPr/>
          <p:nvPr/>
        </p:nvSpPr>
        <p:spPr>
          <a:xfrm>
            <a:off x="6121400" y="0"/>
            <a:ext cx="3022600" cy="51450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Rectángulo 16">
            <a:extLst>
              <a:ext uri="{FF2B5EF4-FFF2-40B4-BE49-F238E27FC236}">
                <a16:creationId xmlns:a16="http://schemas.microsoft.com/office/drawing/2014/main" id="{25235763-323F-4565-57ED-3A282720ECA3}"/>
              </a:ext>
            </a:extLst>
          </p:cNvPr>
          <p:cNvSpPr/>
          <p:nvPr/>
        </p:nvSpPr>
        <p:spPr>
          <a:xfrm>
            <a:off x="3020214" y="0"/>
            <a:ext cx="3101186" cy="51450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Rectángulo 18">
            <a:extLst>
              <a:ext uri="{FF2B5EF4-FFF2-40B4-BE49-F238E27FC236}">
                <a16:creationId xmlns:a16="http://schemas.microsoft.com/office/drawing/2014/main" id="{A7006B0E-9D0E-E7C2-5DF4-D8A3D15059F9}"/>
              </a:ext>
            </a:extLst>
          </p:cNvPr>
          <p:cNvSpPr/>
          <p:nvPr/>
        </p:nvSpPr>
        <p:spPr>
          <a:xfrm>
            <a:off x="0" y="0"/>
            <a:ext cx="3022600" cy="5145088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777" name="Picture 776">
            <a:extLst>
              <a:ext uri="{FF2B5EF4-FFF2-40B4-BE49-F238E27FC236}">
                <a16:creationId xmlns:a16="http://schemas.microsoft.com/office/drawing/2014/main" id="{968D532B-41AA-4E4C-EFF4-3307433F49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29572" t="9394" r="31416" b="2107"/>
          <a:stretch/>
        </p:blipFill>
        <p:spPr>
          <a:xfrm>
            <a:off x="-1" y="0"/>
            <a:ext cx="3024000" cy="5145088"/>
          </a:xfrm>
          <a:prstGeom prst="rect">
            <a:avLst/>
          </a:prstGeom>
        </p:spPr>
      </p:pic>
      <p:pic>
        <p:nvPicPr>
          <p:cNvPr id="785" name="Picture 784">
            <a:extLst>
              <a:ext uri="{FF2B5EF4-FFF2-40B4-BE49-F238E27FC236}">
                <a16:creationId xmlns:a16="http://schemas.microsoft.com/office/drawing/2014/main" id="{8CA6434A-050B-BF60-5CED-A8FE52C94D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17061" t="1" r="38272" b="206"/>
          <a:stretch/>
        </p:blipFill>
        <p:spPr>
          <a:xfrm>
            <a:off x="3023856" y="-1"/>
            <a:ext cx="3097841" cy="5145089"/>
          </a:xfrm>
          <a:prstGeom prst="rect">
            <a:avLst/>
          </a:prstGeom>
        </p:spPr>
      </p:pic>
      <p:pic>
        <p:nvPicPr>
          <p:cNvPr id="790" name="Picture 789">
            <a:extLst>
              <a:ext uri="{FF2B5EF4-FFF2-40B4-BE49-F238E27FC236}">
                <a16:creationId xmlns:a16="http://schemas.microsoft.com/office/drawing/2014/main" id="{DF6B725F-FCF3-F42C-CCD7-2E8DD78071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</a:blip>
          <a:srcRect l="30979" t="295" r="29994"/>
          <a:stretch/>
        </p:blipFill>
        <p:spPr>
          <a:xfrm>
            <a:off x="6120000" y="0"/>
            <a:ext cx="3024000" cy="5145088"/>
          </a:xfrm>
          <a:prstGeom prst="rect">
            <a:avLst/>
          </a:prstGeom>
        </p:spPr>
      </p:pic>
      <p:sp>
        <p:nvSpPr>
          <p:cNvPr id="10" name="Rectángulo 15">
            <a:extLst>
              <a:ext uri="{FF2B5EF4-FFF2-40B4-BE49-F238E27FC236}">
                <a16:creationId xmlns:a16="http://schemas.microsoft.com/office/drawing/2014/main" id="{235E4D68-7127-E3F3-717D-FE18B731441B}"/>
              </a:ext>
            </a:extLst>
          </p:cNvPr>
          <p:cNvSpPr/>
          <p:nvPr/>
        </p:nvSpPr>
        <p:spPr>
          <a:xfrm>
            <a:off x="6121400" y="3263900"/>
            <a:ext cx="3022600" cy="1881188"/>
          </a:xfrm>
          <a:prstGeom prst="rect">
            <a:avLst/>
          </a:prstGeom>
          <a:solidFill>
            <a:srgbClr val="FCBE1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Rectángulo 16">
            <a:extLst>
              <a:ext uri="{FF2B5EF4-FFF2-40B4-BE49-F238E27FC236}">
                <a16:creationId xmlns:a16="http://schemas.microsoft.com/office/drawing/2014/main" id="{C3E49FBA-269E-2A04-92BC-C2CBF34ACD13}"/>
              </a:ext>
            </a:extLst>
          </p:cNvPr>
          <p:cNvSpPr/>
          <p:nvPr/>
        </p:nvSpPr>
        <p:spPr>
          <a:xfrm>
            <a:off x="3020214" y="3263900"/>
            <a:ext cx="3101186" cy="1881188"/>
          </a:xfrm>
          <a:prstGeom prst="rect">
            <a:avLst/>
          </a:prstGeom>
          <a:solidFill>
            <a:srgbClr val="D421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83" name="TextBox 782">
            <a:extLst>
              <a:ext uri="{FF2B5EF4-FFF2-40B4-BE49-F238E27FC236}">
                <a16:creationId xmlns:a16="http://schemas.microsoft.com/office/drawing/2014/main" id="{D5D6B88F-D491-D6D2-9004-403B6183A425}"/>
              </a:ext>
            </a:extLst>
          </p:cNvPr>
          <p:cNvSpPr txBox="1"/>
          <p:nvPr/>
        </p:nvSpPr>
        <p:spPr>
          <a:xfrm>
            <a:off x="3035300" y="3632191"/>
            <a:ext cx="30861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Enfoque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sistémico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todos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 la mesa</a:t>
            </a:r>
          </a:p>
        </p:txBody>
      </p:sp>
      <p:sp>
        <p:nvSpPr>
          <p:cNvPr id="788" name="TextBox 787">
            <a:extLst>
              <a:ext uri="{FF2B5EF4-FFF2-40B4-BE49-F238E27FC236}">
                <a16:creationId xmlns:a16="http://schemas.microsoft.com/office/drawing/2014/main" id="{02348472-9804-C468-26CC-BDA1B1906558}"/>
              </a:ext>
            </a:extLst>
          </p:cNvPr>
          <p:cNvSpPr txBox="1"/>
          <p:nvPr/>
        </p:nvSpPr>
        <p:spPr>
          <a:xfrm>
            <a:off x="6113674" y="3632191"/>
            <a:ext cx="30303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Levantar</a:t>
            </a:r>
            <a:r>
              <a:rPr kumimoji="0" lang="en-US" sz="1800" b="1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cabeza: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mirando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al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futuro</a:t>
            </a:r>
            <a:endParaRPr kumimoji="0" lang="en-US" sz="1800" b="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791" name="Google Shape;206;p59">
            <a:extLst>
              <a:ext uri="{FF2B5EF4-FFF2-40B4-BE49-F238E27FC236}">
                <a16:creationId xmlns:a16="http://schemas.microsoft.com/office/drawing/2014/main" id="{33AF5993-0F7D-2C7A-F5FD-A17EA092A9D1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792" name="Google Shape;207;p59">
              <a:extLst>
                <a:ext uri="{FF2B5EF4-FFF2-40B4-BE49-F238E27FC236}">
                  <a16:creationId xmlns:a16="http://schemas.microsoft.com/office/drawing/2014/main" id="{A5353C29-275F-A054-A8A9-D2AD904992F3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208;p59">
              <a:extLst>
                <a:ext uri="{FF2B5EF4-FFF2-40B4-BE49-F238E27FC236}">
                  <a16:creationId xmlns:a16="http://schemas.microsoft.com/office/drawing/2014/main" id="{7E8D30C7-5B3E-1338-D4CA-0B2F7849008D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209;p59">
              <a:extLst>
                <a:ext uri="{FF2B5EF4-FFF2-40B4-BE49-F238E27FC236}">
                  <a16:creationId xmlns:a16="http://schemas.microsoft.com/office/drawing/2014/main" id="{1F074865-D653-6921-FDCE-8A28FB263399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210;p59">
              <a:extLst>
                <a:ext uri="{FF2B5EF4-FFF2-40B4-BE49-F238E27FC236}">
                  <a16:creationId xmlns:a16="http://schemas.microsoft.com/office/drawing/2014/main" id="{252F88F5-B112-51DC-9AE5-729F683C8C27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211;p59">
              <a:extLst>
                <a:ext uri="{FF2B5EF4-FFF2-40B4-BE49-F238E27FC236}">
                  <a16:creationId xmlns:a16="http://schemas.microsoft.com/office/drawing/2014/main" id="{B105057B-DF5E-3EDD-5380-21895EFB3C46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212;p59">
              <a:extLst>
                <a:ext uri="{FF2B5EF4-FFF2-40B4-BE49-F238E27FC236}">
                  <a16:creationId xmlns:a16="http://schemas.microsoft.com/office/drawing/2014/main" id="{22849A46-6767-FCFF-90F0-62FE0804A515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213;p59">
              <a:extLst>
                <a:ext uri="{FF2B5EF4-FFF2-40B4-BE49-F238E27FC236}">
                  <a16:creationId xmlns:a16="http://schemas.microsoft.com/office/drawing/2014/main" id="{118364C1-EC23-A972-465D-C333ABD2A1D5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214;p59">
              <a:extLst>
                <a:ext uri="{FF2B5EF4-FFF2-40B4-BE49-F238E27FC236}">
                  <a16:creationId xmlns:a16="http://schemas.microsoft.com/office/drawing/2014/main" id="{875D3CD9-2F3B-9F71-37C3-277E99A2DF02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215;p59">
              <a:extLst>
                <a:ext uri="{FF2B5EF4-FFF2-40B4-BE49-F238E27FC236}">
                  <a16:creationId xmlns:a16="http://schemas.microsoft.com/office/drawing/2014/main" id="{301DCCB2-5FA3-4C0F-DE5F-027963D2B81D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216;p59">
              <a:extLst>
                <a:ext uri="{FF2B5EF4-FFF2-40B4-BE49-F238E27FC236}">
                  <a16:creationId xmlns:a16="http://schemas.microsoft.com/office/drawing/2014/main" id="{143DC74D-F580-BF86-DDAC-725CF0617744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217;p59">
              <a:extLst>
                <a:ext uri="{FF2B5EF4-FFF2-40B4-BE49-F238E27FC236}">
                  <a16:creationId xmlns:a16="http://schemas.microsoft.com/office/drawing/2014/main" id="{0F3CF61E-BC6C-C04B-89CA-38C070A45E29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218;p59">
              <a:extLst>
                <a:ext uri="{FF2B5EF4-FFF2-40B4-BE49-F238E27FC236}">
                  <a16:creationId xmlns:a16="http://schemas.microsoft.com/office/drawing/2014/main" id="{9099A49F-DF13-66D2-3AC3-998B00350E4A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219;p59">
              <a:extLst>
                <a:ext uri="{FF2B5EF4-FFF2-40B4-BE49-F238E27FC236}">
                  <a16:creationId xmlns:a16="http://schemas.microsoft.com/office/drawing/2014/main" id="{4F5B8588-347F-D20E-7BFA-39854A0D33AA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220;p59">
              <a:extLst>
                <a:ext uri="{FF2B5EF4-FFF2-40B4-BE49-F238E27FC236}">
                  <a16:creationId xmlns:a16="http://schemas.microsoft.com/office/drawing/2014/main" id="{551E2025-1354-B82F-BAF4-5919CFE4FDA3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221;p59">
              <a:extLst>
                <a:ext uri="{FF2B5EF4-FFF2-40B4-BE49-F238E27FC236}">
                  <a16:creationId xmlns:a16="http://schemas.microsoft.com/office/drawing/2014/main" id="{5AE5E0FA-45D8-B26F-531C-DF405CF3360C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222;p59">
              <a:extLst>
                <a:ext uri="{FF2B5EF4-FFF2-40B4-BE49-F238E27FC236}">
                  <a16:creationId xmlns:a16="http://schemas.microsoft.com/office/drawing/2014/main" id="{7C8ED9F4-6B4A-D2CE-4AFC-5493E0C5FB3D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223;p59">
              <a:extLst>
                <a:ext uri="{FF2B5EF4-FFF2-40B4-BE49-F238E27FC236}">
                  <a16:creationId xmlns:a16="http://schemas.microsoft.com/office/drawing/2014/main" id="{CBF9E36E-904C-6DA1-EB1F-811715F135C5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224;p59">
              <a:extLst>
                <a:ext uri="{FF2B5EF4-FFF2-40B4-BE49-F238E27FC236}">
                  <a16:creationId xmlns:a16="http://schemas.microsoft.com/office/drawing/2014/main" id="{953E117A-D99C-3C39-3BD2-071F396CA0EF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225;p59">
              <a:extLst>
                <a:ext uri="{FF2B5EF4-FFF2-40B4-BE49-F238E27FC236}">
                  <a16:creationId xmlns:a16="http://schemas.microsoft.com/office/drawing/2014/main" id="{EDDC4C62-CDB8-E17C-F798-4D8914B6F204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226;p59">
              <a:extLst>
                <a:ext uri="{FF2B5EF4-FFF2-40B4-BE49-F238E27FC236}">
                  <a16:creationId xmlns:a16="http://schemas.microsoft.com/office/drawing/2014/main" id="{2B8DFB97-9996-2C50-B86E-66E11D2386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227;p59">
              <a:extLst>
                <a:ext uri="{FF2B5EF4-FFF2-40B4-BE49-F238E27FC236}">
                  <a16:creationId xmlns:a16="http://schemas.microsoft.com/office/drawing/2014/main" id="{2AA2EDF4-612C-2FE5-3B6C-64A018794D20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228;p59">
              <a:extLst>
                <a:ext uri="{FF2B5EF4-FFF2-40B4-BE49-F238E27FC236}">
                  <a16:creationId xmlns:a16="http://schemas.microsoft.com/office/drawing/2014/main" id="{A5B8489E-DB7D-8210-3D14-07310C8EB213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229;p59">
              <a:extLst>
                <a:ext uri="{FF2B5EF4-FFF2-40B4-BE49-F238E27FC236}">
                  <a16:creationId xmlns:a16="http://schemas.microsoft.com/office/drawing/2014/main" id="{2A91E2DA-560C-64BE-11CE-773FEE3D5236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230;p59">
              <a:extLst>
                <a:ext uri="{FF2B5EF4-FFF2-40B4-BE49-F238E27FC236}">
                  <a16:creationId xmlns:a16="http://schemas.microsoft.com/office/drawing/2014/main" id="{372DE173-7336-C2EC-A191-769454B10E29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231;p59">
              <a:extLst>
                <a:ext uri="{FF2B5EF4-FFF2-40B4-BE49-F238E27FC236}">
                  <a16:creationId xmlns:a16="http://schemas.microsoft.com/office/drawing/2014/main" id="{B82733E3-E1B0-1B8C-87E3-12824738DCA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232;p59">
              <a:extLst>
                <a:ext uri="{FF2B5EF4-FFF2-40B4-BE49-F238E27FC236}">
                  <a16:creationId xmlns:a16="http://schemas.microsoft.com/office/drawing/2014/main" id="{03CB6E24-E242-33FF-1BD7-FB87A926EF16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233;p59">
              <a:extLst>
                <a:ext uri="{FF2B5EF4-FFF2-40B4-BE49-F238E27FC236}">
                  <a16:creationId xmlns:a16="http://schemas.microsoft.com/office/drawing/2014/main" id="{F2A4F99B-0129-9B51-8574-D040137C49EF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234;p59">
              <a:extLst>
                <a:ext uri="{FF2B5EF4-FFF2-40B4-BE49-F238E27FC236}">
                  <a16:creationId xmlns:a16="http://schemas.microsoft.com/office/drawing/2014/main" id="{CAF15DA4-F049-C9EB-3B48-1DFAAB61592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235;p59">
              <a:extLst>
                <a:ext uri="{FF2B5EF4-FFF2-40B4-BE49-F238E27FC236}">
                  <a16:creationId xmlns:a16="http://schemas.microsoft.com/office/drawing/2014/main" id="{E30ADA11-3C16-60D8-376E-CB103705AE1F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236;p59">
              <a:extLst>
                <a:ext uri="{FF2B5EF4-FFF2-40B4-BE49-F238E27FC236}">
                  <a16:creationId xmlns:a16="http://schemas.microsoft.com/office/drawing/2014/main" id="{BDD83C42-64DA-DD21-EAB5-ED74EDA6E18E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237;p59">
              <a:extLst>
                <a:ext uri="{FF2B5EF4-FFF2-40B4-BE49-F238E27FC236}">
                  <a16:creationId xmlns:a16="http://schemas.microsoft.com/office/drawing/2014/main" id="{6008AE33-7633-3222-028E-362B1343CA18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238;p59">
              <a:extLst>
                <a:ext uri="{FF2B5EF4-FFF2-40B4-BE49-F238E27FC236}">
                  <a16:creationId xmlns:a16="http://schemas.microsoft.com/office/drawing/2014/main" id="{13F85EE0-3354-49BF-0F88-0C78FD4813D1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239;p59">
              <a:extLst>
                <a:ext uri="{FF2B5EF4-FFF2-40B4-BE49-F238E27FC236}">
                  <a16:creationId xmlns:a16="http://schemas.microsoft.com/office/drawing/2014/main" id="{BD53B4FF-4099-392B-6B43-6D268EF5666A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240;p59">
              <a:extLst>
                <a:ext uri="{FF2B5EF4-FFF2-40B4-BE49-F238E27FC236}">
                  <a16:creationId xmlns:a16="http://schemas.microsoft.com/office/drawing/2014/main" id="{15B50853-DCF1-DB1E-AB10-6B22D0485FDA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241;p59">
              <a:extLst>
                <a:ext uri="{FF2B5EF4-FFF2-40B4-BE49-F238E27FC236}">
                  <a16:creationId xmlns:a16="http://schemas.microsoft.com/office/drawing/2014/main" id="{FD7BAC70-CE4D-CB64-B09C-B04B8A9CCEF8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242;p59">
              <a:extLst>
                <a:ext uri="{FF2B5EF4-FFF2-40B4-BE49-F238E27FC236}">
                  <a16:creationId xmlns:a16="http://schemas.microsoft.com/office/drawing/2014/main" id="{83C5FA72-0BAA-05A5-A214-20EC748E0B29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243;p59">
              <a:extLst>
                <a:ext uri="{FF2B5EF4-FFF2-40B4-BE49-F238E27FC236}">
                  <a16:creationId xmlns:a16="http://schemas.microsoft.com/office/drawing/2014/main" id="{530F4AFC-CD72-339B-964B-223BAD786E63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244;p59">
              <a:extLst>
                <a:ext uri="{FF2B5EF4-FFF2-40B4-BE49-F238E27FC236}">
                  <a16:creationId xmlns:a16="http://schemas.microsoft.com/office/drawing/2014/main" id="{3A5E9B3D-B487-72A1-0E73-6DE3EFB54081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245;p59">
              <a:extLst>
                <a:ext uri="{FF2B5EF4-FFF2-40B4-BE49-F238E27FC236}">
                  <a16:creationId xmlns:a16="http://schemas.microsoft.com/office/drawing/2014/main" id="{4E772C8A-AC99-8395-62F3-8EFEAF6FA54F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246;p59">
              <a:extLst>
                <a:ext uri="{FF2B5EF4-FFF2-40B4-BE49-F238E27FC236}">
                  <a16:creationId xmlns:a16="http://schemas.microsoft.com/office/drawing/2014/main" id="{EFC677D7-D179-BD36-671D-40F31A4654AD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247;p59">
              <a:extLst>
                <a:ext uri="{FF2B5EF4-FFF2-40B4-BE49-F238E27FC236}">
                  <a16:creationId xmlns:a16="http://schemas.microsoft.com/office/drawing/2014/main" id="{8000C468-2D03-54EA-D03D-2280EC7B50E0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248;p59">
              <a:extLst>
                <a:ext uri="{FF2B5EF4-FFF2-40B4-BE49-F238E27FC236}">
                  <a16:creationId xmlns:a16="http://schemas.microsoft.com/office/drawing/2014/main" id="{073D6068-E357-356B-A2BB-D180FA78EFB5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F784D8-40B9-ADAE-915C-B8EC6996DF3B}"/>
              </a:ext>
            </a:extLst>
          </p:cNvPr>
          <p:cNvGrpSpPr/>
          <p:nvPr/>
        </p:nvGrpSpPr>
        <p:grpSpPr>
          <a:xfrm>
            <a:off x="7587344" y="-1364379"/>
            <a:ext cx="1234440" cy="1364379"/>
            <a:chOff x="7587344" y="0"/>
            <a:chExt cx="1234440" cy="136437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0B6176-7632-DDCF-DEED-B60D24AA0D06}"/>
                </a:ext>
              </a:extLst>
            </p:cNvPr>
            <p:cNvSpPr txBox="1"/>
            <p:nvPr/>
          </p:nvSpPr>
          <p:spPr>
            <a:xfrm>
              <a:off x="7587344" y="0"/>
              <a:ext cx="1234440" cy="136437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anchor="ctr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1" i="0" u="none" strike="noStrike" kern="0" cap="none" spc="0" normalizeH="0" baseline="0" noProof="0">
                <a:ln>
                  <a:noFill/>
                </a:ln>
                <a:solidFill>
                  <a:srgbClr val="32946D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0CD104-084F-68C7-9D08-BDB7D5F34B6A}"/>
                </a:ext>
              </a:extLst>
            </p:cNvPr>
            <p:cNvSpPr txBox="1"/>
            <p:nvPr/>
          </p:nvSpPr>
          <p:spPr>
            <a:xfrm>
              <a:off x="7727511" y="243840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ES_tradnl" sz="5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01</a:t>
              </a:r>
            </a:p>
          </p:txBody>
        </p:sp>
      </p:grpSp>
      <p:sp>
        <p:nvSpPr>
          <p:cNvPr id="18" name="Rectángulo 18">
            <a:extLst>
              <a:ext uri="{FF2B5EF4-FFF2-40B4-BE49-F238E27FC236}">
                <a16:creationId xmlns:a16="http://schemas.microsoft.com/office/drawing/2014/main" id="{73E057E0-C108-BECA-D75C-293ADF55699B}"/>
              </a:ext>
            </a:extLst>
          </p:cNvPr>
          <p:cNvSpPr/>
          <p:nvPr/>
        </p:nvSpPr>
        <p:spPr>
          <a:xfrm>
            <a:off x="0" y="3260035"/>
            <a:ext cx="3022600" cy="1885053"/>
          </a:xfrm>
          <a:prstGeom prst="rect">
            <a:avLst/>
          </a:prstGeom>
          <a:solidFill>
            <a:srgbClr val="459B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5475AB-3BFA-140F-D691-13A95A4B88C1}"/>
              </a:ext>
            </a:extLst>
          </p:cNvPr>
          <p:cNvSpPr txBox="1"/>
          <p:nvPr/>
        </p:nvSpPr>
        <p:spPr>
          <a:xfrm>
            <a:off x="0" y="3568186"/>
            <a:ext cx="2998768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Procesos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procedimientos</a:t>
            </a: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b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importancia</a:t>
            </a:r>
            <a:r>
              <a:rPr kumimoji="0" lang="en-US" sz="1800" b="0" i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lo </a:t>
            </a:r>
            <a:r>
              <a:rPr kumimoji="0" lang="en-US" sz="1800" b="0" i="1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aburrido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3896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98;g1e98a4fbe26_0_8">
            <a:extLst>
              <a:ext uri="{FF2B5EF4-FFF2-40B4-BE49-F238E27FC236}">
                <a16:creationId xmlns:a16="http://schemas.microsoft.com/office/drawing/2014/main" id="{6AB5F19D-2E19-2A14-4CE7-FA763DCF78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51756" y="180409"/>
            <a:ext cx="9282023" cy="691761"/>
          </a:xfrm>
        </p:spPr>
        <p:txBody>
          <a:bodyPr/>
          <a:lstStyle/>
          <a:p>
            <a:pPr lvl="0"/>
            <a:r>
              <a:rPr lang="es-ES" sz="1700" dirty="0"/>
              <a:t>El Índice Departamental de Competitividad siguen el marco conceptual del IGC del WEF. Estas mediciones incluyen 102 indicadores agrupados en 4 factores de competitividad.</a:t>
            </a:r>
            <a:endParaRPr lang="en-US" sz="1700" dirty="0"/>
          </a:p>
        </p:txBody>
      </p:sp>
      <p:grpSp>
        <p:nvGrpSpPr>
          <p:cNvPr id="3" name="Diagrama 3">
            <a:extLst>
              <a:ext uri="{FF2B5EF4-FFF2-40B4-BE49-F238E27FC236}">
                <a16:creationId xmlns:a16="http://schemas.microsoft.com/office/drawing/2014/main" id="{35040267-BC29-23E3-27D0-0816603349B8}"/>
              </a:ext>
            </a:extLst>
          </p:cNvPr>
          <p:cNvGrpSpPr/>
          <p:nvPr/>
        </p:nvGrpSpPr>
        <p:grpSpPr>
          <a:xfrm>
            <a:off x="155704" y="1101641"/>
            <a:ext cx="8816388" cy="3517157"/>
            <a:chOff x="155704" y="1101641"/>
            <a:chExt cx="8816388" cy="3517157"/>
          </a:xfrm>
        </p:grpSpPr>
        <p:sp>
          <p:nvSpPr>
            <p:cNvPr id="4" name="Forma libre: forma 3">
              <a:extLst>
                <a:ext uri="{FF2B5EF4-FFF2-40B4-BE49-F238E27FC236}">
                  <a16:creationId xmlns:a16="http://schemas.microsoft.com/office/drawing/2014/main" id="{BD2D6A15-F7C3-A0CA-AF32-B293D11DA9D4}"/>
                </a:ext>
              </a:extLst>
            </p:cNvPr>
            <p:cNvSpPr/>
            <p:nvPr/>
          </p:nvSpPr>
          <p:spPr>
            <a:xfrm>
              <a:off x="1669328" y="1101641"/>
              <a:ext cx="5704548" cy="4289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04548"/>
                <a:gd name="f7" fmla="val 428930"/>
                <a:gd name="f8" fmla="val 42893"/>
                <a:gd name="f9" fmla="val 19204"/>
                <a:gd name="f10" fmla="val 5661655"/>
                <a:gd name="f11" fmla="val 5685344"/>
                <a:gd name="f12" fmla="val 386037"/>
                <a:gd name="f13" fmla="val 409726"/>
                <a:gd name="f14" fmla="+- 0 0 -90"/>
                <a:gd name="f15" fmla="*/ f3 1 5704548"/>
                <a:gd name="f16" fmla="*/ f4 1 428930"/>
                <a:gd name="f17" fmla="+- f7 0 f5"/>
                <a:gd name="f18" fmla="+- f6 0 f5"/>
                <a:gd name="f19" fmla="*/ f14 f0 1"/>
                <a:gd name="f20" fmla="*/ f18 1 5704548"/>
                <a:gd name="f21" fmla="*/ f17 1 428930"/>
                <a:gd name="f22" fmla="*/ 0 f18 1"/>
                <a:gd name="f23" fmla="*/ 42893 f17 1"/>
                <a:gd name="f24" fmla="*/ 42893 f18 1"/>
                <a:gd name="f25" fmla="*/ 0 f17 1"/>
                <a:gd name="f26" fmla="*/ 5661655 f18 1"/>
                <a:gd name="f27" fmla="*/ 5704548 f18 1"/>
                <a:gd name="f28" fmla="*/ 386037 f17 1"/>
                <a:gd name="f29" fmla="*/ 428930 f17 1"/>
                <a:gd name="f30" fmla="*/ f19 1 f2"/>
                <a:gd name="f31" fmla="*/ f22 1 5704548"/>
                <a:gd name="f32" fmla="*/ f23 1 428930"/>
                <a:gd name="f33" fmla="*/ f24 1 5704548"/>
                <a:gd name="f34" fmla="*/ f25 1 428930"/>
                <a:gd name="f35" fmla="*/ f26 1 5704548"/>
                <a:gd name="f36" fmla="*/ f27 1 5704548"/>
                <a:gd name="f37" fmla="*/ f28 1 428930"/>
                <a:gd name="f38" fmla="*/ f29 1 42893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5704548" h="42893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34946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73526" tIns="73526" rIns="73526" bIns="73526" anchor="ctr" anchorCtr="1" compatLnSpc="1">
              <a:noAutofit/>
            </a:bodyPr>
            <a:lstStyle/>
            <a:p>
              <a:pPr marL="0" marR="0" lvl="0" indent="0" algn="ctr" defTabSz="711202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E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Índice Departamental de Competitividad</a:t>
              </a:r>
            </a:p>
          </p:txBody>
        </p:sp>
        <p:sp>
          <p:nvSpPr>
            <p:cNvPr id="5" name="Forma libre: forma 4">
              <a:extLst>
                <a:ext uri="{FF2B5EF4-FFF2-40B4-BE49-F238E27FC236}">
                  <a16:creationId xmlns:a16="http://schemas.microsoft.com/office/drawing/2014/main" id="{1D90CDCB-82BE-7BE5-1EB8-619C6225E281}"/>
                </a:ext>
              </a:extLst>
            </p:cNvPr>
            <p:cNvSpPr/>
            <p:nvPr/>
          </p:nvSpPr>
          <p:spPr>
            <a:xfrm>
              <a:off x="1236543" y="1530568"/>
              <a:ext cx="3285064" cy="106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85065"/>
                <a:gd name="f4" fmla="val 106081"/>
                <a:gd name="f5" fmla="val 4266908"/>
                <a:gd name="f6" fmla="val 68893"/>
                <a:gd name="f7" fmla="val 137787"/>
                <a:gd name="f8" fmla="*/ f0 1 3285065"/>
                <a:gd name="f9" fmla="*/ f1 1 106081"/>
                <a:gd name="f10" fmla="+- f4 0 f2"/>
                <a:gd name="f11" fmla="+- f3 0 f2"/>
                <a:gd name="f12" fmla="*/ f11 1 3285065"/>
                <a:gd name="f13" fmla="*/ f10 1 106081"/>
                <a:gd name="f14" fmla="*/ 0 1 f12"/>
                <a:gd name="f15" fmla="*/ 3285065 1 f12"/>
                <a:gd name="f16" fmla="*/ 0 1 f13"/>
                <a:gd name="f17" fmla="*/ 106081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285065" h="106081">
                  <a:moveTo>
                    <a:pt x="f5" y="f2"/>
                  </a:moveTo>
                  <a:lnTo>
                    <a:pt x="f5" y="f6"/>
                  </a:lnTo>
                  <a:lnTo>
                    <a:pt x="f2" y="f6"/>
                  </a:lnTo>
                  <a:lnTo>
                    <a:pt x="f2" y="f7"/>
                  </a:lnTo>
                </a:path>
              </a:pathLst>
            </a:custGeom>
            <a:noFill/>
            <a:ln w="12701" cap="flat">
              <a:solidFill>
                <a:srgbClr val="003621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Forma libre: forma 5">
              <a:extLst>
                <a:ext uri="{FF2B5EF4-FFF2-40B4-BE49-F238E27FC236}">
                  <a16:creationId xmlns:a16="http://schemas.microsoft.com/office/drawing/2014/main" id="{198C2334-9DA8-1DA9-8A74-383B28029439}"/>
                </a:ext>
              </a:extLst>
            </p:cNvPr>
            <p:cNvSpPr/>
            <p:nvPr/>
          </p:nvSpPr>
          <p:spPr>
            <a:xfrm>
              <a:off x="156005" y="1636647"/>
              <a:ext cx="2161065" cy="58407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584073"/>
                <a:gd name="f8" fmla="val 58407"/>
                <a:gd name="f9" fmla="val 26150"/>
                <a:gd name="f10" fmla="val 2102661"/>
                <a:gd name="f11" fmla="val 2134918"/>
                <a:gd name="f12" fmla="val 525666"/>
                <a:gd name="f13" fmla="val 557923"/>
                <a:gd name="f14" fmla="+- 0 0 -90"/>
                <a:gd name="f15" fmla="*/ f3 1 2161068"/>
                <a:gd name="f16" fmla="*/ f4 1 584073"/>
                <a:gd name="f17" fmla="+- f7 0 f5"/>
                <a:gd name="f18" fmla="+- f6 0 f5"/>
                <a:gd name="f19" fmla="*/ f14 f0 1"/>
                <a:gd name="f20" fmla="*/ f18 1 2161068"/>
                <a:gd name="f21" fmla="*/ f17 1 584073"/>
                <a:gd name="f22" fmla="*/ 0 f18 1"/>
                <a:gd name="f23" fmla="*/ 58407 f17 1"/>
                <a:gd name="f24" fmla="*/ 58407 f18 1"/>
                <a:gd name="f25" fmla="*/ 0 f17 1"/>
                <a:gd name="f26" fmla="*/ 2102661 f18 1"/>
                <a:gd name="f27" fmla="*/ 2161068 f18 1"/>
                <a:gd name="f28" fmla="*/ 525666 f17 1"/>
                <a:gd name="f29" fmla="*/ 584073 f17 1"/>
                <a:gd name="f30" fmla="*/ f19 1 f2"/>
                <a:gd name="f31" fmla="*/ f22 1 2161068"/>
                <a:gd name="f32" fmla="*/ f23 1 584073"/>
                <a:gd name="f33" fmla="*/ f24 1 2161068"/>
                <a:gd name="f34" fmla="*/ f25 1 584073"/>
                <a:gd name="f35" fmla="*/ f26 1 2161068"/>
                <a:gd name="f36" fmla="*/ f27 1 2161068"/>
                <a:gd name="f37" fmla="*/ f28 1 584073"/>
                <a:gd name="f38" fmla="*/ f29 1 584073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58407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34946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70445" tIns="70445" rIns="70445" bIns="70445" anchor="ctr" anchorCtr="1" compatLnSpc="1">
              <a:noAutofit/>
            </a:bodyPr>
            <a:lstStyle/>
            <a:p>
              <a:pPr marL="0" marR="0" lvl="0" indent="0" algn="ctr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E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Condiciones habilitantes</a:t>
              </a:r>
            </a:p>
          </p:txBody>
        </p:sp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2477DDF4-163F-4B91-8894-DFA6C64FB5F1}"/>
                </a:ext>
              </a:extLst>
            </p:cNvPr>
            <p:cNvSpPr/>
            <p:nvPr/>
          </p:nvSpPr>
          <p:spPr>
            <a:xfrm>
              <a:off x="1190521" y="2175000"/>
              <a:ext cx="91440" cy="91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440"/>
                <a:gd name="f4" fmla="val 46112"/>
                <a:gd name="f5" fmla="val 56370"/>
                <a:gd name="f6" fmla="val 45720"/>
                <a:gd name="f7" fmla="val 112740"/>
                <a:gd name="f8" fmla="*/ f0 1 91440"/>
                <a:gd name="f9" fmla="*/ f1 1 91440"/>
                <a:gd name="f10" fmla="+- f3 0 f2"/>
                <a:gd name="f11" fmla="*/ f10 1 91440"/>
                <a:gd name="f12" fmla="*/ 0 1 f11"/>
                <a:gd name="f13" fmla="*/ 91440 1 f11"/>
                <a:gd name="f14" fmla="*/ f12 f8 1"/>
                <a:gd name="f15" fmla="*/ f13 f8 1"/>
                <a:gd name="f16" fmla="*/ f13 f9 1"/>
                <a:gd name="f17" fmla="*/ f12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4" t="f17" r="f15" b="f16"/>
              <a:pathLst>
                <a:path w="91440" h="91440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lnTo>
                    <a:pt x="f6" y="f7"/>
                  </a:lnTo>
                </a:path>
              </a:pathLst>
            </a:custGeom>
            <a:no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F0A07CE0-2E15-B575-B5B8-4374FCF0B353}"/>
                </a:ext>
              </a:extLst>
            </p:cNvPr>
            <p:cNvSpPr/>
            <p:nvPr/>
          </p:nvSpPr>
          <p:spPr>
            <a:xfrm>
              <a:off x="155704" y="2307524"/>
              <a:ext cx="2161065" cy="23095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2309539"/>
                <a:gd name="f8" fmla="val 216107"/>
                <a:gd name="f9" fmla="val 96754"/>
                <a:gd name="f10" fmla="val 1944961"/>
                <a:gd name="f11" fmla="val 2064314"/>
                <a:gd name="f12" fmla="val 2093432"/>
                <a:gd name="f13" fmla="val 2212785"/>
                <a:gd name="f14" fmla="+- 0 0 -90"/>
                <a:gd name="f15" fmla="*/ f3 1 2161068"/>
                <a:gd name="f16" fmla="*/ f4 1 2309539"/>
                <a:gd name="f17" fmla="+- f7 0 f5"/>
                <a:gd name="f18" fmla="+- f6 0 f5"/>
                <a:gd name="f19" fmla="*/ f14 f0 1"/>
                <a:gd name="f20" fmla="*/ f18 1 2161068"/>
                <a:gd name="f21" fmla="*/ f17 1 2309539"/>
                <a:gd name="f22" fmla="*/ 0 f18 1"/>
                <a:gd name="f23" fmla="*/ 216107 f17 1"/>
                <a:gd name="f24" fmla="*/ 216107 f18 1"/>
                <a:gd name="f25" fmla="*/ 0 f17 1"/>
                <a:gd name="f26" fmla="*/ 1944961 f18 1"/>
                <a:gd name="f27" fmla="*/ 2161068 f18 1"/>
                <a:gd name="f28" fmla="*/ 2093432 f17 1"/>
                <a:gd name="f29" fmla="*/ 2309539 f17 1"/>
                <a:gd name="f30" fmla="*/ f19 1 f2"/>
                <a:gd name="f31" fmla="*/ f22 1 2161068"/>
                <a:gd name="f32" fmla="*/ f23 1 2309539"/>
                <a:gd name="f33" fmla="*/ f24 1 2161068"/>
                <a:gd name="f34" fmla="*/ f25 1 2309539"/>
                <a:gd name="f35" fmla="*/ f26 1 2161068"/>
                <a:gd name="f36" fmla="*/ f27 1 2161068"/>
                <a:gd name="f37" fmla="*/ f28 1 2309539"/>
                <a:gd name="f38" fmla="*/ f29 1 2309539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2309539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 w="12701" cap="flat">
              <a:solidFill>
                <a:srgbClr val="34946F"/>
              </a:solidFill>
              <a:prstDash val="solid"/>
              <a:miter/>
            </a:ln>
          </p:spPr>
          <p:txBody>
            <a:bodyPr vert="horz" wrap="square" lIns="116631" tIns="116631" rIns="116631" bIns="116631" anchor="ctr" anchorCtr="0" compatLnSpc="1">
              <a:noAutofit/>
            </a:bodyPr>
            <a:lstStyle/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1.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Instituciones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2.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Infraestructura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3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. Adopción TIC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4.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Sostenibilidad ambiental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endParaRPr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59A184D7-6E81-288A-81AD-EF98BEB79CE0}"/>
                </a:ext>
              </a:extLst>
            </p:cNvPr>
            <p:cNvSpPr/>
            <p:nvPr/>
          </p:nvSpPr>
          <p:spPr>
            <a:xfrm>
              <a:off x="3434376" y="1530568"/>
              <a:ext cx="1087230" cy="106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7228"/>
                <a:gd name="f4" fmla="val 106081"/>
                <a:gd name="f5" fmla="val 1412180"/>
                <a:gd name="f6" fmla="val 68893"/>
                <a:gd name="f7" fmla="val 137787"/>
                <a:gd name="f8" fmla="*/ f0 1 1087228"/>
                <a:gd name="f9" fmla="*/ f1 1 106081"/>
                <a:gd name="f10" fmla="+- f4 0 f2"/>
                <a:gd name="f11" fmla="+- f3 0 f2"/>
                <a:gd name="f12" fmla="*/ f11 1 1087228"/>
                <a:gd name="f13" fmla="*/ f10 1 106081"/>
                <a:gd name="f14" fmla="*/ 0 1 f12"/>
                <a:gd name="f15" fmla="*/ 1087228 1 f12"/>
                <a:gd name="f16" fmla="*/ 0 1 f13"/>
                <a:gd name="f17" fmla="*/ 106081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087228" h="106081">
                  <a:moveTo>
                    <a:pt x="f5" y="f2"/>
                  </a:moveTo>
                  <a:lnTo>
                    <a:pt x="f5" y="f6"/>
                  </a:lnTo>
                  <a:lnTo>
                    <a:pt x="f2" y="f6"/>
                  </a:lnTo>
                  <a:lnTo>
                    <a:pt x="f2" y="f7"/>
                  </a:lnTo>
                </a:path>
              </a:pathLst>
            </a:custGeom>
            <a:noFill/>
            <a:ln w="12701" cap="flat">
              <a:solidFill>
                <a:srgbClr val="003621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6F26D491-0EFF-858E-8D77-BE7E3AD1D2C4}"/>
                </a:ext>
              </a:extLst>
            </p:cNvPr>
            <p:cNvSpPr/>
            <p:nvPr/>
          </p:nvSpPr>
          <p:spPr>
            <a:xfrm>
              <a:off x="2353839" y="1636647"/>
              <a:ext cx="2161065" cy="58407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584073"/>
                <a:gd name="f8" fmla="val 58407"/>
                <a:gd name="f9" fmla="val 26150"/>
                <a:gd name="f10" fmla="val 2102661"/>
                <a:gd name="f11" fmla="val 2134918"/>
                <a:gd name="f12" fmla="val 525666"/>
                <a:gd name="f13" fmla="val 557923"/>
                <a:gd name="f14" fmla="+- 0 0 -90"/>
                <a:gd name="f15" fmla="*/ f3 1 2161068"/>
                <a:gd name="f16" fmla="*/ f4 1 584073"/>
                <a:gd name="f17" fmla="+- f7 0 f5"/>
                <a:gd name="f18" fmla="+- f6 0 f5"/>
                <a:gd name="f19" fmla="*/ f14 f0 1"/>
                <a:gd name="f20" fmla="*/ f18 1 2161068"/>
                <a:gd name="f21" fmla="*/ f17 1 584073"/>
                <a:gd name="f22" fmla="*/ 0 f18 1"/>
                <a:gd name="f23" fmla="*/ 58407 f17 1"/>
                <a:gd name="f24" fmla="*/ 58407 f18 1"/>
                <a:gd name="f25" fmla="*/ 0 f17 1"/>
                <a:gd name="f26" fmla="*/ 2102661 f18 1"/>
                <a:gd name="f27" fmla="*/ 2161068 f18 1"/>
                <a:gd name="f28" fmla="*/ 525666 f17 1"/>
                <a:gd name="f29" fmla="*/ 584073 f17 1"/>
                <a:gd name="f30" fmla="*/ f19 1 f2"/>
                <a:gd name="f31" fmla="*/ f22 1 2161068"/>
                <a:gd name="f32" fmla="*/ f23 1 584073"/>
                <a:gd name="f33" fmla="*/ f24 1 2161068"/>
                <a:gd name="f34" fmla="*/ f25 1 584073"/>
                <a:gd name="f35" fmla="*/ f26 1 2161068"/>
                <a:gd name="f36" fmla="*/ f27 1 2161068"/>
                <a:gd name="f37" fmla="*/ f28 1 584073"/>
                <a:gd name="f38" fmla="*/ f29 1 584073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58407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34946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70445" tIns="70445" rIns="70445" bIns="70445" anchor="ctr" anchorCtr="1" compatLnSpc="1">
              <a:noAutofit/>
            </a:bodyPr>
            <a:lstStyle/>
            <a:p>
              <a:pPr marL="0" marR="0" lvl="0" indent="0" algn="ctr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E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Capital humano</a:t>
              </a:r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0F394B8C-8E98-2409-CABF-ADEEA0FCF44E}"/>
                </a:ext>
              </a:extLst>
            </p:cNvPr>
            <p:cNvSpPr/>
            <p:nvPr/>
          </p:nvSpPr>
          <p:spPr>
            <a:xfrm>
              <a:off x="3384679" y="2175000"/>
              <a:ext cx="91440" cy="91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440"/>
                <a:gd name="f4" fmla="val 50884"/>
                <a:gd name="f5" fmla="val 57501"/>
                <a:gd name="f6" fmla="val 45720"/>
                <a:gd name="f7" fmla="val 115003"/>
                <a:gd name="f8" fmla="*/ f0 1 91440"/>
                <a:gd name="f9" fmla="*/ f1 1 91440"/>
                <a:gd name="f10" fmla="+- f3 0 f2"/>
                <a:gd name="f11" fmla="*/ f10 1 91440"/>
                <a:gd name="f12" fmla="*/ 0 1 f11"/>
                <a:gd name="f13" fmla="*/ 91440 1 f11"/>
                <a:gd name="f14" fmla="*/ f12 f8 1"/>
                <a:gd name="f15" fmla="*/ f13 f8 1"/>
                <a:gd name="f16" fmla="*/ f13 f9 1"/>
                <a:gd name="f17" fmla="*/ f12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4" t="f17" r="f15" b="f16"/>
              <a:pathLst>
                <a:path w="91440" h="91440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lnTo>
                    <a:pt x="f6" y="f7"/>
                  </a:lnTo>
                </a:path>
              </a:pathLst>
            </a:custGeom>
            <a:no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B4EA1511-525E-926E-20AC-F87EFEB09A9D}"/>
                </a:ext>
              </a:extLst>
            </p:cNvPr>
            <p:cNvSpPr/>
            <p:nvPr/>
          </p:nvSpPr>
          <p:spPr>
            <a:xfrm>
              <a:off x="2349861" y="2309262"/>
              <a:ext cx="2161065" cy="23095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2309539"/>
                <a:gd name="f8" fmla="val 216107"/>
                <a:gd name="f9" fmla="val 96754"/>
                <a:gd name="f10" fmla="val 1944961"/>
                <a:gd name="f11" fmla="val 2064314"/>
                <a:gd name="f12" fmla="val 2093432"/>
                <a:gd name="f13" fmla="val 2212785"/>
                <a:gd name="f14" fmla="+- 0 0 -90"/>
                <a:gd name="f15" fmla="*/ f3 1 2161068"/>
                <a:gd name="f16" fmla="*/ f4 1 2309539"/>
                <a:gd name="f17" fmla="+- f7 0 f5"/>
                <a:gd name="f18" fmla="+- f6 0 f5"/>
                <a:gd name="f19" fmla="*/ f14 f0 1"/>
                <a:gd name="f20" fmla="*/ f18 1 2161068"/>
                <a:gd name="f21" fmla="*/ f17 1 2309539"/>
                <a:gd name="f22" fmla="*/ 0 f18 1"/>
                <a:gd name="f23" fmla="*/ 216107 f17 1"/>
                <a:gd name="f24" fmla="*/ 216107 f18 1"/>
                <a:gd name="f25" fmla="*/ 0 f17 1"/>
                <a:gd name="f26" fmla="*/ 1944961 f18 1"/>
                <a:gd name="f27" fmla="*/ 2161068 f18 1"/>
                <a:gd name="f28" fmla="*/ 2093432 f17 1"/>
                <a:gd name="f29" fmla="*/ 2309539 f17 1"/>
                <a:gd name="f30" fmla="*/ f19 1 f2"/>
                <a:gd name="f31" fmla="*/ f22 1 2161068"/>
                <a:gd name="f32" fmla="*/ f23 1 2309539"/>
                <a:gd name="f33" fmla="*/ f24 1 2161068"/>
                <a:gd name="f34" fmla="*/ f25 1 2309539"/>
                <a:gd name="f35" fmla="*/ f26 1 2161068"/>
                <a:gd name="f36" fmla="*/ f27 1 2161068"/>
                <a:gd name="f37" fmla="*/ f28 1 2309539"/>
                <a:gd name="f38" fmla="*/ f29 1 2309539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2309539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 w="12701" cap="flat">
              <a:solidFill>
                <a:srgbClr val="34946F"/>
              </a:solidFill>
              <a:prstDash val="solid"/>
              <a:miter/>
            </a:ln>
          </p:spPr>
          <p:txBody>
            <a:bodyPr vert="horz" wrap="square" lIns="116631" tIns="116631" rIns="116631" bIns="116631" anchor="ctr" anchorCtr="0" compatLnSpc="1">
              <a:noAutofit/>
            </a:bodyPr>
            <a:lstStyle/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5.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Salud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6.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Educación básica y media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7.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Educación superior y formación para el trabajo</a:t>
              </a:r>
              <a:endParaRPr kumimoji="0" lang="es-CO" sz="14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endParaRPr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40F7E527-74AC-3AD2-2A94-FBA7328DC46F}"/>
                </a:ext>
              </a:extLst>
            </p:cNvPr>
            <p:cNvSpPr/>
            <p:nvPr/>
          </p:nvSpPr>
          <p:spPr>
            <a:xfrm>
              <a:off x="4521607" y="1530568"/>
              <a:ext cx="1123322" cy="106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3318"/>
                <a:gd name="f4" fmla="val 106081"/>
                <a:gd name="f5" fmla="val 68893"/>
                <a:gd name="f6" fmla="val 1459056"/>
                <a:gd name="f7" fmla="val 137787"/>
                <a:gd name="f8" fmla="*/ f0 1 1123318"/>
                <a:gd name="f9" fmla="*/ f1 1 106081"/>
                <a:gd name="f10" fmla="+- f4 0 f2"/>
                <a:gd name="f11" fmla="+- f3 0 f2"/>
                <a:gd name="f12" fmla="*/ f11 1 1123318"/>
                <a:gd name="f13" fmla="*/ f10 1 106081"/>
                <a:gd name="f14" fmla="*/ 0 1 f12"/>
                <a:gd name="f15" fmla="*/ 1123318 1 f12"/>
                <a:gd name="f16" fmla="*/ 0 1 f13"/>
                <a:gd name="f17" fmla="*/ 106081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123318" h="106081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7"/>
                  </a:lnTo>
                </a:path>
              </a:pathLst>
            </a:custGeom>
            <a:noFill/>
            <a:ln w="12701" cap="flat">
              <a:solidFill>
                <a:srgbClr val="003621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1D107F8B-78C6-A3AB-EDA4-CCF95908936A}"/>
                </a:ext>
              </a:extLst>
            </p:cNvPr>
            <p:cNvSpPr/>
            <p:nvPr/>
          </p:nvSpPr>
          <p:spPr>
            <a:xfrm>
              <a:off x="4564392" y="1636647"/>
              <a:ext cx="2161065" cy="58407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584073"/>
                <a:gd name="f8" fmla="val 58407"/>
                <a:gd name="f9" fmla="val 26150"/>
                <a:gd name="f10" fmla="val 2102661"/>
                <a:gd name="f11" fmla="val 2134918"/>
                <a:gd name="f12" fmla="val 525666"/>
                <a:gd name="f13" fmla="val 557923"/>
                <a:gd name="f14" fmla="+- 0 0 -90"/>
                <a:gd name="f15" fmla="*/ f3 1 2161068"/>
                <a:gd name="f16" fmla="*/ f4 1 584073"/>
                <a:gd name="f17" fmla="+- f7 0 f5"/>
                <a:gd name="f18" fmla="+- f6 0 f5"/>
                <a:gd name="f19" fmla="*/ f14 f0 1"/>
                <a:gd name="f20" fmla="*/ f18 1 2161068"/>
                <a:gd name="f21" fmla="*/ f17 1 584073"/>
                <a:gd name="f22" fmla="*/ 0 f18 1"/>
                <a:gd name="f23" fmla="*/ 58407 f17 1"/>
                <a:gd name="f24" fmla="*/ 58407 f18 1"/>
                <a:gd name="f25" fmla="*/ 0 f17 1"/>
                <a:gd name="f26" fmla="*/ 2102661 f18 1"/>
                <a:gd name="f27" fmla="*/ 2161068 f18 1"/>
                <a:gd name="f28" fmla="*/ 525666 f17 1"/>
                <a:gd name="f29" fmla="*/ 584073 f17 1"/>
                <a:gd name="f30" fmla="*/ f19 1 f2"/>
                <a:gd name="f31" fmla="*/ f22 1 2161068"/>
                <a:gd name="f32" fmla="*/ f23 1 584073"/>
                <a:gd name="f33" fmla="*/ f24 1 2161068"/>
                <a:gd name="f34" fmla="*/ f25 1 584073"/>
                <a:gd name="f35" fmla="*/ f26 1 2161068"/>
                <a:gd name="f36" fmla="*/ f27 1 2161068"/>
                <a:gd name="f37" fmla="*/ f28 1 584073"/>
                <a:gd name="f38" fmla="*/ f29 1 584073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58407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34946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70445" tIns="70445" rIns="70445" bIns="70445" anchor="ctr" anchorCtr="1" compatLnSpc="1">
              <a:noAutofit/>
            </a:bodyPr>
            <a:lstStyle/>
            <a:p>
              <a:pPr marL="0" marR="0" lvl="0" indent="0" algn="ctr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E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Eficiencia de los mercados</a:t>
              </a:r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2C6B830F-F39A-0195-7B2D-3FFA9114779D}"/>
                </a:ext>
              </a:extLst>
            </p:cNvPr>
            <p:cNvSpPr/>
            <p:nvPr/>
          </p:nvSpPr>
          <p:spPr>
            <a:xfrm>
              <a:off x="5599200" y="2175000"/>
              <a:ext cx="91440" cy="91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440"/>
                <a:gd name="f4" fmla="val 45720"/>
                <a:gd name="f5" fmla="val 98793"/>
                <a:gd name="f6" fmla="*/ f0 1 91440"/>
                <a:gd name="f7" fmla="*/ f1 1 91440"/>
                <a:gd name="f8" fmla="+- f3 0 f2"/>
                <a:gd name="f9" fmla="*/ f8 1 91440"/>
                <a:gd name="f10" fmla="*/ 0 1 f9"/>
                <a:gd name="f11" fmla="*/ 91440 1 f9"/>
                <a:gd name="f12" fmla="*/ f10 f6 1"/>
                <a:gd name="f13" fmla="*/ f11 f6 1"/>
                <a:gd name="f14" fmla="*/ f11 f7 1"/>
                <a:gd name="f15" fmla="*/ f10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" t="f15" r="f13" b="f14"/>
              <a:pathLst>
                <a:path w="91440" h="91440">
                  <a:moveTo>
                    <a:pt x="f4" y="f2"/>
                  </a:moveTo>
                  <a:lnTo>
                    <a:pt x="f4" y="f5"/>
                  </a:lnTo>
                </a:path>
              </a:pathLst>
            </a:custGeom>
            <a:no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DB4BF9F0-8282-978D-9C82-37AB1AEE514D}"/>
                </a:ext>
              </a:extLst>
            </p:cNvPr>
            <p:cNvSpPr/>
            <p:nvPr/>
          </p:nvSpPr>
          <p:spPr>
            <a:xfrm>
              <a:off x="4564392" y="2296780"/>
              <a:ext cx="2161065" cy="23095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2309539"/>
                <a:gd name="f8" fmla="val 216107"/>
                <a:gd name="f9" fmla="val 96754"/>
                <a:gd name="f10" fmla="val 1944961"/>
                <a:gd name="f11" fmla="val 2064314"/>
                <a:gd name="f12" fmla="val 2093432"/>
                <a:gd name="f13" fmla="val 2212785"/>
                <a:gd name="f14" fmla="+- 0 0 -90"/>
                <a:gd name="f15" fmla="*/ f3 1 2161068"/>
                <a:gd name="f16" fmla="*/ f4 1 2309539"/>
                <a:gd name="f17" fmla="+- f7 0 f5"/>
                <a:gd name="f18" fmla="+- f6 0 f5"/>
                <a:gd name="f19" fmla="*/ f14 f0 1"/>
                <a:gd name="f20" fmla="*/ f18 1 2161068"/>
                <a:gd name="f21" fmla="*/ f17 1 2309539"/>
                <a:gd name="f22" fmla="*/ 0 f18 1"/>
                <a:gd name="f23" fmla="*/ 216107 f17 1"/>
                <a:gd name="f24" fmla="*/ 216107 f18 1"/>
                <a:gd name="f25" fmla="*/ 0 f17 1"/>
                <a:gd name="f26" fmla="*/ 1944961 f18 1"/>
                <a:gd name="f27" fmla="*/ 2161068 f18 1"/>
                <a:gd name="f28" fmla="*/ 2093432 f17 1"/>
                <a:gd name="f29" fmla="*/ 2309539 f17 1"/>
                <a:gd name="f30" fmla="*/ f19 1 f2"/>
                <a:gd name="f31" fmla="*/ f22 1 2161068"/>
                <a:gd name="f32" fmla="*/ f23 1 2309539"/>
                <a:gd name="f33" fmla="*/ f24 1 2161068"/>
                <a:gd name="f34" fmla="*/ f25 1 2309539"/>
                <a:gd name="f35" fmla="*/ f26 1 2161068"/>
                <a:gd name="f36" fmla="*/ f27 1 2161068"/>
                <a:gd name="f37" fmla="*/ f28 1 2309539"/>
                <a:gd name="f38" fmla="*/ f29 1 2309539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2309539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 w="12701" cap="flat">
              <a:solidFill>
                <a:srgbClr val="34946F"/>
              </a:solidFill>
              <a:prstDash val="solid"/>
              <a:miter/>
            </a:ln>
          </p:spPr>
          <p:txBody>
            <a:bodyPr vert="horz" wrap="square" lIns="116631" tIns="116631" rIns="116631" bIns="116631" anchor="ctr" anchorCtr="0" compatLnSpc="1">
              <a:noAutofit/>
            </a:bodyPr>
            <a:lstStyle/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400" b="1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endParaRP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8.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Entorno para los negocios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9.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Mercado laboral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10.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Sistema financiero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11.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Tamaño del mercado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endParaRPr>
            </a:p>
          </p:txBody>
        </p:sp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10700E50-1FAC-5E3F-D2D0-B84BDE76AA65}"/>
                </a:ext>
              </a:extLst>
            </p:cNvPr>
            <p:cNvSpPr/>
            <p:nvPr/>
          </p:nvSpPr>
          <p:spPr>
            <a:xfrm>
              <a:off x="4521607" y="1530568"/>
              <a:ext cx="3369957" cy="106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69954"/>
                <a:gd name="f4" fmla="val 106081"/>
                <a:gd name="f5" fmla="val 68893"/>
                <a:gd name="f6" fmla="val 4377170"/>
                <a:gd name="f7" fmla="val 137787"/>
                <a:gd name="f8" fmla="*/ f0 1 3369954"/>
                <a:gd name="f9" fmla="*/ f1 1 106081"/>
                <a:gd name="f10" fmla="+- f4 0 f2"/>
                <a:gd name="f11" fmla="+- f3 0 f2"/>
                <a:gd name="f12" fmla="*/ f11 1 3369954"/>
                <a:gd name="f13" fmla="*/ f10 1 106081"/>
                <a:gd name="f14" fmla="*/ 0 1 f12"/>
                <a:gd name="f15" fmla="*/ 3369954 1 f12"/>
                <a:gd name="f16" fmla="*/ 0 1 f13"/>
                <a:gd name="f17" fmla="*/ 106081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369954" h="106081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7"/>
                  </a:lnTo>
                </a:path>
              </a:pathLst>
            </a:custGeom>
            <a:noFill/>
            <a:ln w="12701" cap="flat">
              <a:solidFill>
                <a:srgbClr val="003621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1795DF84-6F2F-F08E-5AAA-D3E09AA434FA}"/>
                </a:ext>
              </a:extLst>
            </p:cNvPr>
            <p:cNvSpPr/>
            <p:nvPr/>
          </p:nvSpPr>
          <p:spPr>
            <a:xfrm>
              <a:off x="6811027" y="1636647"/>
              <a:ext cx="2161065" cy="58407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584073"/>
                <a:gd name="f8" fmla="val 58407"/>
                <a:gd name="f9" fmla="val 26150"/>
                <a:gd name="f10" fmla="val 2102661"/>
                <a:gd name="f11" fmla="val 2134918"/>
                <a:gd name="f12" fmla="val 525666"/>
                <a:gd name="f13" fmla="val 557923"/>
                <a:gd name="f14" fmla="+- 0 0 -90"/>
                <a:gd name="f15" fmla="*/ f3 1 2161068"/>
                <a:gd name="f16" fmla="*/ f4 1 584073"/>
                <a:gd name="f17" fmla="+- f7 0 f5"/>
                <a:gd name="f18" fmla="+- f6 0 f5"/>
                <a:gd name="f19" fmla="*/ f14 f0 1"/>
                <a:gd name="f20" fmla="*/ f18 1 2161068"/>
                <a:gd name="f21" fmla="*/ f17 1 584073"/>
                <a:gd name="f22" fmla="*/ 0 f18 1"/>
                <a:gd name="f23" fmla="*/ 58407 f17 1"/>
                <a:gd name="f24" fmla="*/ 58407 f18 1"/>
                <a:gd name="f25" fmla="*/ 0 f17 1"/>
                <a:gd name="f26" fmla="*/ 2102661 f18 1"/>
                <a:gd name="f27" fmla="*/ 2161068 f18 1"/>
                <a:gd name="f28" fmla="*/ 525666 f17 1"/>
                <a:gd name="f29" fmla="*/ 584073 f17 1"/>
                <a:gd name="f30" fmla="*/ f19 1 f2"/>
                <a:gd name="f31" fmla="*/ f22 1 2161068"/>
                <a:gd name="f32" fmla="*/ f23 1 584073"/>
                <a:gd name="f33" fmla="*/ f24 1 2161068"/>
                <a:gd name="f34" fmla="*/ f25 1 584073"/>
                <a:gd name="f35" fmla="*/ f26 1 2161068"/>
                <a:gd name="f36" fmla="*/ f27 1 2161068"/>
                <a:gd name="f37" fmla="*/ f28 1 584073"/>
                <a:gd name="f38" fmla="*/ f29 1 584073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58407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34946F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70445" tIns="70445" rIns="70445" bIns="70445" anchor="ctr" anchorCtr="1" compatLnSpc="1">
              <a:noAutofit/>
            </a:bodyPr>
            <a:lstStyle/>
            <a:p>
              <a:pPr marL="0" marR="0" lvl="0" indent="0" algn="ctr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E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Ecosistema innovador</a:t>
              </a:r>
            </a:p>
          </p:txBody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F1A10AD4-77D3-55EC-A5BB-6DDA6D6F2138}"/>
                </a:ext>
              </a:extLst>
            </p:cNvPr>
            <p:cNvSpPr/>
            <p:nvPr/>
          </p:nvSpPr>
          <p:spPr>
            <a:xfrm>
              <a:off x="7845835" y="2175000"/>
              <a:ext cx="91440" cy="91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440"/>
                <a:gd name="f4" fmla="val 45720"/>
                <a:gd name="f5" fmla="val 98793"/>
                <a:gd name="f6" fmla="*/ f0 1 91440"/>
                <a:gd name="f7" fmla="*/ f1 1 91440"/>
                <a:gd name="f8" fmla="+- f3 0 f2"/>
                <a:gd name="f9" fmla="*/ f8 1 91440"/>
                <a:gd name="f10" fmla="*/ 0 1 f9"/>
                <a:gd name="f11" fmla="*/ 91440 1 f9"/>
                <a:gd name="f12" fmla="*/ f10 f6 1"/>
                <a:gd name="f13" fmla="*/ f11 f6 1"/>
                <a:gd name="f14" fmla="*/ f11 f7 1"/>
                <a:gd name="f15" fmla="*/ f10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" t="f15" r="f13" b="f14"/>
              <a:pathLst>
                <a:path w="91440" h="91440">
                  <a:moveTo>
                    <a:pt x="f4" y="f2"/>
                  </a:moveTo>
                  <a:lnTo>
                    <a:pt x="f4" y="f5"/>
                  </a:lnTo>
                </a:path>
              </a:pathLst>
            </a:custGeom>
            <a:no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kumimoji="0" lang="es-CO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C96EEC84-616D-22B5-D771-C433B70F95BB}"/>
                </a:ext>
              </a:extLst>
            </p:cNvPr>
            <p:cNvSpPr/>
            <p:nvPr/>
          </p:nvSpPr>
          <p:spPr>
            <a:xfrm>
              <a:off x="6811027" y="2296780"/>
              <a:ext cx="2161065" cy="23095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1068"/>
                <a:gd name="f7" fmla="val 2309539"/>
                <a:gd name="f8" fmla="val 216107"/>
                <a:gd name="f9" fmla="val 96754"/>
                <a:gd name="f10" fmla="val 1944961"/>
                <a:gd name="f11" fmla="val 2064314"/>
                <a:gd name="f12" fmla="val 2093432"/>
                <a:gd name="f13" fmla="val 2212785"/>
                <a:gd name="f14" fmla="+- 0 0 -90"/>
                <a:gd name="f15" fmla="*/ f3 1 2161068"/>
                <a:gd name="f16" fmla="*/ f4 1 2309539"/>
                <a:gd name="f17" fmla="+- f7 0 f5"/>
                <a:gd name="f18" fmla="+- f6 0 f5"/>
                <a:gd name="f19" fmla="*/ f14 f0 1"/>
                <a:gd name="f20" fmla="*/ f18 1 2161068"/>
                <a:gd name="f21" fmla="*/ f17 1 2309539"/>
                <a:gd name="f22" fmla="*/ 0 f18 1"/>
                <a:gd name="f23" fmla="*/ 216107 f17 1"/>
                <a:gd name="f24" fmla="*/ 216107 f18 1"/>
                <a:gd name="f25" fmla="*/ 0 f17 1"/>
                <a:gd name="f26" fmla="*/ 1944961 f18 1"/>
                <a:gd name="f27" fmla="*/ 2161068 f18 1"/>
                <a:gd name="f28" fmla="*/ 2093432 f17 1"/>
                <a:gd name="f29" fmla="*/ 2309539 f17 1"/>
                <a:gd name="f30" fmla="*/ f19 1 f2"/>
                <a:gd name="f31" fmla="*/ f22 1 2161068"/>
                <a:gd name="f32" fmla="*/ f23 1 2309539"/>
                <a:gd name="f33" fmla="*/ f24 1 2161068"/>
                <a:gd name="f34" fmla="*/ f25 1 2309539"/>
                <a:gd name="f35" fmla="*/ f26 1 2161068"/>
                <a:gd name="f36" fmla="*/ f27 1 2161068"/>
                <a:gd name="f37" fmla="*/ f28 1 2309539"/>
                <a:gd name="f38" fmla="*/ f29 1 2309539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161068" h="2309539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 w="12701" cap="flat">
              <a:solidFill>
                <a:srgbClr val="34946F"/>
              </a:solidFill>
              <a:prstDash val="solid"/>
              <a:miter/>
            </a:ln>
          </p:spPr>
          <p:txBody>
            <a:bodyPr vert="horz" wrap="square" lIns="116631" tIns="116631" rIns="116631" bIns="116631" anchor="ctr" anchorCtr="0" compatLnSpc="1">
              <a:noAutofit/>
            </a:bodyPr>
            <a:lstStyle/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12.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Sofisticación y diversificación</a:t>
              </a:r>
            </a:p>
            <a:p>
              <a:pPr marL="0" marR="0" lvl="0" indent="0" algn="l" defTabSz="622304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kumimoji="0" lang="es-CO" sz="1400" b="1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Pilar 13. </a:t>
              </a:r>
              <a:r>
                <a:rPr kumimoji="0" lang="es-CO" sz="1400" b="0" i="0" u="none" strike="noStrike" kern="120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 pitchFamily="34"/>
                  <a:ea typeface="+mn-ea"/>
                  <a:cs typeface="Arial" pitchFamily="34"/>
                </a:rPr>
                <a:t>Innovación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/>
                <a:ea typeface="+mn-ea"/>
                <a:cs typeface="Arial" pitchFamily="34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1e98a4fbe26_0_0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800" cy="2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s-ES"/>
              <a:t>Las regiones más competitivas son las que más valor agregado generan por habitante.</a:t>
            </a:r>
            <a:endParaRPr lang="en-US"/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2FD751A0-761F-89C6-439D-C28F96BF03AC}"/>
              </a:ext>
            </a:extLst>
          </p:cNvPr>
          <p:cNvSpPr txBox="1">
            <a:spLocks/>
          </p:cNvSpPr>
          <p:nvPr/>
        </p:nvSpPr>
        <p:spPr>
          <a:xfrm>
            <a:off x="1604764" y="834888"/>
            <a:ext cx="5934472" cy="38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  <a:buFontTx/>
              <a:buNone/>
              <a:defRPr/>
            </a:pPr>
            <a:r>
              <a:rPr lang="es-ES" sz="1400" dirty="0">
                <a:solidFill>
                  <a:prstClr val="black"/>
                </a:solidFill>
                <a:latin typeface="Calibri" panose="020F0502020204030204"/>
              </a:rPr>
              <a:t>Puntaje en el IDC 2024 vs PIB departamental 2022</a:t>
            </a:r>
            <a:endParaRPr lang="es-CO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E04CCEB9-E735-4E04-B6E5-817108FFE1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623301"/>
              </p:ext>
            </p:extLst>
          </p:nvPr>
        </p:nvGraphicFramePr>
        <p:xfrm>
          <a:off x="457200" y="1143000"/>
          <a:ext cx="8409214" cy="4002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1e98a4fbe26_0_15"/>
          <p:cNvSpPr txBox="1">
            <a:spLocks noGrp="1"/>
          </p:cNvSpPr>
          <p:nvPr>
            <p:ph type="ctrTitle"/>
          </p:nvPr>
        </p:nvSpPr>
        <p:spPr>
          <a:xfrm>
            <a:off x="312616" y="318402"/>
            <a:ext cx="8479800" cy="2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s-ES"/>
              <a:t>A su vez, son aquellas que cuentan con una menor incidencia de la pobreza multidimensional.</a:t>
            </a:r>
            <a:endParaRPr lang="en-US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8095DEB0-DF57-246F-4D57-059B17D88BBC}"/>
              </a:ext>
            </a:extLst>
          </p:cNvPr>
          <p:cNvSpPr txBox="1">
            <a:spLocks/>
          </p:cNvSpPr>
          <p:nvPr/>
        </p:nvSpPr>
        <p:spPr>
          <a:xfrm>
            <a:off x="1604764" y="825088"/>
            <a:ext cx="5934472" cy="293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  <a:buFontTx/>
              <a:buNone/>
              <a:defRPr/>
            </a:pPr>
            <a:r>
              <a:rPr lang="es-ES" sz="1400" dirty="0">
                <a:solidFill>
                  <a:prstClr val="black"/>
                </a:solidFill>
                <a:latin typeface="Calibri" panose="020F0502020204030204"/>
              </a:rPr>
              <a:t>Puntaje en el IDC 2024 vs Pobreza multidimensional 2023</a:t>
            </a:r>
            <a:endParaRPr lang="es-CO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3B9864E2-D278-4F92-B636-2E7F442561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2065933"/>
              </p:ext>
            </p:extLst>
          </p:nvPr>
        </p:nvGraphicFramePr>
        <p:xfrm>
          <a:off x="-1" y="1118506"/>
          <a:ext cx="9144001" cy="387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B0F53-8562-BA7A-D85E-7D32BB238B1D}"/>
              </a:ext>
            </a:extLst>
          </p:cNvPr>
          <p:cNvSpPr txBox="1">
            <a:spLocks/>
          </p:cNvSpPr>
          <p:nvPr/>
        </p:nvSpPr>
        <p:spPr>
          <a:xfrm>
            <a:off x="2084211" y="2068701"/>
            <a:ext cx="4975578" cy="1007685"/>
          </a:xfrm>
          <a:prstGeom prst="rect">
            <a:avLst/>
          </a:prstGeom>
        </p:spPr>
        <p:txBody>
          <a:bodyPr lIns="91440" tIns="45720" rIns="91440" bIns="45720"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s-CO" sz="4800" b="1" dirty="0">
                <a:solidFill>
                  <a:srgbClr val="FFFFFF"/>
                </a:solidFill>
              </a:rPr>
              <a:t>VALLE DEL CAUCA</a:t>
            </a:r>
            <a:endParaRPr lang="es-CO" sz="4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753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19AB3-7EB5-62AF-A3E8-B9D2DB3A5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31AA52-D655-2354-96F0-8EE3B3EDD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68" y="322196"/>
            <a:ext cx="9043332" cy="293419"/>
          </a:xfrm>
        </p:spPr>
        <p:txBody>
          <a:bodyPr/>
          <a:lstStyle/>
          <a:p>
            <a:r>
              <a:rPr lang="es-ES" sz="1900" dirty="0"/>
              <a:t>Valle del Cauca presenta un desempeño superior al promedio nacional en buena parte de los pilares del IDC 2024.</a:t>
            </a:r>
          </a:p>
        </p:txBody>
      </p:sp>
      <p:sp>
        <p:nvSpPr>
          <p:cNvPr id="6" name="Título 4">
            <a:extLst>
              <a:ext uri="{FF2B5EF4-FFF2-40B4-BE49-F238E27FC236}">
                <a16:creationId xmlns:a16="http://schemas.microsoft.com/office/drawing/2014/main" id="{5BCB114D-9E6E-C75F-22D7-0D7A1319B421}"/>
              </a:ext>
            </a:extLst>
          </p:cNvPr>
          <p:cNvSpPr txBox="1">
            <a:spLocks/>
          </p:cNvSpPr>
          <p:nvPr/>
        </p:nvSpPr>
        <p:spPr>
          <a:xfrm>
            <a:off x="1604764" y="857652"/>
            <a:ext cx="5934472" cy="293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  <a:sym typeface="Arial"/>
              </a:rPr>
              <a:t>Puntaje promedio de los departamentos </a:t>
            </a:r>
            <a:r>
              <a:rPr lang="es-ES" sz="1400" dirty="0">
                <a:solidFill>
                  <a:prstClr val="black"/>
                </a:solidFill>
                <a:latin typeface="Calibri" panose="020F0502020204030204"/>
              </a:rPr>
              <a:t>y Valle del Cauca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  <a:sym typeface="Arial"/>
              </a:rPr>
              <a:t> en los pilares del IDC, 2019-2024 (0 -10)</a:t>
            </a:r>
            <a:endParaRPr kumimoji="0" lang="es-CO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  <a:sym typeface="Arial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DF7CA98-AD0C-EE3D-CD1D-B1D750ABA31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-11515" y="4934486"/>
            <a:ext cx="7402965" cy="195263"/>
          </a:xfrm>
        </p:spPr>
        <p:txBody>
          <a:bodyPr/>
          <a:lstStyle/>
          <a:p>
            <a:r>
              <a:rPr lang="es-ES"/>
              <a:t>Fuente: CPC y U. Rosario (2023)</a:t>
            </a:r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D6340CE-7817-7D85-11E6-90BC424A01C2}"/>
              </a:ext>
            </a:extLst>
          </p:cNvPr>
          <p:cNvSpPr txBox="1"/>
          <p:nvPr/>
        </p:nvSpPr>
        <p:spPr>
          <a:xfrm>
            <a:off x="2821492" y="4727473"/>
            <a:ext cx="1447832" cy="2308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9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Promedio Nacional </a:t>
            </a:r>
            <a:r>
              <a:rPr lang="es-MX" sz="900">
                <a:solidFill>
                  <a:srgbClr val="595959"/>
                </a:solidFill>
              </a:rPr>
              <a:t>2023</a:t>
            </a:r>
            <a:endParaRPr kumimoji="0" lang="es-ES_tradnl" sz="9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3C68379-BA2C-EF03-EDE5-81D64CD27D14}"/>
              </a:ext>
            </a:extLst>
          </p:cNvPr>
          <p:cNvSpPr txBox="1"/>
          <p:nvPr/>
        </p:nvSpPr>
        <p:spPr>
          <a:xfrm>
            <a:off x="4763920" y="4724915"/>
            <a:ext cx="1806905" cy="2308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s-MX" sz="9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Promedio </a:t>
            </a:r>
            <a:r>
              <a:rPr lang="es-MX" sz="900" dirty="0">
                <a:solidFill>
                  <a:srgbClr val="595959"/>
                </a:solidFill>
              </a:rPr>
              <a:t>Valle del Cauca 2023</a:t>
            </a:r>
            <a:endParaRPr kumimoji="0" lang="es-ES_tradnl" sz="9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4002565-774C-A714-B3B7-4A1F99392F15}"/>
              </a:ext>
            </a:extLst>
          </p:cNvPr>
          <p:cNvSpPr/>
          <p:nvPr/>
        </p:nvSpPr>
        <p:spPr>
          <a:xfrm>
            <a:off x="2806998" y="4793195"/>
            <a:ext cx="90000" cy="90000"/>
          </a:xfrm>
          <a:prstGeom prst="rect">
            <a:avLst/>
          </a:prstGeom>
          <a:solidFill>
            <a:srgbClr val="D27AD6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275AD7C-A438-ADBF-9C7D-40E1D3AE6162}"/>
              </a:ext>
            </a:extLst>
          </p:cNvPr>
          <p:cNvSpPr txBox="1"/>
          <p:nvPr/>
        </p:nvSpPr>
        <p:spPr>
          <a:xfrm rot="16200000">
            <a:off x="-411115" y="1956241"/>
            <a:ext cx="1667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Puntaje (0-10)</a:t>
            </a:r>
            <a:endParaRPr kumimoji="0" lang="es-CO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C4C9836B-4C55-35DA-80A4-DC7BE56005D8}"/>
              </a:ext>
            </a:extLst>
          </p:cNvPr>
          <p:cNvSpPr/>
          <p:nvPr/>
        </p:nvSpPr>
        <p:spPr>
          <a:xfrm>
            <a:off x="4716777" y="4785359"/>
            <a:ext cx="91440" cy="99060"/>
          </a:xfrm>
          <a:prstGeom prst="flowChartConnec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7077BD2-930C-F90F-BA34-6923F7CDB3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0641368"/>
              </p:ext>
            </p:extLst>
          </p:nvPr>
        </p:nvGraphicFramePr>
        <p:xfrm>
          <a:off x="553517" y="1069522"/>
          <a:ext cx="8298577" cy="3655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781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FCFDFCC-4593-4210-8783-0946E78B1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371" y="588005"/>
            <a:ext cx="7614626" cy="424525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34E03F7-4CB1-B815-2BB5-45772A8910D5}"/>
              </a:ext>
            </a:extLst>
          </p:cNvPr>
          <p:cNvSpPr txBox="1"/>
          <p:nvPr/>
        </p:nvSpPr>
        <p:spPr>
          <a:xfrm>
            <a:off x="2505931" y="191548"/>
            <a:ext cx="4339155" cy="4140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>
              <a:buClrTx/>
              <a:defRPr/>
            </a:pPr>
            <a:r>
              <a:rPr lang="es-CO" sz="2050" b="1" kern="1200" dirty="0">
                <a:solidFill>
                  <a:srgbClr val="34946F"/>
                </a:solidFill>
                <a:ea typeface="+mn-ea"/>
              </a:rPr>
              <a:t>Valle del Cauca en</a:t>
            </a:r>
            <a:r>
              <a:rPr kumimoji="0" lang="es-CO" sz="205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ea typeface="+mn-ea"/>
                <a:sym typeface="Arial"/>
              </a:rPr>
              <a:t> el IDC 2024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ECFC2408-4840-E2C4-EAF3-320F657650A3}"/>
              </a:ext>
            </a:extLst>
          </p:cNvPr>
          <p:cNvSpPr/>
          <p:nvPr/>
        </p:nvSpPr>
        <p:spPr>
          <a:xfrm>
            <a:off x="6056611" y="1303153"/>
            <a:ext cx="324000" cy="324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C75519BC-36D3-F27A-FBD4-DAFE10353B2E}"/>
              </a:ext>
            </a:extLst>
          </p:cNvPr>
          <p:cNvSpPr/>
          <p:nvPr/>
        </p:nvSpPr>
        <p:spPr>
          <a:xfrm>
            <a:off x="6913862" y="2059848"/>
            <a:ext cx="324000" cy="324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1907ACC3-E2ED-069B-D233-85579FDA6354}"/>
              </a:ext>
            </a:extLst>
          </p:cNvPr>
          <p:cNvSpPr/>
          <p:nvPr/>
        </p:nvSpPr>
        <p:spPr>
          <a:xfrm>
            <a:off x="6817176" y="3855691"/>
            <a:ext cx="324000" cy="324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34132C2A-5A7C-107B-94EE-EA82FBC20C87}"/>
              </a:ext>
            </a:extLst>
          </p:cNvPr>
          <p:cNvSpPr/>
          <p:nvPr/>
        </p:nvSpPr>
        <p:spPr>
          <a:xfrm>
            <a:off x="5696611" y="4117618"/>
            <a:ext cx="360000" cy="324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715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5A0A024-DE67-5E2B-1628-958875078993}"/>
              </a:ext>
            </a:extLst>
          </p:cNvPr>
          <p:cNvSpPr txBox="1"/>
          <p:nvPr/>
        </p:nvSpPr>
        <p:spPr>
          <a:xfrm>
            <a:off x="20770" y="116721"/>
            <a:ext cx="9123230" cy="5616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600" b="1" dirty="0">
                <a:solidFill>
                  <a:schemeClr val="bg1"/>
                </a:solidFill>
              </a:rPr>
              <a:t>Valle del Cauca enfrenta retos en cobertura de GLP, red vial primaria por cada cien mil habitantes, y red vial a cargo del departamento por área.</a:t>
            </a:r>
            <a:endParaRPr lang="es-CO" sz="16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E3AD5FE-A7EA-3DDF-8607-C7D96E65A237}"/>
              </a:ext>
            </a:extLst>
          </p:cNvPr>
          <p:cNvSpPr txBox="1"/>
          <p:nvPr/>
        </p:nvSpPr>
        <p:spPr>
          <a:xfrm>
            <a:off x="8146909" y="790197"/>
            <a:ext cx="9200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Cambio en puntaje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A72B6EA-FA29-4006-85E2-0BD856B32F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950311"/>
              </p:ext>
            </p:extLst>
          </p:nvPr>
        </p:nvGraphicFramePr>
        <p:xfrm>
          <a:off x="20770" y="1095555"/>
          <a:ext cx="8511230" cy="4049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77248961-1AC1-FFD4-2130-F0057219B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3342" y="1190307"/>
            <a:ext cx="442657" cy="320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803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B474088-8DA0-2E8E-8541-10A3281D4610}"/>
              </a:ext>
            </a:extLst>
          </p:cNvPr>
          <p:cNvSpPr txBox="1"/>
          <p:nvPr/>
        </p:nvSpPr>
        <p:spPr>
          <a:xfrm>
            <a:off x="0" y="106516"/>
            <a:ext cx="9040091" cy="5616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600" b="1" dirty="0">
                <a:solidFill>
                  <a:schemeClr val="bg1"/>
                </a:solidFill>
              </a:rPr>
              <a:t>Valle del Cauca presenta un buen desempeño en controles prenatales, y coberturas de vacunación pentavalente y </a:t>
            </a:r>
            <a:r>
              <a:rPr lang="es-CO" sz="1600" b="1" dirty="0" err="1">
                <a:solidFill>
                  <a:schemeClr val="bg1"/>
                </a:solidFill>
              </a:rPr>
              <a:t>tripleviral</a:t>
            </a:r>
            <a:r>
              <a:rPr lang="es-CO" sz="1600" b="1" dirty="0">
                <a:solidFill>
                  <a:schemeClr val="bg1"/>
                </a:solidFill>
              </a:rPr>
              <a:t>.</a:t>
            </a:r>
            <a:endParaRPr lang="es-ES" sz="1000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5A6E05-5EBF-819A-0664-69E54F0A83CA}"/>
              </a:ext>
            </a:extLst>
          </p:cNvPr>
          <p:cNvSpPr txBox="1"/>
          <p:nvPr/>
        </p:nvSpPr>
        <p:spPr>
          <a:xfrm>
            <a:off x="8223929" y="831272"/>
            <a:ext cx="9200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Cambio en puntaje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C2232076-B1D9-4B22-B173-9ED5A749E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68384"/>
              </p:ext>
            </p:extLst>
          </p:nvPr>
        </p:nvGraphicFramePr>
        <p:xfrm>
          <a:off x="0" y="1220459"/>
          <a:ext cx="8368714" cy="3384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FCF41185-1FF7-C1ED-D5A7-627F29C69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8659" y="1375116"/>
            <a:ext cx="506710" cy="24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47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FE5F752E-D0C5-4C6B-2FFE-C17D25F913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>
                <a:solidFill>
                  <a:srgbClr val="34946F"/>
                </a:solidFill>
              </a:rPr>
              <a:t>La evolución de la productividad en Colombia ha sido negativa en los últimos 30 años.</a:t>
            </a:r>
            <a:endParaRPr lang="es-CO" sz="1800" dirty="0">
              <a:solidFill>
                <a:srgbClr val="34946F"/>
              </a:solidFill>
            </a:endParaRP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6EE72437-5170-6298-FBE5-391C8B90055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76609" y="4774922"/>
            <a:ext cx="7501261" cy="366442"/>
          </a:xfrm>
          <a:solidFill>
            <a:schemeClr val="bg1"/>
          </a:solidFill>
        </p:spPr>
        <p:txBody>
          <a:bodyPr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None/>
            </a:pPr>
            <a:r>
              <a:rPr lang="es-ES" sz="825"/>
              <a:t>Fuente: </a:t>
            </a:r>
            <a:r>
              <a:rPr lang="es-ES" sz="825" err="1"/>
              <a:t>Conference</a:t>
            </a:r>
            <a:r>
              <a:rPr lang="es-ES" sz="825"/>
              <a:t> </a:t>
            </a:r>
            <a:r>
              <a:rPr lang="es-ES" sz="825" err="1"/>
              <a:t>Board</a:t>
            </a:r>
            <a:r>
              <a:rPr lang="es-ES" sz="825"/>
              <a:t> (2023)</a:t>
            </a:r>
            <a:endParaRPr lang="es-CO" sz="825"/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8CECA64D-500A-555B-8F2D-563BB44DF5C3}"/>
              </a:ext>
            </a:extLst>
          </p:cNvPr>
          <p:cNvSpPr txBox="1">
            <a:spLocks/>
          </p:cNvSpPr>
          <p:nvPr/>
        </p:nvSpPr>
        <p:spPr>
          <a:xfrm>
            <a:off x="1424532" y="738772"/>
            <a:ext cx="6294937" cy="550151"/>
          </a:xfrm>
          <a:prstGeom prst="rect">
            <a:avLst/>
          </a:prstGeom>
        </p:spPr>
        <p:txBody>
          <a:bodyPr vert="horz" lIns="91412" tIns="45706" rIns="91412" bIns="45706" rtlCol="0" anchor="ctr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10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/>
              </a:rPr>
              <a:t>Productividad total de los factores. Colombia y países de referencia, 1990 - 2022 (1990 = 100)</a:t>
            </a:r>
            <a:endParaRPr kumimoji="0" lang="es-CO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E015F4-5E7C-5A47-6F19-692A63B8DE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740" b="7109"/>
          <a:stretch/>
        </p:blipFill>
        <p:spPr>
          <a:xfrm>
            <a:off x="0" y="1221853"/>
            <a:ext cx="9144000" cy="3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0370509-217A-BCCD-4DFC-EF2B93A9A5B3}"/>
              </a:ext>
            </a:extLst>
          </p:cNvPr>
          <p:cNvSpPr txBox="1"/>
          <p:nvPr/>
        </p:nvSpPr>
        <p:spPr>
          <a:xfrm>
            <a:off x="1" y="218507"/>
            <a:ext cx="9047255" cy="3154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600" b="1" dirty="0">
                <a:solidFill>
                  <a:schemeClr val="bg1"/>
                </a:solidFill>
              </a:rPr>
              <a:t>Valle del Cauca cuenta con la canasta de bienes exportados más diversa del país.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C5099A-D447-26B0-4EAC-A480F27573A5}"/>
              </a:ext>
            </a:extLst>
          </p:cNvPr>
          <p:cNvSpPr txBox="1"/>
          <p:nvPr/>
        </p:nvSpPr>
        <p:spPr>
          <a:xfrm>
            <a:off x="8245584" y="1061078"/>
            <a:ext cx="9200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Cambio en puntaje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2580DBE7-7AF5-42E6-801C-F6ED39BE40B8}"/>
              </a:ext>
            </a:extLst>
          </p:cNvPr>
          <p:cNvGraphicFramePr>
            <a:graphicFrameLocks/>
          </p:cNvGraphicFramePr>
          <p:nvPr/>
        </p:nvGraphicFramePr>
        <p:xfrm>
          <a:off x="0" y="1594833"/>
          <a:ext cx="8180614" cy="2198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E2C2627C-CE6D-DA4F-A22E-F761C263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6771" y="1776072"/>
            <a:ext cx="109421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676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5DB277E-5AB4-CC9D-AB3C-383CB9793FD8}"/>
              </a:ext>
            </a:extLst>
          </p:cNvPr>
          <p:cNvSpPr txBox="1"/>
          <p:nvPr/>
        </p:nvSpPr>
        <p:spPr>
          <a:xfrm>
            <a:off x="51407" y="127887"/>
            <a:ext cx="9041186" cy="5616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1600" b="1" dirty="0">
                <a:solidFill>
                  <a:schemeClr val="bg1"/>
                </a:solidFill>
                <a:cs typeface="Calibri"/>
              </a:rPr>
              <a:t>Valle del Cauca presenta retos en inversión en ACTI, patentes, modelos de utilidad, y revistas indexadas en </a:t>
            </a:r>
            <a:r>
              <a:rPr lang="es-CO" sz="1600" b="1" dirty="0" err="1">
                <a:solidFill>
                  <a:schemeClr val="bg1"/>
                </a:solidFill>
                <a:cs typeface="Calibri"/>
              </a:rPr>
              <a:t>publindex</a:t>
            </a:r>
            <a:r>
              <a:rPr lang="es-CO" sz="1600" b="1" dirty="0">
                <a:solidFill>
                  <a:schemeClr val="bg1"/>
                </a:solidFill>
                <a:cs typeface="Calibri"/>
              </a:rPr>
              <a:t>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CC3FD2C-2416-2406-19BD-84CC7A68528E}"/>
              </a:ext>
            </a:extLst>
          </p:cNvPr>
          <p:cNvSpPr txBox="1"/>
          <p:nvPr/>
        </p:nvSpPr>
        <p:spPr>
          <a:xfrm>
            <a:off x="8233202" y="833062"/>
            <a:ext cx="9200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Cambio en puntaje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19715BB-6D9B-49A0-A27D-61F629F522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090969"/>
              </p:ext>
            </p:extLst>
          </p:nvPr>
        </p:nvGraphicFramePr>
        <p:xfrm>
          <a:off x="51407" y="1134268"/>
          <a:ext cx="8181795" cy="3817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AA131159-8CF2-94CC-3942-A75DFD3FB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3338" y="1208680"/>
            <a:ext cx="601065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900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1">
            <a:extLst>
              <a:ext uri="{FF2B5EF4-FFF2-40B4-BE49-F238E27FC236}">
                <a16:creationId xmlns:a16="http://schemas.microsoft.com/office/drawing/2014/main" id="{CAD71FEB-A91E-BE37-88A8-628C0E971C11}"/>
              </a:ext>
            </a:extLst>
          </p:cNvPr>
          <p:cNvSpPr txBox="1">
            <a:spLocks/>
          </p:cNvSpPr>
          <p:nvPr/>
        </p:nvSpPr>
        <p:spPr>
          <a:xfrm>
            <a:off x="4504888" y="385934"/>
            <a:ext cx="4014346" cy="4373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1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99" b="1" i="0" kern="1200">
                <a:solidFill>
                  <a:srgbClr val="4B1C73"/>
                </a:solidFill>
                <a:latin typeface="ConduitITCStd Light" panose="02000506040000020004" pitchFamily="2" charset="0"/>
                <a:ea typeface="+mj-ea"/>
                <a:cs typeface="+mj-cs"/>
              </a:defRPr>
            </a:lvl1pPr>
          </a:lstStyle>
          <a:p>
            <a:r>
              <a:rPr lang="es-ES" sz="3200">
                <a:solidFill>
                  <a:srgbClr val="34946F"/>
                </a:solidFill>
                <a:latin typeface="+mn-lt"/>
              </a:rPr>
              <a:t>El </a:t>
            </a:r>
            <a:r>
              <a:rPr lang="es-ES" sz="3200">
                <a:solidFill>
                  <a:schemeClr val="accent4"/>
                </a:solidFill>
                <a:highlight>
                  <a:srgbClr val="34946F"/>
                </a:highlight>
                <a:latin typeface="+mn-lt"/>
              </a:rPr>
              <a:t>cierre de brechas </a:t>
            </a:r>
            <a:r>
              <a:rPr lang="es-ES" sz="3200">
                <a:solidFill>
                  <a:srgbClr val="34946F"/>
                </a:solidFill>
                <a:latin typeface="+mn-lt"/>
              </a:rPr>
              <a:t>en los </a:t>
            </a:r>
            <a:r>
              <a:rPr lang="es-ES" sz="3200">
                <a:solidFill>
                  <a:schemeClr val="accent4"/>
                </a:solidFill>
                <a:highlight>
                  <a:srgbClr val="34946F"/>
                </a:highlight>
                <a:latin typeface="+mn-lt"/>
              </a:rPr>
              <a:t>territorios</a:t>
            </a:r>
            <a:r>
              <a:rPr lang="es-ES" sz="3200">
                <a:solidFill>
                  <a:srgbClr val="34946F"/>
                </a:solidFill>
                <a:latin typeface="+mn-lt"/>
              </a:rPr>
              <a:t> es uno de los grandes retos estructurales para el país.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681388A-DE3E-DAA6-2760-014881E16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40" y="385934"/>
            <a:ext cx="3678786" cy="449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8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BEA1FC1F-95E9-0E76-7CDC-6E52018EB1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4943958" y="56470"/>
            <a:ext cx="4192292" cy="50886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3AE773-EC01-92EB-1CFB-A7D802FB0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4951708" y="56470"/>
            <a:ext cx="4192292" cy="50886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5400000">
            <a:off x="4278818" y="721612"/>
            <a:ext cx="5088619" cy="375833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12B43C31-E542-64B7-4907-C850C257D1FE}"/>
              </a:ext>
            </a:extLst>
          </p:cNvPr>
          <p:cNvSpPr txBox="1">
            <a:spLocks/>
          </p:cNvSpPr>
          <p:nvPr/>
        </p:nvSpPr>
        <p:spPr>
          <a:xfrm>
            <a:off x="441704" y="804067"/>
            <a:ext cx="4743539" cy="3929093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40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Más y mejor información es fundamental para tomar mejores decisiones</a:t>
            </a:r>
            <a:endParaRPr kumimoji="0" lang="es-CO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501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49" descr="Pantalla de un celular con la imagen de una persona&#10;&#10;Descripción generada automáticamente con confianza media">
            <a:extLst>
              <a:ext uri="{FF2B5EF4-FFF2-40B4-BE49-F238E27FC236}">
                <a16:creationId xmlns:a16="http://schemas.microsoft.com/office/drawing/2014/main" id="{B217D0FE-04E5-CAAC-52BB-27B27048B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88"/>
            <a:ext cx="9144000" cy="507920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16200000" flipH="1">
            <a:off x="-188774" y="197058"/>
            <a:ext cx="5079205" cy="4812092"/>
          </a:xfrm>
          <a:prstGeom prst="rect">
            <a:avLst/>
          </a:prstGeom>
          <a:gradFill>
            <a:gsLst>
              <a:gs pos="2000">
                <a:srgbClr val="FFFFFF">
                  <a:alpha val="65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27" name="Google Shape;727;p18"/>
          <p:cNvSpPr txBox="1">
            <a:spLocks noGrp="1"/>
          </p:cNvSpPr>
          <p:nvPr>
            <p:ph type="body" idx="4294967295"/>
          </p:nvPr>
        </p:nvSpPr>
        <p:spPr>
          <a:xfrm>
            <a:off x="0" y="4779963"/>
            <a:ext cx="7404100" cy="195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s-MX" sz="900" dirty="0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Fuente: Manpower </a:t>
            </a:r>
            <a:r>
              <a:rPr lang="es-MX" sz="900" dirty="0" err="1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Group</a:t>
            </a:r>
            <a:r>
              <a:rPr lang="es-MX" sz="900" dirty="0">
                <a:solidFill>
                  <a:srgbClr val="0A0A0A"/>
                </a:solidFill>
              </a:rPr>
              <a:t>, 2024</a:t>
            </a:r>
            <a:r>
              <a:rPr lang="es-MX" sz="900" dirty="0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900" dirty="0">
              <a:solidFill>
                <a:srgbClr val="0A0A0A"/>
              </a:solidFill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8" name="Rounded Rectangle 851">
            <a:extLst>
              <a:ext uri="{FF2B5EF4-FFF2-40B4-BE49-F238E27FC236}">
                <a16:creationId xmlns:a16="http://schemas.microsoft.com/office/drawing/2014/main" id="{7B60EF3E-6DA8-3AA0-921D-3D6F805709F1}"/>
              </a:ext>
            </a:extLst>
          </p:cNvPr>
          <p:cNvSpPr/>
          <p:nvPr/>
        </p:nvSpPr>
        <p:spPr>
          <a:xfrm>
            <a:off x="1468890" y="710135"/>
            <a:ext cx="6809825" cy="384464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0" name="TextBox 5">
            <a:extLst>
              <a:ext uri="{FF2B5EF4-FFF2-40B4-BE49-F238E27FC236}">
                <a16:creationId xmlns:a16="http://schemas.microsoft.com/office/drawing/2014/main" id="{1A0C76AC-4C7C-7F65-80FB-1AC0F53771EA}"/>
              </a:ext>
            </a:extLst>
          </p:cNvPr>
          <p:cNvSpPr txBox="1"/>
          <p:nvPr/>
        </p:nvSpPr>
        <p:spPr>
          <a:xfrm>
            <a:off x="1850882" y="809838"/>
            <a:ext cx="60087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Evolución de la escasez de talento en Colombia, 2014-2024.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24953BD-3CEA-DBAA-F355-4E8E87637AE9}"/>
              </a:ext>
            </a:extLst>
          </p:cNvPr>
          <p:cNvSpPr/>
          <p:nvPr/>
        </p:nvSpPr>
        <p:spPr>
          <a:xfrm>
            <a:off x="0" y="91272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1800" b="1" i="0" u="none" strike="noStrike" kern="0" cap="none" spc="0" normalizeH="0" baseline="0" noProof="0" dirty="0">
                <a:ln>
                  <a:noFill/>
                </a:ln>
                <a:solidFill>
                  <a:srgbClr val="34946E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La escasez de talento humano en los próximos años limitaría el crecimiento y la competitividad de la economía…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D8530-D082-B5B8-769D-14646F678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142" y="1415673"/>
            <a:ext cx="6619038" cy="245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6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49" descr="Pantalla de un celular con la imagen de una persona&#10;&#10;Descripción generada automáticamente con confianza media">
            <a:extLst>
              <a:ext uri="{FF2B5EF4-FFF2-40B4-BE49-F238E27FC236}">
                <a16:creationId xmlns:a16="http://schemas.microsoft.com/office/drawing/2014/main" id="{B217D0FE-04E5-CAAC-52BB-27B27048B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88"/>
            <a:ext cx="9144000" cy="507920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16200000" flipH="1">
            <a:off x="-188774" y="197058"/>
            <a:ext cx="5079205" cy="4812092"/>
          </a:xfrm>
          <a:prstGeom prst="rect">
            <a:avLst/>
          </a:prstGeom>
          <a:gradFill>
            <a:gsLst>
              <a:gs pos="2000">
                <a:srgbClr val="FFFFFF">
                  <a:alpha val="65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27" name="Google Shape;727;p18"/>
          <p:cNvSpPr txBox="1">
            <a:spLocks noGrp="1"/>
          </p:cNvSpPr>
          <p:nvPr>
            <p:ph type="body" idx="4294967295"/>
          </p:nvPr>
        </p:nvSpPr>
        <p:spPr>
          <a:xfrm>
            <a:off x="0" y="4779963"/>
            <a:ext cx="7404100" cy="195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s-MX" sz="900" dirty="0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Fuente: SNIES – </a:t>
            </a:r>
            <a:r>
              <a:rPr lang="es-MX" sz="900" dirty="0" err="1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Mineducación</a:t>
            </a:r>
            <a:r>
              <a:rPr lang="es-MX" sz="900" dirty="0">
                <a:solidFill>
                  <a:srgbClr val="0A0A0A"/>
                </a:solidFill>
                <a:latin typeface="Arial"/>
                <a:ea typeface="Arial"/>
                <a:cs typeface="Arial"/>
                <a:sym typeface="Arial"/>
              </a:rPr>
              <a:t> (2024)</a:t>
            </a:r>
            <a:endParaRPr sz="900" dirty="0">
              <a:solidFill>
                <a:srgbClr val="0A0A0A"/>
              </a:solidFill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8" name="Rounded Rectangle 851">
            <a:extLst>
              <a:ext uri="{FF2B5EF4-FFF2-40B4-BE49-F238E27FC236}">
                <a16:creationId xmlns:a16="http://schemas.microsoft.com/office/drawing/2014/main" id="{7B60EF3E-6DA8-3AA0-921D-3D6F805709F1}"/>
              </a:ext>
            </a:extLst>
          </p:cNvPr>
          <p:cNvSpPr/>
          <p:nvPr/>
        </p:nvSpPr>
        <p:spPr>
          <a:xfrm>
            <a:off x="1468890" y="791775"/>
            <a:ext cx="6809825" cy="3844647"/>
          </a:xfrm>
          <a:prstGeom prst="roundRect">
            <a:avLst>
              <a:gd name="adj" fmla="val 5058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0" name="TextBox 5">
            <a:extLst>
              <a:ext uri="{FF2B5EF4-FFF2-40B4-BE49-F238E27FC236}">
                <a16:creationId xmlns:a16="http://schemas.microsoft.com/office/drawing/2014/main" id="{1A0C76AC-4C7C-7F65-80FB-1AC0F53771EA}"/>
              </a:ext>
            </a:extLst>
          </p:cNvPr>
          <p:cNvSpPr txBox="1"/>
          <p:nvPr/>
        </p:nvSpPr>
        <p:spPr>
          <a:xfrm>
            <a:off x="1850882" y="809838"/>
            <a:ext cx="60087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Matriculados en programas de pregrado (% del total). Valle del Cauca, 2023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7B95842-D3E9-C3BD-A27D-EB387B23CEAE}"/>
              </a:ext>
            </a:extLst>
          </p:cNvPr>
          <p:cNvSpPr/>
          <p:nvPr/>
        </p:nvSpPr>
        <p:spPr>
          <a:xfrm>
            <a:off x="256275" y="91272"/>
            <a:ext cx="88877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solidFill>
                  <a:srgbClr val="34946E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En Valle del Cauca tan solo el 5 % de los estudiantes de pregrado se encuentran matriculados en programas de formación TIC.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7BAE269-433A-0BBC-CCD9-BB1F92156AC3}"/>
              </a:ext>
            </a:extLst>
          </p:cNvPr>
          <p:cNvSpPr/>
          <p:nvPr/>
        </p:nvSpPr>
        <p:spPr>
          <a:xfrm>
            <a:off x="1787297" y="2718707"/>
            <a:ext cx="4351564" cy="33473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821E78B-193C-92C4-EADF-964C1CCBB5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472628"/>
              </p:ext>
            </p:extLst>
          </p:nvPr>
        </p:nvGraphicFramePr>
        <p:xfrm>
          <a:off x="1468890" y="1048544"/>
          <a:ext cx="6756194" cy="356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534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3AE773-EC01-92EB-1CFB-A7D802FB0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4951708" y="56470"/>
            <a:ext cx="4192292" cy="50886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5400000">
            <a:off x="4278818" y="721612"/>
            <a:ext cx="5088619" cy="375833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8AF274B-196A-410C-94F3-36C8A1782134}"/>
              </a:ext>
            </a:extLst>
          </p:cNvPr>
          <p:cNvSpPr/>
          <p:nvPr/>
        </p:nvSpPr>
        <p:spPr>
          <a:xfrm>
            <a:off x="170376" y="711329"/>
            <a:ext cx="6665155" cy="3934331"/>
          </a:xfrm>
          <a:prstGeom prst="roundRect">
            <a:avLst>
              <a:gd name="adj" fmla="val 365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31" name="Google Shape;731;p18"/>
          <p:cNvSpPr txBox="1">
            <a:spLocks noGrp="1"/>
          </p:cNvSpPr>
          <p:nvPr>
            <p:ph type="ctrTitle" idx="4294967295"/>
          </p:nvPr>
        </p:nvSpPr>
        <p:spPr>
          <a:xfrm>
            <a:off x="87084" y="154774"/>
            <a:ext cx="8478838" cy="400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s-CO" dirty="0">
                <a:solidFill>
                  <a:srgbClr val="34946F"/>
                </a:solidFill>
              </a:rPr>
              <a:t>Adicionalmente, nos estamos volviendo viejos...</a:t>
            </a:r>
          </a:p>
        </p:txBody>
      </p:sp>
      <p:sp>
        <p:nvSpPr>
          <p:cNvPr id="727" name="Google Shape;727;p18"/>
          <p:cNvSpPr txBox="1">
            <a:spLocks noGrp="1"/>
          </p:cNvSpPr>
          <p:nvPr>
            <p:ph type="body" idx="4294967295"/>
          </p:nvPr>
        </p:nvSpPr>
        <p:spPr>
          <a:xfrm>
            <a:off x="0" y="4779963"/>
            <a:ext cx="7404100" cy="195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n-US" sz="900" b="1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Fuente: 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Naciones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Unidas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2021. 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Cálculos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: CPC.</a:t>
            </a:r>
            <a:endParaRPr sz="9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51" name="Gráfico 50">
            <a:extLst>
              <a:ext uri="{FF2B5EF4-FFF2-40B4-BE49-F238E27FC236}">
                <a16:creationId xmlns:a16="http://schemas.microsoft.com/office/drawing/2014/main" id="{C2CF83F1-2FA3-4F80-5251-6980CACD543E}"/>
              </a:ext>
            </a:extLst>
          </p:cNvPr>
          <p:cNvGraphicFramePr>
            <a:graphicFrameLocks/>
          </p:cNvGraphicFramePr>
          <p:nvPr/>
        </p:nvGraphicFramePr>
        <p:xfrm>
          <a:off x="436880" y="1202930"/>
          <a:ext cx="6197599" cy="336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53" name="Grupo 52">
            <a:extLst>
              <a:ext uri="{FF2B5EF4-FFF2-40B4-BE49-F238E27FC236}">
                <a16:creationId xmlns:a16="http://schemas.microsoft.com/office/drawing/2014/main" id="{D1D50FE6-76E7-1951-B2BF-8EB1FDFFE44D}"/>
              </a:ext>
            </a:extLst>
          </p:cNvPr>
          <p:cNvGrpSpPr/>
          <p:nvPr/>
        </p:nvGrpSpPr>
        <p:grpSpPr>
          <a:xfrm>
            <a:off x="6642228" y="3618015"/>
            <a:ext cx="708848" cy="704468"/>
            <a:chOff x="5012571" y="4098895"/>
            <a:chExt cx="708848" cy="704468"/>
          </a:xfrm>
        </p:grpSpPr>
        <p:grpSp>
          <p:nvGrpSpPr>
            <p:cNvPr id="709" name="Group 708">
              <a:extLst>
                <a:ext uri="{FF2B5EF4-FFF2-40B4-BE49-F238E27FC236}">
                  <a16:creationId xmlns:a16="http://schemas.microsoft.com/office/drawing/2014/main" id="{833076E7-1DCD-2AAF-D449-FBB9B560607F}"/>
                </a:ext>
              </a:extLst>
            </p:cNvPr>
            <p:cNvGrpSpPr/>
            <p:nvPr/>
          </p:nvGrpSpPr>
          <p:grpSpPr>
            <a:xfrm>
              <a:off x="5012571" y="4098895"/>
              <a:ext cx="708848" cy="704468"/>
              <a:chOff x="4193628" y="1629104"/>
              <a:chExt cx="708848" cy="704468"/>
            </a:xfrm>
          </p:grpSpPr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EDDF45C7-4E04-672C-2ACA-7D5FDDBEE547}"/>
                  </a:ext>
                </a:extLst>
              </p:cNvPr>
              <p:cNvSpPr/>
              <p:nvPr/>
            </p:nvSpPr>
            <p:spPr>
              <a:xfrm>
                <a:off x="4214648" y="1629104"/>
                <a:ext cx="672662" cy="704468"/>
              </a:xfrm>
              <a:prstGeom prst="roundRect">
                <a:avLst>
                  <a:gd name="adj" fmla="val 11028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F9909AC-C02A-CB30-1803-57230696AA81}"/>
                  </a:ext>
                </a:extLst>
              </p:cNvPr>
              <p:cNvSpPr txBox="1"/>
              <p:nvPr/>
            </p:nvSpPr>
            <p:spPr>
              <a:xfrm>
                <a:off x="4193628" y="1986455"/>
                <a:ext cx="7088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65 o </a:t>
                </a:r>
                <a:r>
                  <a:rPr kumimoji="0" lang="en-US" sz="1000" b="0" i="0" u="none" strike="noStrike" kern="0" cap="none" spc="0" normalizeH="0" baseline="0" noProof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más</a:t>
                </a:r>
                <a:endParaRPr kumimoji="0" lang="es-ES_tradnl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05" name="Freeform 704">
                <a:extLst>
                  <a:ext uri="{FF2B5EF4-FFF2-40B4-BE49-F238E27FC236}">
                    <a16:creationId xmlns:a16="http://schemas.microsoft.com/office/drawing/2014/main" id="{1C7590BD-3275-D8B5-4E41-69D5AC1F1857}"/>
                  </a:ext>
                </a:extLst>
              </p:cNvPr>
              <p:cNvSpPr/>
              <p:nvPr/>
            </p:nvSpPr>
            <p:spPr>
              <a:xfrm>
                <a:off x="4214648" y="2244233"/>
                <a:ext cx="672662" cy="89338"/>
              </a:xfrm>
              <a:custGeom>
                <a:avLst/>
                <a:gdLst>
                  <a:gd name="connsiteX0" fmla="*/ 0 w 672662"/>
                  <a:gd name="connsiteY0" fmla="*/ 0 h 89338"/>
                  <a:gd name="connsiteX1" fmla="*/ 672662 w 672662"/>
                  <a:gd name="connsiteY1" fmla="*/ 0 h 89338"/>
                  <a:gd name="connsiteX2" fmla="*/ 672662 w 672662"/>
                  <a:gd name="connsiteY2" fmla="*/ 18604 h 89338"/>
                  <a:gd name="connsiteX3" fmla="*/ 601928 w 672662"/>
                  <a:gd name="connsiteY3" fmla="*/ 89338 h 89338"/>
                  <a:gd name="connsiteX4" fmla="*/ 70734 w 672662"/>
                  <a:gd name="connsiteY4" fmla="*/ 89338 h 89338"/>
                  <a:gd name="connsiteX5" fmla="*/ 0 w 672662"/>
                  <a:gd name="connsiteY5" fmla="*/ 18604 h 89338"/>
                  <a:gd name="connsiteX6" fmla="*/ 0 w 672662"/>
                  <a:gd name="connsiteY6" fmla="*/ 0 h 8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2662" h="89338">
                    <a:moveTo>
                      <a:pt x="0" y="0"/>
                    </a:moveTo>
                    <a:lnTo>
                      <a:pt x="672662" y="0"/>
                    </a:lnTo>
                    <a:lnTo>
                      <a:pt x="672662" y="18604"/>
                    </a:lnTo>
                    <a:cubicBezTo>
                      <a:pt x="672662" y="57669"/>
                      <a:pt x="640993" y="89338"/>
                      <a:pt x="601928" y="89338"/>
                    </a:cubicBezTo>
                    <a:lnTo>
                      <a:pt x="70734" y="89338"/>
                    </a:lnTo>
                    <a:cubicBezTo>
                      <a:pt x="31669" y="89338"/>
                      <a:pt x="0" y="57669"/>
                      <a:pt x="0" y="1860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19F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sp>
          <p:nvSpPr>
            <p:cNvPr id="739" name="Freeform 738">
              <a:extLst>
                <a:ext uri="{FF2B5EF4-FFF2-40B4-BE49-F238E27FC236}">
                  <a16:creationId xmlns:a16="http://schemas.microsoft.com/office/drawing/2014/main" id="{42056A29-AC35-2995-C32E-9514C6D9005A}"/>
                </a:ext>
              </a:extLst>
            </p:cNvPr>
            <p:cNvSpPr/>
            <p:nvPr/>
          </p:nvSpPr>
          <p:spPr>
            <a:xfrm>
              <a:off x="5181238" y="4189634"/>
              <a:ext cx="336119" cy="303397"/>
            </a:xfrm>
            <a:custGeom>
              <a:avLst/>
              <a:gdLst>
                <a:gd name="connsiteX0" fmla="*/ 803815 w 838581"/>
                <a:gd name="connsiteY0" fmla="*/ 427180 h 756943"/>
                <a:gd name="connsiteX1" fmla="*/ 810101 w 838581"/>
                <a:gd name="connsiteY1" fmla="*/ 402613 h 756943"/>
                <a:gd name="connsiteX2" fmla="*/ 809339 w 838581"/>
                <a:gd name="connsiteY2" fmla="*/ 399873 h 756943"/>
                <a:gd name="connsiteX3" fmla="*/ 746855 w 838581"/>
                <a:gd name="connsiteY3" fmla="*/ 256346 h 756943"/>
                <a:gd name="connsiteX4" fmla="*/ 683705 w 838581"/>
                <a:gd name="connsiteY4" fmla="*/ 197858 h 756943"/>
                <a:gd name="connsiteX5" fmla="*/ 647891 w 838581"/>
                <a:gd name="connsiteY5" fmla="*/ 189071 h 756943"/>
                <a:gd name="connsiteX6" fmla="*/ 658463 w 838581"/>
                <a:gd name="connsiteY6" fmla="*/ 174425 h 756943"/>
                <a:gd name="connsiteX7" fmla="*/ 670370 w 838581"/>
                <a:gd name="connsiteY7" fmla="*/ 128598 h 756943"/>
                <a:gd name="connsiteX8" fmla="*/ 670370 w 838581"/>
                <a:gd name="connsiteY8" fmla="*/ 116126 h 756943"/>
                <a:gd name="connsiteX9" fmla="*/ 670370 w 838581"/>
                <a:gd name="connsiteY9" fmla="*/ 115842 h 756943"/>
                <a:gd name="connsiteX10" fmla="*/ 672560 w 838581"/>
                <a:gd name="connsiteY10" fmla="*/ 92693 h 756943"/>
                <a:gd name="connsiteX11" fmla="*/ 645605 w 838581"/>
                <a:gd name="connsiteY11" fmla="*/ 56220 h 756943"/>
                <a:gd name="connsiteX12" fmla="*/ 648748 w 838581"/>
                <a:gd name="connsiteY12" fmla="*/ 41102 h 756943"/>
                <a:gd name="connsiteX13" fmla="*/ 604457 w 838581"/>
                <a:gd name="connsiteY13" fmla="*/ 0 h 756943"/>
                <a:gd name="connsiteX14" fmla="*/ 560165 w 838581"/>
                <a:gd name="connsiteY14" fmla="*/ 41102 h 756943"/>
                <a:gd name="connsiteX15" fmla="*/ 563309 w 838581"/>
                <a:gd name="connsiteY15" fmla="*/ 56220 h 756943"/>
                <a:gd name="connsiteX16" fmla="*/ 536353 w 838581"/>
                <a:gd name="connsiteY16" fmla="*/ 92693 h 756943"/>
                <a:gd name="connsiteX17" fmla="*/ 538544 w 838581"/>
                <a:gd name="connsiteY17" fmla="*/ 115842 h 756943"/>
                <a:gd name="connsiteX18" fmla="*/ 538544 w 838581"/>
                <a:gd name="connsiteY18" fmla="*/ 116126 h 756943"/>
                <a:gd name="connsiteX19" fmla="*/ 538544 w 838581"/>
                <a:gd name="connsiteY19" fmla="*/ 128598 h 756943"/>
                <a:gd name="connsiteX20" fmla="*/ 550450 w 838581"/>
                <a:gd name="connsiteY20" fmla="*/ 174425 h 756943"/>
                <a:gd name="connsiteX21" fmla="*/ 561023 w 838581"/>
                <a:gd name="connsiteY21" fmla="*/ 189071 h 756943"/>
                <a:gd name="connsiteX22" fmla="*/ 525209 w 838581"/>
                <a:gd name="connsiteY22" fmla="*/ 197858 h 756943"/>
                <a:gd name="connsiteX23" fmla="*/ 462058 w 838581"/>
                <a:gd name="connsiteY23" fmla="*/ 256346 h 756943"/>
                <a:gd name="connsiteX24" fmla="*/ 419291 w 838581"/>
                <a:gd name="connsiteY24" fmla="*/ 354613 h 756943"/>
                <a:gd name="connsiteX25" fmla="*/ 368046 w 838581"/>
                <a:gd name="connsiteY25" fmla="*/ 209196 h 756943"/>
                <a:gd name="connsiteX26" fmla="*/ 300419 w 838581"/>
                <a:gd name="connsiteY26" fmla="*/ 161575 h 756943"/>
                <a:gd name="connsiteX27" fmla="*/ 278606 w 838581"/>
                <a:gd name="connsiteY27" fmla="*/ 161575 h 756943"/>
                <a:gd name="connsiteX28" fmla="*/ 287369 w 838581"/>
                <a:gd name="connsiteY28" fmla="*/ 149008 h 756943"/>
                <a:gd name="connsiteX29" fmla="*/ 299276 w 838581"/>
                <a:gd name="connsiteY29" fmla="*/ 103181 h 756943"/>
                <a:gd name="connsiteX30" fmla="*/ 299276 w 838581"/>
                <a:gd name="connsiteY30" fmla="*/ 82110 h 756943"/>
                <a:gd name="connsiteX31" fmla="*/ 323850 w 838581"/>
                <a:gd name="connsiteY31" fmla="*/ 82110 h 756943"/>
                <a:gd name="connsiteX32" fmla="*/ 334613 w 838581"/>
                <a:gd name="connsiteY32" fmla="*/ 71433 h 756943"/>
                <a:gd name="connsiteX33" fmla="*/ 323850 w 838581"/>
                <a:gd name="connsiteY33" fmla="*/ 60756 h 756943"/>
                <a:gd name="connsiteX34" fmla="*/ 299180 w 838581"/>
                <a:gd name="connsiteY34" fmla="*/ 60756 h 756943"/>
                <a:gd name="connsiteX35" fmla="*/ 297371 w 838581"/>
                <a:gd name="connsiteY35" fmla="*/ 25701 h 756943"/>
                <a:gd name="connsiteX36" fmla="*/ 282893 w 838581"/>
                <a:gd name="connsiteY36" fmla="*/ 3496 h 756943"/>
                <a:gd name="connsiteX37" fmla="*/ 256318 w 838581"/>
                <a:gd name="connsiteY37" fmla="*/ 3307 h 756943"/>
                <a:gd name="connsiteX38" fmla="*/ 233363 w 838581"/>
                <a:gd name="connsiteY38" fmla="*/ 11339 h 756943"/>
                <a:gd name="connsiteX39" fmla="*/ 210407 w 838581"/>
                <a:gd name="connsiteY39" fmla="*/ 3307 h 756943"/>
                <a:gd name="connsiteX40" fmla="*/ 183833 w 838581"/>
                <a:gd name="connsiteY40" fmla="*/ 3496 h 756943"/>
                <a:gd name="connsiteX41" fmla="*/ 169355 w 838581"/>
                <a:gd name="connsiteY41" fmla="*/ 25701 h 756943"/>
                <a:gd name="connsiteX42" fmla="*/ 167545 w 838581"/>
                <a:gd name="connsiteY42" fmla="*/ 60756 h 756943"/>
                <a:gd name="connsiteX43" fmla="*/ 142875 w 838581"/>
                <a:gd name="connsiteY43" fmla="*/ 60756 h 756943"/>
                <a:gd name="connsiteX44" fmla="*/ 132112 w 838581"/>
                <a:gd name="connsiteY44" fmla="*/ 71433 h 756943"/>
                <a:gd name="connsiteX45" fmla="*/ 142875 w 838581"/>
                <a:gd name="connsiteY45" fmla="*/ 82110 h 756943"/>
                <a:gd name="connsiteX46" fmla="*/ 167450 w 838581"/>
                <a:gd name="connsiteY46" fmla="*/ 82110 h 756943"/>
                <a:gd name="connsiteX47" fmla="*/ 167450 w 838581"/>
                <a:gd name="connsiteY47" fmla="*/ 103181 h 756943"/>
                <a:gd name="connsiteX48" fmla="*/ 179356 w 838581"/>
                <a:gd name="connsiteY48" fmla="*/ 149008 h 756943"/>
                <a:gd name="connsiteX49" fmla="*/ 188119 w 838581"/>
                <a:gd name="connsiteY49" fmla="*/ 161575 h 756943"/>
                <a:gd name="connsiteX50" fmla="*/ 166307 w 838581"/>
                <a:gd name="connsiteY50" fmla="*/ 161575 h 756943"/>
                <a:gd name="connsiteX51" fmla="*/ 98679 w 838581"/>
                <a:gd name="connsiteY51" fmla="*/ 209196 h 756943"/>
                <a:gd name="connsiteX52" fmla="*/ 34957 w 838581"/>
                <a:gd name="connsiteY52" fmla="*/ 390235 h 756943"/>
                <a:gd name="connsiteX53" fmla="*/ 34576 w 838581"/>
                <a:gd name="connsiteY53" fmla="*/ 391842 h 756943"/>
                <a:gd name="connsiteX54" fmla="*/ 35528 w 838581"/>
                <a:gd name="connsiteY54" fmla="*/ 408377 h 756943"/>
                <a:gd name="connsiteX55" fmla="*/ 0 w 838581"/>
                <a:gd name="connsiteY55" fmla="*/ 450613 h 756943"/>
                <a:gd name="connsiteX56" fmla="*/ 0 w 838581"/>
                <a:gd name="connsiteY56" fmla="*/ 746266 h 756943"/>
                <a:gd name="connsiteX57" fmla="*/ 10763 w 838581"/>
                <a:gd name="connsiteY57" fmla="*/ 756943 h 756943"/>
                <a:gd name="connsiteX58" fmla="*/ 21527 w 838581"/>
                <a:gd name="connsiteY58" fmla="*/ 746266 h 756943"/>
                <a:gd name="connsiteX59" fmla="*/ 21527 w 838581"/>
                <a:gd name="connsiteY59" fmla="*/ 450613 h 756943"/>
                <a:gd name="connsiteX60" fmla="*/ 43339 w 838581"/>
                <a:gd name="connsiteY60" fmla="*/ 428976 h 756943"/>
                <a:gd name="connsiteX61" fmla="*/ 49625 w 838581"/>
                <a:gd name="connsiteY61" fmla="*/ 428976 h 756943"/>
                <a:gd name="connsiteX62" fmla="*/ 54673 w 838581"/>
                <a:gd name="connsiteY62" fmla="*/ 429542 h 756943"/>
                <a:gd name="connsiteX63" fmla="*/ 59246 w 838581"/>
                <a:gd name="connsiteY63" fmla="*/ 431149 h 756943"/>
                <a:gd name="connsiteX64" fmla="*/ 71533 w 838581"/>
                <a:gd name="connsiteY64" fmla="*/ 450613 h 756943"/>
                <a:gd name="connsiteX65" fmla="*/ 82296 w 838581"/>
                <a:gd name="connsiteY65" fmla="*/ 461290 h 756943"/>
                <a:gd name="connsiteX66" fmla="*/ 93059 w 838581"/>
                <a:gd name="connsiteY66" fmla="*/ 450613 h 756943"/>
                <a:gd name="connsiteX67" fmla="*/ 86392 w 838581"/>
                <a:gd name="connsiteY67" fmla="*/ 427653 h 756943"/>
                <a:gd name="connsiteX68" fmla="*/ 100679 w 838581"/>
                <a:gd name="connsiteY68" fmla="*/ 411306 h 756943"/>
                <a:gd name="connsiteX69" fmla="*/ 128873 w 838581"/>
                <a:gd name="connsiteY69" fmla="*/ 347716 h 756943"/>
                <a:gd name="connsiteX70" fmla="*/ 128873 w 838581"/>
                <a:gd name="connsiteY70" fmla="*/ 717636 h 756943"/>
                <a:gd name="connsiteX71" fmla="*/ 168402 w 838581"/>
                <a:gd name="connsiteY71" fmla="*/ 756849 h 756943"/>
                <a:gd name="connsiteX72" fmla="*/ 207455 w 838581"/>
                <a:gd name="connsiteY72" fmla="*/ 723778 h 756943"/>
                <a:gd name="connsiteX73" fmla="*/ 233744 w 838581"/>
                <a:gd name="connsiteY73" fmla="*/ 558141 h 756943"/>
                <a:gd name="connsiteX74" fmla="*/ 260033 w 838581"/>
                <a:gd name="connsiteY74" fmla="*/ 723778 h 756943"/>
                <a:gd name="connsiteX75" fmla="*/ 299085 w 838581"/>
                <a:gd name="connsiteY75" fmla="*/ 756849 h 756943"/>
                <a:gd name="connsiteX76" fmla="*/ 338614 w 838581"/>
                <a:gd name="connsiteY76" fmla="*/ 717636 h 756943"/>
                <a:gd name="connsiteX77" fmla="*/ 338614 w 838581"/>
                <a:gd name="connsiteY77" fmla="*/ 347716 h 756943"/>
                <a:gd name="connsiteX78" fmla="*/ 366808 w 838581"/>
                <a:gd name="connsiteY78" fmla="*/ 411306 h 756943"/>
                <a:gd name="connsiteX79" fmla="*/ 398717 w 838581"/>
                <a:gd name="connsiteY79" fmla="*/ 432377 h 756943"/>
                <a:gd name="connsiteX80" fmla="*/ 399288 w 838581"/>
                <a:gd name="connsiteY80" fmla="*/ 432377 h 756943"/>
                <a:gd name="connsiteX81" fmla="*/ 408813 w 838581"/>
                <a:gd name="connsiteY81" fmla="*/ 430865 h 756943"/>
                <a:gd name="connsiteX82" fmla="*/ 432721 w 838581"/>
                <a:gd name="connsiteY82" fmla="*/ 440787 h 756943"/>
                <a:gd name="connsiteX83" fmla="*/ 433673 w 838581"/>
                <a:gd name="connsiteY83" fmla="*/ 440787 h 756943"/>
                <a:gd name="connsiteX84" fmla="*/ 462915 w 838581"/>
                <a:gd name="connsiteY84" fmla="*/ 421511 h 756943"/>
                <a:gd name="connsiteX85" fmla="*/ 463296 w 838581"/>
                <a:gd name="connsiteY85" fmla="*/ 420944 h 756943"/>
                <a:gd name="connsiteX86" fmla="*/ 501872 w 838581"/>
                <a:gd name="connsiteY86" fmla="*/ 361984 h 756943"/>
                <a:gd name="connsiteX87" fmla="*/ 493014 w 838581"/>
                <a:gd name="connsiteY87" fmla="*/ 419621 h 756943"/>
                <a:gd name="connsiteX88" fmla="*/ 493014 w 838581"/>
                <a:gd name="connsiteY88" fmla="*/ 419810 h 756943"/>
                <a:gd name="connsiteX89" fmla="*/ 493014 w 838581"/>
                <a:gd name="connsiteY89" fmla="*/ 420094 h 756943"/>
                <a:gd name="connsiteX90" fmla="*/ 470059 w 838581"/>
                <a:gd name="connsiteY90" fmla="*/ 634015 h 756943"/>
                <a:gd name="connsiteX91" fmla="*/ 477774 w 838581"/>
                <a:gd name="connsiteY91" fmla="*/ 657731 h 756943"/>
                <a:gd name="connsiteX92" fmla="*/ 500158 w 838581"/>
                <a:gd name="connsiteY92" fmla="*/ 667841 h 756943"/>
                <a:gd name="connsiteX93" fmla="*/ 500158 w 838581"/>
                <a:gd name="connsiteY93" fmla="*/ 710361 h 756943"/>
                <a:gd name="connsiteX94" fmla="*/ 539687 w 838581"/>
                <a:gd name="connsiteY94" fmla="*/ 749573 h 756943"/>
                <a:gd name="connsiteX95" fmla="*/ 578739 w 838581"/>
                <a:gd name="connsiteY95" fmla="*/ 716503 h 756943"/>
                <a:gd name="connsiteX96" fmla="*/ 586454 w 838581"/>
                <a:gd name="connsiteY96" fmla="*/ 667936 h 756943"/>
                <a:gd name="connsiteX97" fmla="*/ 623602 w 838581"/>
                <a:gd name="connsiteY97" fmla="*/ 667936 h 756943"/>
                <a:gd name="connsiteX98" fmla="*/ 631317 w 838581"/>
                <a:gd name="connsiteY98" fmla="*/ 716503 h 756943"/>
                <a:gd name="connsiteX99" fmla="*/ 670370 w 838581"/>
                <a:gd name="connsiteY99" fmla="*/ 749573 h 756943"/>
                <a:gd name="connsiteX100" fmla="*/ 709898 w 838581"/>
                <a:gd name="connsiteY100" fmla="*/ 710361 h 756943"/>
                <a:gd name="connsiteX101" fmla="*/ 709898 w 838581"/>
                <a:gd name="connsiteY101" fmla="*/ 667841 h 756943"/>
                <a:gd name="connsiteX102" fmla="*/ 732282 w 838581"/>
                <a:gd name="connsiteY102" fmla="*/ 657731 h 756943"/>
                <a:gd name="connsiteX103" fmla="*/ 739997 w 838581"/>
                <a:gd name="connsiteY103" fmla="*/ 634015 h 756943"/>
                <a:gd name="connsiteX104" fmla="*/ 717042 w 838581"/>
                <a:gd name="connsiteY104" fmla="*/ 420094 h 756943"/>
                <a:gd name="connsiteX105" fmla="*/ 717042 w 838581"/>
                <a:gd name="connsiteY105" fmla="*/ 419810 h 756943"/>
                <a:gd name="connsiteX106" fmla="*/ 717042 w 838581"/>
                <a:gd name="connsiteY106" fmla="*/ 419621 h 756943"/>
                <a:gd name="connsiteX107" fmla="*/ 708184 w 838581"/>
                <a:gd name="connsiteY107" fmla="*/ 361984 h 756943"/>
                <a:gd name="connsiteX108" fmla="*/ 746760 w 838581"/>
                <a:gd name="connsiteY108" fmla="*/ 420944 h 756943"/>
                <a:gd name="connsiteX109" fmla="*/ 746951 w 838581"/>
                <a:gd name="connsiteY109" fmla="*/ 421322 h 756943"/>
                <a:gd name="connsiteX110" fmla="*/ 761048 w 838581"/>
                <a:gd name="connsiteY110" fmla="*/ 436346 h 756943"/>
                <a:gd name="connsiteX111" fmla="*/ 745617 w 838581"/>
                <a:gd name="connsiteY111" fmla="*/ 469227 h 756943"/>
                <a:gd name="connsiteX112" fmla="*/ 756380 w 838581"/>
                <a:gd name="connsiteY112" fmla="*/ 479905 h 756943"/>
                <a:gd name="connsiteX113" fmla="*/ 767144 w 838581"/>
                <a:gd name="connsiteY113" fmla="*/ 469227 h 756943"/>
                <a:gd name="connsiteX114" fmla="*/ 788956 w 838581"/>
                <a:gd name="connsiteY114" fmla="*/ 447590 h 756943"/>
                <a:gd name="connsiteX115" fmla="*/ 795242 w 838581"/>
                <a:gd name="connsiteY115" fmla="*/ 447590 h 756943"/>
                <a:gd name="connsiteX116" fmla="*/ 817055 w 838581"/>
                <a:gd name="connsiteY116" fmla="*/ 469227 h 756943"/>
                <a:gd name="connsiteX117" fmla="*/ 817055 w 838581"/>
                <a:gd name="connsiteY117" fmla="*/ 738896 h 756943"/>
                <a:gd name="connsiteX118" fmla="*/ 827818 w 838581"/>
                <a:gd name="connsiteY118" fmla="*/ 749573 h 756943"/>
                <a:gd name="connsiteX119" fmla="*/ 838581 w 838581"/>
                <a:gd name="connsiteY119" fmla="*/ 738896 h 756943"/>
                <a:gd name="connsiteX120" fmla="*/ 838581 w 838581"/>
                <a:gd name="connsiteY120" fmla="*/ 469227 h 756943"/>
                <a:gd name="connsiteX121" fmla="*/ 804577 w 838581"/>
                <a:gd name="connsiteY121" fmla="*/ 427275 h 756943"/>
                <a:gd name="connsiteX122" fmla="*/ 604266 w 838581"/>
                <a:gd name="connsiteY122" fmla="*/ 112913 h 756943"/>
                <a:gd name="connsiteX123" fmla="*/ 615220 w 838581"/>
                <a:gd name="connsiteY123" fmla="*/ 120945 h 756943"/>
                <a:gd name="connsiteX124" fmla="*/ 645414 w 838581"/>
                <a:gd name="connsiteY124" fmla="*/ 131716 h 756943"/>
                <a:gd name="connsiteX125" fmla="*/ 648557 w 838581"/>
                <a:gd name="connsiteY125" fmla="*/ 131527 h 756943"/>
                <a:gd name="connsiteX126" fmla="*/ 639509 w 838581"/>
                <a:gd name="connsiteY126" fmla="*/ 164031 h 756943"/>
                <a:gd name="connsiteX127" fmla="*/ 604171 w 838581"/>
                <a:gd name="connsiteY127" fmla="*/ 187086 h 756943"/>
                <a:gd name="connsiteX128" fmla="*/ 568833 w 838581"/>
                <a:gd name="connsiteY128" fmla="*/ 164031 h 756943"/>
                <a:gd name="connsiteX129" fmla="*/ 559784 w 838581"/>
                <a:gd name="connsiteY129" fmla="*/ 131527 h 756943"/>
                <a:gd name="connsiteX130" fmla="*/ 562928 w 838581"/>
                <a:gd name="connsiteY130" fmla="*/ 131716 h 756943"/>
                <a:gd name="connsiteX131" fmla="*/ 593122 w 838581"/>
                <a:gd name="connsiteY131" fmla="*/ 120945 h 756943"/>
                <a:gd name="connsiteX132" fmla="*/ 604076 w 838581"/>
                <a:gd name="connsiteY132" fmla="*/ 112913 h 756943"/>
                <a:gd name="connsiteX133" fmla="*/ 581501 w 838581"/>
                <a:gd name="connsiteY133" fmla="*/ 41291 h 756943"/>
                <a:gd name="connsiteX134" fmla="*/ 604266 w 838581"/>
                <a:gd name="connsiteY134" fmla="*/ 21543 h 756943"/>
                <a:gd name="connsiteX135" fmla="*/ 627031 w 838581"/>
                <a:gd name="connsiteY135" fmla="*/ 41291 h 756943"/>
                <a:gd name="connsiteX136" fmla="*/ 625316 w 838581"/>
                <a:gd name="connsiteY136" fmla="*/ 48850 h 756943"/>
                <a:gd name="connsiteX137" fmla="*/ 604266 w 838581"/>
                <a:gd name="connsiteY137" fmla="*/ 46677 h 756943"/>
                <a:gd name="connsiteX138" fmla="*/ 583216 w 838581"/>
                <a:gd name="connsiteY138" fmla="*/ 48850 h 756943"/>
                <a:gd name="connsiteX139" fmla="*/ 581501 w 838581"/>
                <a:gd name="connsiteY139" fmla="*/ 41291 h 756943"/>
                <a:gd name="connsiteX140" fmla="*/ 557308 w 838581"/>
                <a:gd name="connsiteY140" fmla="*/ 96756 h 756943"/>
                <a:gd name="connsiteX141" fmla="*/ 581978 w 838581"/>
                <a:gd name="connsiteY141" fmla="*/ 71244 h 756943"/>
                <a:gd name="connsiteX142" fmla="*/ 582644 w 838581"/>
                <a:gd name="connsiteY142" fmla="*/ 71055 h 756943"/>
                <a:gd name="connsiteX143" fmla="*/ 604266 w 838581"/>
                <a:gd name="connsiteY143" fmla="*/ 67937 h 756943"/>
                <a:gd name="connsiteX144" fmla="*/ 651224 w 838581"/>
                <a:gd name="connsiteY144" fmla="*/ 96756 h 756943"/>
                <a:gd name="connsiteX145" fmla="*/ 648653 w 838581"/>
                <a:gd name="connsiteY145" fmla="*/ 109890 h 756943"/>
                <a:gd name="connsiteX146" fmla="*/ 611886 w 838581"/>
                <a:gd name="connsiteY146" fmla="*/ 91086 h 756943"/>
                <a:gd name="connsiteX147" fmla="*/ 596837 w 838581"/>
                <a:gd name="connsiteY147" fmla="*/ 90992 h 756943"/>
                <a:gd name="connsiteX148" fmla="*/ 596741 w 838581"/>
                <a:gd name="connsiteY148" fmla="*/ 91086 h 756943"/>
                <a:gd name="connsiteX149" fmla="*/ 596741 w 838581"/>
                <a:gd name="connsiteY149" fmla="*/ 91086 h 756943"/>
                <a:gd name="connsiteX150" fmla="*/ 596741 w 838581"/>
                <a:gd name="connsiteY150" fmla="*/ 91086 h 756943"/>
                <a:gd name="connsiteX151" fmla="*/ 596741 w 838581"/>
                <a:gd name="connsiteY151" fmla="*/ 91086 h 756943"/>
                <a:gd name="connsiteX152" fmla="*/ 559975 w 838581"/>
                <a:gd name="connsiteY152" fmla="*/ 109890 h 756943"/>
                <a:gd name="connsiteX153" fmla="*/ 557403 w 838581"/>
                <a:gd name="connsiteY153" fmla="*/ 96756 h 756943"/>
                <a:gd name="connsiteX154" fmla="*/ 193834 w 838581"/>
                <a:gd name="connsiteY154" fmla="*/ 22394 h 756943"/>
                <a:gd name="connsiteX155" fmla="*/ 199930 w 838581"/>
                <a:gd name="connsiteY155" fmla="*/ 22394 h 756943"/>
                <a:gd name="connsiteX156" fmla="*/ 232982 w 838581"/>
                <a:gd name="connsiteY156" fmla="*/ 32976 h 756943"/>
                <a:gd name="connsiteX157" fmla="*/ 266033 w 838581"/>
                <a:gd name="connsiteY157" fmla="*/ 22394 h 756943"/>
                <a:gd name="connsiteX158" fmla="*/ 272129 w 838581"/>
                <a:gd name="connsiteY158" fmla="*/ 22394 h 756943"/>
                <a:gd name="connsiteX159" fmla="*/ 275558 w 838581"/>
                <a:gd name="connsiteY159" fmla="*/ 27590 h 756943"/>
                <a:gd name="connsiteX160" fmla="*/ 277273 w 838581"/>
                <a:gd name="connsiteY160" fmla="*/ 60945 h 756943"/>
                <a:gd name="connsiteX161" fmla="*/ 188786 w 838581"/>
                <a:gd name="connsiteY161" fmla="*/ 60945 h 756943"/>
                <a:gd name="connsiteX162" fmla="*/ 190500 w 838581"/>
                <a:gd name="connsiteY162" fmla="*/ 27590 h 756943"/>
                <a:gd name="connsiteX163" fmla="*/ 193929 w 838581"/>
                <a:gd name="connsiteY163" fmla="*/ 22394 h 756943"/>
                <a:gd name="connsiteX164" fmla="*/ 197739 w 838581"/>
                <a:gd name="connsiteY164" fmla="*/ 138708 h 756943"/>
                <a:gd name="connsiteX165" fmla="*/ 188595 w 838581"/>
                <a:gd name="connsiteY165" fmla="*/ 103370 h 756943"/>
                <a:gd name="connsiteX166" fmla="*/ 188595 w 838581"/>
                <a:gd name="connsiteY166" fmla="*/ 82299 h 756943"/>
                <a:gd name="connsiteX167" fmla="*/ 277463 w 838581"/>
                <a:gd name="connsiteY167" fmla="*/ 82299 h 756943"/>
                <a:gd name="connsiteX168" fmla="*/ 277463 w 838581"/>
                <a:gd name="connsiteY168" fmla="*/ 103370 h 756943"/>
                <a:gd name="connsiteX169" fmla="*/ 268319 w 838581"/>
                <a:gd name="connsiteY169" fmla="*/ 138708 h 756943"/>
                <a:gd name="connsiteX170" fmla="*/ 232982 w 838581"/>
                <a:gd name="connsiteY170" fmla="*/ 161763 h 756943"/>
                <a:gd name="connsiteX171" fmla="*/ 197644 w 838581"/>
                <a:gd name="connsiteY171" fmla="*/ 138708 h 756943"/>
                <a:gd name="connsiteX172" fmla="*/ 398145 w 838581"/>
                <a:gd name="connsiteY172" fmla="*/ 411212 h 756943"/>
                <a:gd name="connsiteX173" fmla="*/ 385858 w 838581"/>
                <a:gd name="connsiteY173" fmla="*/ 403180 h 756943"/>
                <a:gd name="connsiteX174" fmla="*/ 385858 w 838581"/>
                <a:gd name="connsiteY174" fmla="*/ 402991 h 756943"/>
                <a:gd name="connsiteX175" fmla="*/ 337185 w 838581"/>
                <a:gd name="connsiteY175" fmla="*/ 293007 h 756943"/>
                <a:gd name="connsiteX176" fmla="*/ 337185 w 838581"/>
                <a:gd name="connsiteY176" fmla="*/ 293007 h 756943"/>
                <a:gd name="connsiteX177" fmla="*/ 337185 w 838581"/>
                <a:gd name="connsiteY177" fmla="*/ 293007 h 756943"/>
                <a:gd name="connsiteX178" fmla="*/ 337090 w 838581"/>
                <a:gd name="connsiteY178" fmla="*/ 292724 h 756943"/>
                <a:gd name="connsiteX179" fmla="*/ 336709 w 838581"/>
                <a:gd name="connsiteY179" fmla="*/ 292062 h 756943"/>
                <a:gd name="connsiteX180" fmla="*/ 336518 w 838581"/>
                <a:gd name="connsiteY180" fmla="*/ 291684 h 756943"/>
                <a:gd name="connsiteX181" fmla="*/ 336233 w 838581"/>
                <a:gd name="connsiteY181" fmla="*/ 291212 h 756943"/>
                <a:gd name="connsiteX182" fmla="*/ 335852 w 838581"/>
                <a:gd name="connsiteY182" fmla="*/ 290740 h 756943"/>
                <a:gd name="connsiteX183" fmla="*/ 335566 w 838581"/>
                <a:gd name="connsiteY183" fmla="*/ 290362 h 756943"/>
                <a:gd name="connsiteX184" fmla="*/ 335185 w 838581"/>
                <a:gd name="connsiteY184" fmla="*/ 289889 h 756943"/>
                <a:gd name="connsiteX185" fmla="*/ 334899 w 838581"/>
                <a:gd name="connsiteY185" fmla="*/ 289606 h 756943"/>
                <a:gd name="connsiteX186" fmla="*/ 334423 w 838581"/>
                <a:gd name="connsiteY186" fmla="*/ 289228 h 756943"/>
                <a:gd name="connsiteX187" fmla="*/ 334137 w 838581"/>
                <a:gd name="connsiteY187" fmla="*/ 288944 h 756943"/>
                <a:gd name="connsiteX188" fmla="*/ 333661 w 838581"/>
                <a:gd name="connsiteY188" fmla="*/ 288566 h 756943"/>
                <a:gd name="connsiteX189" fmla="*/ 333280 w 838581"/>
                <a:gd name="connsiteY189" fmla="*/ 288283 h 756943"/>
                <a:gd name="connsiteX190" fmla="*/ 332804 w 838581"/>
                <a:gd name="connsiteY190" fmla="*/ 287999 h 756943"/>
                <a:gd name="connsiteX191" fmla="*/ 332327 w 838581"/>
                <a:gd name="connsiteY191" fmla="*/ 287716 h 756943"/>
                <a:gd name="connsiteX192" fmla="*/ 331946 w 838581"/>
                <a:gd name="connsiteY192" fmla="*/ 287527 h 756943"/>
                <a:gd name="connsiteX193" fmla="*/ 331375 w 838581"/>
                <a:gd name="connsiteY193" fmla="*/ 287244 h 756943"/>
                <a:gd name="connsiteX194" fmla="*/ 330994 w 838581"/>
                <a:gd name="connsiteY194" fmla="*/ 287055 h 756943"/>
                <a:gd name="connsiteX195" fmla="*/ 330422 w 838581"/>
                <a:gd name="connsiteY195" fmla="*/ 286866 h 756943"/>
                <a:gd name="connsiteX196" fmla="*/ 329946 w 838581"/>
                <a:gd name="connsiteY196" fmla="*/ 286771 h 756943"/>
                <a:gd name="connsiteX197" fmla="*/ 329470 w 838581"/>
                <a:gd name="connsiteY197" fmla="*/ 286677 h 756943"/>
                <a:gd name="connsiteX198" fmla="*/ 328803 w 838581"/>
                <a:gd name="connsiteY198" fmla="*/ 286582 h 756943"/>
                <a:gd name="connsiteX199" fmla="*/ 328422 w 838581"/>
                <a:gd name="connsiteY199" fmla="*/ 286582 h 756943"/>
                <a:gd name="connsiteX200" fmla="*/ 327565 w 838581"/>
                <a:gd name="connsiteY200" fmla="*/ 286582 h 756943"/>
                <a:gd name="connsiteX201" fmla="*/ 327374 w 838581"/>
                <a:gd name="connsiteY201" fmla="*/ 286582 h 756943"/>
                <a:gd name="connsiteX202" fmla="*/ 327374 w 838581"/>
                <a:gd name="connsiteY202" fmla="*/ 286582 h 756943"/>
                <a:gd name="connsiteX203" fmla="*/ 326422 w 838581"/>
                <a:gd name="connsiteY203" fmla="*/ 286582 h 756943"/>
                <a:gd name="connsiteX204" fmla="*/ 326231 w 838581"/>
                <a:gd name="connsiteY204" fmla="*/ 286582 h 756943"/>
                <a:gd name="connsiteX205" fmla="*/ 325469 w 838581"/>
                <a:gd name="connsiteY205" fmla="*/ 286677 h 756943"/>
                <a:gd name="connsiteX206" fmla="*/ 325184 w 838581"/>
                <a:gd name="connsiteY206" fmla="*/ 286677 h 756943"/>
                <a:gd name="connsiteX207" fmla="*/ 324707 w 838581"/>
                <a:gd name="connsiteY207" fmla="*/ 286771 h 756943"/>
                <a:gd name="connsiteX208" fmla="*/ 324136 w 838581"/>
                <a:gd name="connsiteY208" fmla="*/ 286960 h 756943"/>
                <a:gd name="connsiteX209" fmla="*/ 323850 w 838581"/>
                <a:gd name="connsiteY209" fmla="*/ 286960 h 756943"/>
                <a:gd name="connsiteX210" fmla="*/ 323088 w 838581"/>
                <a:gd name="connsiteY210" fmla="*/ 287244 h 756943"/>
                <a:gd name="connsiteX211" fmla="*/ 323088 w 838581"/>
                <a:gd name="connsiteY211" fmla="*/ 287244 h 756943"/>
                <a:gd name="connsiteX212" fmla="*/ 322898 w 838581"/>
                <a:gd name="connsiteY212" fmla="*/ 287338 h 756943"/>
                <a:gd name="connsiteX213" fmla="*/ 322231 w 838581"/>
                <a:gd name="connsiteY213" fmla="*/ 287716 h 756943"/>
                <a:gd name="connsiteX214" fmla="*/ 321850 w 838581"/>
                <a:gd name="connsiteY214" fmla="*/ 287905 h 756943"/>
                <a:gd name="connsiteX215" fmla="*/ 321374 w 838581"/>
                <a:gd name="connsiteY215" fmla="*/ 288188 h 756943"/>
                <a:gd name="connsiteX216" fmla="*/ 320897 w 838581"/>
                <a:gd name="connsiteY216" fmla="*/ 288566 h 756943"/>
                <a:gd name="connsiteX217" fmla="*/ 320516 w 838581"/>
                <a:gd name="connsiteY217" fmla="*/ 288850 h 756943"/>
                <a:gd name="connsiteX218" fmla="*/ 320040 w 838581"/>
                <a:gd name="connsiteY218" fmla="*/ 289322 h 756943"/>
                <a:gd name="connsiteX219" fmla="*/ 319754 w 838581"/>
                <a:gd name="connsiteY219" fmla="*/ 289606 h 756943"/>
                <a:gd name="connsiteX220" fmla="*/ 319373 w 838581"/>
                <a:gd name="connsiteY220" fmla="*/ 290078 h 756943"/>
                <a:gd name="connsiteX221" fmla="*/ 319088 w 838581"/>
                <a:gd name="connsiteY221" fmla="*/ 290362 h 756943"/>
                <a:gd name="connsiteX222" fmla="*/ 318707 w 838581"/>
                <a:gd name="connsiteY222" fmla="*/ 290834 h 756943"/>
                <a:gd name="connsiteX223" fmla="*/ 318421 w 838581"/>
                <a:gd name="connsiteY223" fmla="*/ 291212 h 756943"/>
                <a:gd name="connsiteX224" fmla="*/ 318135 w 838581"/>
                <a:gd name="connsiteY224" fmla="*/ 291590 h 756943"/>
                <a:gd name="connsiteX225" fmla="*/ 317849 w 838581"/>
                <a:gd name="connsiteY225" fmla="*/ 292062 h 756943"/>
                <a:gd name="connsiteX226" fmla="*/ 317659 w 838581"/>
                <a:gd name="connsiteY226" fmla="*/ 292440 h 756943"/>
                <a:gd name="connsiteX227" fmla="*/ 317373 w 838581"/>
                <a:gd name="connsiteY227" fmla="*/ 293007 h 756943"/>
                <a:gd name="connsiteX228" fmla="*/ 317278 w 838581"/>
                <a:gd name="connsiteY228" fmla="*/ 293385 h 756943"/>
                <a:gd name="connsiteX229" fmla="*/ 317087 w 838581"/>
                <a:gd name="connsiteY229" fmla="*/ 293952 h 756943"/>
                <a:gd name="connsiteX230" fmla="*/ 316992 w 838581"/>
                <a:gd name="connsiteY230" fmla="*/ 294425 h 756943"/>
                <a:gd name="connsiteX231" fmla="*/ 316897 w 838581"/>
                <a:gd name="connsiteY231" fmla="*/ 294992 h 756943"/>
                <a:gd name="connsiteX232" fmla="*/ 316897 w 838581"/>
                <a:gd name="connsiteY232" fmla="*/ 295558 h 756943"/>
                <a:gd name="connsiteX233" fmla="*/ 316897 w 838581"/>
                <a:gd name="connsiteY233" fmla="*/ 296031 h 756943"/>
                <a:gd name="connsiteX234" fmla="*/ 316897 w 838581"/>
                <a:gd name="connsiteY234" fmla="*/ 296787 h 756943"/>
                <a:gd name="connsiteX235" fmla="*/ 316897 w 838581"/>
                <a:gd name="connsiteY235" fmla="*/ 296976 h 756943"/>
                <a:gd name="connsiteX236" fmla="*/ 316897 w 838581"/>
                <a:gd name="connsiteY236" fmla="*/ 296976 h 756943"/>
                <a:gd name="connsiteX237" fmla="*/ 316897 w 838581"/>
                <a:gd name="connsiteY237" fmla="*/ 297165 h 756943"/>
                <a:gd name="connsiteX238" fmla="*/ 316897 w 838581"/>
                <a:gd name="connsiteY238" fmla="*/ 717636 h 756943"/>
                <a:gd name="connsiteX239" fmla="*/ 298894 w 838581"/>
                <a:gd name="connsiteY239" fmla="*/ 735495 h 756943"/>
                <a:gd name="connsiteX240" fmla="*/ 281083 w 838581"/>
                <a:gd name="connsiteY240" fmla="*/ 720377 h 756943"/>
                <a:gd name="connsiteX241" fmla="*/ 244221 w 838581"/>
                <a:gd name="connsiteY241" fmla="*/ 488031 h 756943"/>
                <a:gd name="connsiteX242" fmla="*/ 244221 w 838581"/>
                <a:gd name="connsiteY242" fmla="*/ 487936 h 756943"/>
                <a:gd name="connsiteX243" fmla="*/ 244221 w 838581"/>
                <a:gd name="connsiteY243" fmla="*/ 487936 h 756943"/>
                <a:gd name="connsiteX244" fmla="*/ 244221 w 838581"/>
                <a:gd name="connsiteY244" fmla="*/ 487747 h 756943"/>
                <a:gd name="connsiteX245" fmla="*/ 244031 w 838581"/>
                <a:gd name="connsiteY245" fmla="*/ 486897 h 756943"/>
                <a:gd name="connsiteX246" fmla="*/ 243935 w 838581"/>
                <a:gd name="connsiteY246" fmla="*/ 486519 h 756943"/>
                <a:gd name="connsiteX247" fmla="*/ 243745 w 838581"/>
                <a:gd name="connsiteY247" fmla="*/ 485857 h 756943"/>
                <a:gd name="connsiteX248" fmla="*/ 243554 w 838581"/>
                <a:gd name="connsiteY248" fmla="*/ 485385 h 756943"/>
                <a:gd name="connsiteX249" fmla="*/ 243364 w 838581"/>
                <a:gd name="connsiteY249" fmla="*/ 484912 h 756943"/>
                <a:gd name="connsiteX250" fmla="*/ 243078 w 838581"/>
                <a:gd name="connsiteY250" fmla="*/ 484346 h 756943"/>
                <a:gd name="connsiteX251" fmla="*/ 242888 w 838581"/>
                <a:gd name="connsiteY251" fmla="*/ 483968 h 756943"/>
                <a:gd name="connsiteX252" fmla="*/ 242507 w 838581"/>
                <a:gd name="connsiteY252" fmla="*/ 483495 h 756943"/>
                <a:gd name="connsiteX253" fmla="*/ 242316 w 838581"/>
                <a:gd name="connsiteY253" fmla="*/ 483117 h 756943"/>
                <a:gd name="connsiteX254" fmla="*/ 241935 w 838581"/>
                <a:gd name="connsiteY254" fmla="*/ 482645 h 756943"/>
                <a:gd name="connsiteX255" fmla="*/ 241649 w 838581"/>
                <a:gd name="connsiteY255" fmla="*/ 482267 h 756943"/>
                <a:gd name="connsiteX256" fmla="*/ 241268 w 838581"/>
                <a:gd name="connsiteY256" fmla="*/ 481889 h 756943"/>
                <a:gd name="connsiteX257" fmla="*/ 240887 w 838581"/>
                <a:gd name="connsiteY257" fmla="*/ 481511 h 756943"/>
                <a:gd name="connsiteX258" fmla="*/ 240506 w 838581"/>
                <a:gd name="connsiteY258" fmla="*/ 481227 h 756943"/>
                <a:gd name="connsiteX259" fmla="*/ 240030 w 838581"/>
                <a:gd name="connsiteY259" fmla="*/ 480849 h 756943"/>
                <a:gd name="connsiteX260" fmla="*/ 239649 w 838581"/>
                <a:gd name="connsiteY260" fmla="*/ 480660 h 756943"/>
                <a:gd name="connsiteX261" fmla="*/ 239078 w 838581"/>
                <a:gd name="connsiteY261" fmla="*/ 480283 h 756943"/>
                <a:gd name="connsiteX262" fmla="*/ 238697 w 838581"/>
                <a:gd name="connsiteY262" fmla="*/ 480094 h 756943"/>
                <a:gd name="connsiteX263" fmla="*/ 238125 w 838581"/>
                <a:gd name="connsiteY263" fmla="*/ 479810 h 756943"/>
                <a:gd name="connsiteX264" fmla="*/ 237649 w 838581"/>
                <a:gd name="connsiteY264" fmla="*/ 479621 h 756943"/>
                <a:gd name="connsiteX265" fmla="*/ 237173 w 838581"/>
                <a:gd name="connsiteY265" fmla="*/ 479432 h 756943"/>
                <a:gd name="connsiteX266" fmla="*/ 236506 w 838581"/>
                <a:gd name="connsiteY266" fmla="*/ 479243 h 756943"/>
                <a:gd name="connsiteX267" fmla="*/ 236220 w 838581"/>
                <a:gd name="connsiteY267" fmla="*/ 479243 h 756943"/>
                <a:gd name="connsiteX268" fmla="*/ 235268 w 838581"/>
                <a:gd name="connsiteY268" fmla="*/ 479054 h 756943"/>
                <a:gd name="connsiteX269" fmla="*/ 235268 w 838581"/>
                <a:gd name="connsiteY269" fmla="*/ 479054 h 756943"/>
                <a:gd name="connsiteX270" fmla="*/ 235268 w 838581"/>
                <a:gd name="connsiteY270" fmla="*/ 479054 h 756943"/>
                <a:gd name="connsiteX271" fmla="*/ 234410 w 838581"/>
                <a:gd name="connsiteY271" fmla="*/ 478960 h 756943"/>
                <a:gd name="connsiteX272" fmla="*/ 234220 w 838581"/>
                <a:gd name="connsiteY272" fmla="*/ 478960 h 756943"/>
                <a:gd name="connsiteX273" fmla="*/ 233744 w 838581"/>
                <a:gd name="connsiteY273" fmla="*/ 478960 h 756943"/>
                <a:gd name="connsiteX274" fmla="*/ 233172 w 838581"/>
                <a:gd name="connsiteY274" fmla="*/ 478960 h 756943"/>
                <a:gd name="connsiteX275" fmla="*/ 233077 w 838581"/>
                <a:gd name="connsiteY275" fmla="*/ 478960 h 756943"/>
                <a:gd name="connsiteX276" fmla="*/ 231077 w 838581"/>
                <a:gd name="connsiteY276" fmla="*/ 479243 h 756943"/>
                <a:gd name="connsiteX277" fmla="*/ 230886 w 838581"/>
                <a:gd name="connsiteY277" fmla="*/ 479243 h 756943"/>
                <a:gd name="connsiteX278" fmla="*/ 230124 w 838581"/>
                <a:gd name="connsiteY278" fmla="*/ 479527 h 756943"/>
                <a:gd name="connsiteX279" fmla="*/ 229743 w 838581"/>
                <a:gd name="connsiteY279" fmla="*/ 479716 h 756943"/>
                <a:gd name="connsiteX280" fmla="*/ 229172 w 838581"/>
                <a:gd name="connsiteY280" fmla="*/ 479999 h 756943"/>
                <a:gd name="connsiteX281" fmla="*/ 228695 w 838581"/>
                <a:gd name="connsiteY281" fmla="*/ 480188 h 756943"/>
                <a:gd name="connsiteX282" fmla="*/ 228219 w 838581"/>
                <a:gd name="connsiteY282" fmla="*/ 480472 h 756943"/>
                <a:gd name="connsiteX283" fmla="*/ 227743 w 838581"/>
                <a:gd name="connsiteY283" fmla="*/ 480755 h 756943"/>
                <a:gd name="connsiteX284" fmla="*/ 227362 w 838581"/>
                <a:gd name="connsiteY284" fmla="*/ 481038 h 756943"/>
                <a:gd name="connsiteX285" fmla="*/ 226981 w 838581"/>
                <a:gd name="connsiteY285" fmla="*/ 481322 h 756943"/>
                <a:gd name="connsiteX286" fmla="*/ 226600 w 838581"/>
                <a:gd name="connsiteY286" fmla="*/ 481700 h 756943"/>
                <a:gd name="connsiteX287" fmla="*/ 226219 w 838581"/>
                <a:gd name="connsiteY287" fmla="*/ 481983 h 756943"/>
                <a:gd name="connsiteX288" fmla="*/ 225838 w 838581"/>
                <a:gd name="connsiteY288" fmla="*/ 482361 h 756943"/>
                <a:gd name="connsiteX289" fmla="*/ 225552 w 838581"/>
                <a:gd name="connsiteY289" fmla="*/ 482645 h 756943"/>
                <a:gd name="connsiteX290" fmla="*/ 225171 w 838581"/>
                <a:gd name="connsiteY290" fmla="*/ 483117 h 756943"/>
                <a:gd name="connsiteX291" fmla="*/ 224981 w 838581"/>
                <a:gd name="connsiteY291" fmla="*/ 483401 h 756943"/>
                <a:gd name="connsiteX292" fmla="*/ 224600 w 838581"/>
                <a:gd name="connsiteY292" fmla="*/ 483968 h 756943"/>
                <a:gd name="connsiteX293" fmla="*/ 224409 w 838581"/>
                <a:gd name="connsiteY293" fmla="*/ 484346 h 756943"/>
                <a:gd name="connsiteX294" fmla="*/ 224123 w 838581"/>
                <a:gd name="connsiteY294" fmla="*/ 484912 h 756943"/>
                <a:gd name="connsiteX295" fmla="*/ 223933 w 838581"/>
                <a:gd name="connsiteY295" fmla="*/ 485385 h 756943"/>
                <a:gd name="connsiteX296" fmla="*/ 223742 w 838581"/>
                <a:gd name="connsiteY296" fmla="*/ 485857 h 756943"/>
                <a:gd name="connsiteX297" fmla="*/ 223552 w 838581"/>
                <a:gd name="connsiteY297" fmla="*/ 486519 h 756943"/>
                <a:gd name="connsiteX298" fmla="*/ 223457 w 838581"/>
                <a:gd name="connsiteY298" fmla="*/ 486897 h 756943"/>
                <a:gd name="connsiteX299" fmla="*/ 223266 w 838581"/>
                <a:gd name="connsiteY299" fmla="*/ 487747 h 756943"/>
                <a:gd name="connsiteX300" fmla="*/ 223266 w 838581"/>
                <a:gd name="connsiteY300" fmla="*/ 487936 h 756943"/>
                <a:gd name="connsiteX301" fmla="*/ 223266 w 838581"/>
                <a:gd name="connsiteY301" fmla="*/ 487936 h 756943"/>
                <a:gd name="connsiteX302" fmla="*/ 223266 w 838581"/>
                <a:gd name="connsiteY302" fmla="*/ 488125 h 756943"/>
                <a:gd name="connsiteX303" fmla="*/ 186404 w 838581"/>
                <a:gd name="connsiteY303" fmla="*/ 720471 h 756943"/>
                <a:gd name="connsiteX304" fmla="*/ 168593 w 838581"/>
                <a:gd name="connsiteY304" fmla="*/ 735589 h 756943"/>
                <a:gd name="connsiteX305" fmla="*/ 150590 w 838581"/>
                <a:gd name="connsiteY305" fmla="*/ 717731 h 756943"/>
                <a:gd name="connsiteX306" fmla="*/ 150590 w 838581"/>
                <a:gd name="connsiteY306" fmla="*/ 297259 h 756943"/>
                <a:gd name="connsiteX307" fmla="*/ 150590 w 838581"/>
                <a:gd name="connsiteY307" fmla="*/ 297259 h 756943"/>
                <a:gd name="connsiteX308" fmla="*/ 150590 w 838581"/>
                <a:gd name="connsiteY308" fmla="*/ 297259 h 756943"/>
                <a:gd name="connsiteX309" fmla="*/ 150590 w 838581"/>
                <a:gd name="connsiteY309" fmla="*/ 296881 h 756943"/>
                <a:gd name="connsiteX310" fmla="*/ 150590 w 838581"/>
                <a:gd name="connsiteY310" fmla="*/ 296125 h 756943"/>
                <a:gd name="connsiteX311" fmla="*/ 150590 w 838581"/>
                <a:gd name="connsiteY311" fmla="*/ 295653 h 756943"/>
                <a:gd name="connsiteX312" fmla="*/ 150590 w 838581"/>
                <a:gd name="connsiteY312" fmla="*/ 295086 h 756943"/>
                <a:gd name="connsiteX313" fmla="*/ 150495 w 838581"/>
                <a:gd name="connsiteY313" fmla="*/ 294519 h 756943"/>
                <a:gd name="connsiteX314" fmla="*/ 150400 w 838581"/>
                <a:gd name="connsiteY314" fmla="*/ 294047 h 756943"/>
                <a:gd name="connsiteX315" fmla="*/ 150209 w 838581"/>
                <a:gd name="connsiteY315" fmla="*/ 293480 h 756943"/>
                <a:gd name="connsiteX316" fmla="*/ 150114 w 838581"/>
                <a:gd name="connsiteY316" fmla="*/ 293102 h 756943"/>
                <a:gd name="connsiteX317" fmla="*/ 149828 w 838581"/>
                <a:gd name="connsiteY317" fmla="*/ 292535 h 756943"/>
                <a:gd name="connsiteX318" fmla="*/ 149638 w 838581"/>
                <a:gd name="connsiteY318" fmla="*/ 292157 h 756943"/>
                <a:gd name="connsiteX319" fmla="*/ 149352 w 838581"/>
                <a:gd name="connsiteY319" fmla="*/ 291684 h 756943"/>
                <a:gd name="connsiteX320" fmla="*/ 149066 w 838581"/>
                <a:gd name="connsiteY320" fmla="*/ 291307 h 756943"/>
                <a:gd name="connsiteX321" fmla="*/ 148781 w 838581"/>
                <a:gd name="connsiteY321" fmla="*/ 290929 h 756943"/>
                <a:gd name="connsiteX322" fmla="*/ 148400 w 838581"/>
                <a:gd name="connsiteY322" fmla="*/ 290456 h 756943"/>
                <a:gd name="connsiteX323" fmla="*/ 148114 w 838581"/>
                <a:gd name="connsiteY323" fmla="*/ 290173 h 756943"/>
                <a:gd name="connsiteX324" fmla="*/ 147733 w 838581"/>
                <a:gd name="connsiteY324" fmla="*/ 289700 h 756943"/>
                <a:gd name="connsiteX325" fmla="*/ 147447 w 838581"/>
                <a:gd name="connsiteY325" fmla="*/ 289417 h 756943"/>
                <a:gd name="connsiteX326" fmla="*/ 146971 w 838581"/>
                <a:gd name="connsiteY326" fmla="*/ 288944 h 756943"/>
                <a:gd name="connsiteX327" fmla="*/ 146590 w 838581"/>
                <a:gd name="connsiteY327" fmla="*/ 288661 h 756943"/>
                <a:gd name="connsiteX328" fmla="*/ 146114 w 838581"/>
                <a:gd name="connsiteY328" fmla="*/ 288283 h 756943"/>
                <a:gd name="connsiteX329" fmla="*/ 145637 w 838581"/>
                <a:gd name="connsiteY329" fmla="*/ 287999 h 756943"/>
                <a:gd name="connsiteX330" fmla="*/ 145256 w 838581"/>
                <a:gd name="connsiteY330" fmla="*/ 287810 h 756943"/>
                <a:gd name="connsiteX331" fmla="*/ 144590 w 838581"/>
                <a:gd name="connsiteY331" fmla="*/ 287433 h 756943"/>
                <a:gd name="connsiteX332" fmla="*/ 144399 w 838581"/>
                <a:gd name="connsiteY332" fmla="*/ 287338 h 756943"/>
                <a:gd name="connsiteX333" fmla="*/ 144399 w 838581"/>
                <a:gd name="connsiteY333" fmla="*/ 287338 h 756943"/>
                <a:gd name="connsiteX334" fmla="*/ 143637 w 838581"/>
                <a:gd name="connsiteY334" fmla="*/ 287055 h 756943"/>
                <a:gd name="connsiteX335" fmla="*/ 143447 w 838581"/>
                <a:gd name="connsiteY335" fmla="*/ 287055 h 756943"/>
                <a:gd name="connsiteX336" fmla="*/ 142780 w 838581"/>
                <a:gd name="connsiteY336" fmla="*/ 286866 h 756943"/>
                <a:gd name="connsiteX337" fmla="*/ 142399 w 838581"/>
                <a:gd name="connsiteY337" fmla="*/ 286771 h 756943"/>
                <a:gd name="connsiteX338" fmla="*/ 142018 w 838581"/>
                <a:gd name="connsiteY338" fmla="*/ 286771 h 756943"/>
                <a:gd name="connsiteX339" fmla="*/ 141351 w 838581"/>
                <a:gd name="connsiteY339" fmla="*/ 286677 h 756943"/>
                <a:gd name="connsiteX340" fmla="*/ 141161 w 838581"/>
                <a:gd name="connsiteY340" fmla="*/ 286677 h 756943"/>
                <a:gd name="connsiteX341" fmla="*/ 140303 w 838581"/>
                <a:gd name="connsiteY341" fmla="*/ 286677 h 756943"/>
                <a:gd name="connsiteX342" fmla="*/ 140303 w 838581"/>
                <a:gd name="connsiteY342" fmla="*/ 286677 h 756943"/>
                <a:gd name="connsiteX343" fmla="*/ 140113 w 838581"/>
                <a:gd name="connsiteY343" fmla="*/ 286677 h 756943"/>
                <a:gd name="connsiteX344" fmla="*/ 139351 w 838581"/>
                <a:gd name="connsiteY344" fmla="*/ 286677 h 756943"/>
                <a:gd name="connsiteX345" fmla="*/ 138875 w 838581"/>
                <a:gd name="connsiteY345" fmla="*/ 286677 h 756943"/>
                <a:gd name="connsiteX346" fmla="*/ 138303 w 838581"/>
                <a:gd name="connsiteY346" fmla="*/ 286677 h 756943"/>
                <a:gd name="connsiteX347" fmla="*/ 137732 w 838581"/>
                <a:gd name="connsiteY347" fmla="*/ 286771 h 756943"/>
                <a:gd name="connsiteX348" fmla="*/ 137255 w 838581"/>
                <a:gd name="connsiteY348" fmla="*/ 286866 h 756943"/>
                <a:gd name="connsiteX349" fmla="*/ 136684 w 838581"/>
                <a:gd name="connsiteY349" fmla="*/ 287055 h 756943"/>
                <a:gd name="connsiteX350" fmla="*/ 136303 w 838581"/>
                <a:gd name="connsiteY350" fmla="*/ 287149 h 756943"/>
                <a:gd name="connsiteX351" fmla="*/ 135731 w 838581"/>
                <a:gd name="connsiteY351" fmla="*/ 287433 h 756943"/>
                <a:gd name="connsiteX352" fmla="*/ 135350 w 838581"/>
                <a:gd name="connsiteY352" fmla="*/ 287622 h 756943"/>
                <a:gd name="connsiteX353" fmla="*/ 134874 w 838581"/>
                <a:gd name="connsiteY353" fmla="*/ 287905 h 756943"/>
                <a:gd name="connsiteX354" fmla="*/ 134493 w 838581"/>
                <a:gd name="connsiteY354" fmla="*/ 288188 h 756943"/>
                <a:gd name="connsiteX355" fmla="*/ 134112 w 838581"/>
                <a:gd name="connsiteY355" fmla="*/ 288472 h 756943"/>
                <a:gd name="connsiteX356" fmla="*/ 133636 w 838581"/>
                <a:gd name="connsiteY356" fmla="*/ 288850 h 756943"/>
                <a:gd name="connsiteX357" fmla="*/ 133350 w 838581"/>
                <a:gd name="connsiteY357" fmla="*/ 289133 h 756943"/>
                <a:gd name="connsiteX358" fmla="*/ 132874 w 838581"/>
                <a:gd name="connsiteY358" fmla="*/ 289511 h 756943"/>
                <a:gd name="connsiteX359" fmla="*/ 132588 w 838581"/>
                <a:gd name="connsiteY359" fmla="*/ 289795 h 756943"/>
                <a:gd name="connsiteX360" fmla="*/ 132207 w 838581"/>
                <a:gd name="connsiteY360" fmla="*/ 290267 h 756943"/>
                <a:gd name="connsiteX361" fmla="*/ 131921 w 838581"/>
                <a:gd name="connsiteY361" fmla="*/ 290645 h 756943"/>
                <a:gd name="connsiteX362" fmla="*/ 131540 w 838581"/>
                <a:gd name="connsiteY362" fmla="*/ 291118 h 756943"/>
                <a:gd name="connsiteX363" fmla="*/ 131255 w 838581"/>
                <a:gd name="connsiteY363" fmla="*/ 291590 h 756943"/>
                <a:gd name="connsiteX364" fmla="*/ 131064 w 838581"/>
                <a:gd name="connsiteY364" fmla="*/ 291968 h 756943"/>
                <a:gd name="connsiteX365" fmla="*/ 130683 w 838581"/>
                <a:gd name="connsiteY365" fmla="*/ 292629 h 756943"/>
                <a:gd name="connsiteX366" fmla="*/ 130588 w 838581"/>
                <a:gd name="connsiteY366" fmla="*/ 292818 h 756943"/>
                <a:gd name="connsiteX367" fmla="*/ 130588 w 838581"/>
                <a:gd name="connsiteY367" fmla="*/ 292818 h 756943"/>
                <a:gd name="connsiteX368" fmla="*/ 130588 w 838581"/>
                <a:gd name="connsiteY368" fmla="*/ 293007 h 756943"/>
                <a:gd name="connsiteX369" fmla="*/ 81915 w 838581"/>
                <a:gd name="connsiteY369" fmla="*/ 402991 h 756943"/>
                <a:gd name="connsiteX370" fmla="*/ 81915 w 838581"/>
                <a:gd name="connsiteY370" fmla="*/ 403180 h 756943"/>
                <a:gd name="connsiteX371" fmla="*/ 69628 w 838581"/>
                <a:gd name="connsiteY371" fmla="*/ 411212 h 756943"/>
                <a:gd name="connsiteX372" fmla="*/ 67342 w 838581"/>
                <a:gd name="connsiteY372" fmla="*/ 410928 h 756943"/>
                <a:gd name="connsiteX373" fmla="*/ 63532 w 838581"/>
                <a:gd name="connsiteY373" fmla="*/ 409606 h 756943"/>
                <a:gd name="connsiteX374" fmla="*/ 59627 w 838581"/>
                <a:gd name="connsiteY374" fmla="*/ 406487 h 756943"/>
                <a:gd name="connsiteX375" fmla="*/ 56769 w 838581"/>
                <a:gd name="connsiteY375" fmla="*/ 396566 h 756943"/>
                <a:gd name="connsiteX376" fmla="*/ 120206 w 838581"/>
                <a:gd name="connsiteY376" fmla="*/ 216472 h 756943"/>
                <a:gd name="connsiteX377" fmla="*/ 167545 w 838581"/>
                <a:gd name="connsiteY377" fmla="*/ 183118 h 756943"/>
                <a:gd name="connsiteX378" fmla="*/ 301752 w 838581"/>
                <a:gd name="connsiteY378" fmla="*/ 183118 h 756943"/>
                <a:gd name="connsiteX379" fmla="*/ 349091 w 838581"/>
                <a:gd name="connsiteY379" fmla="*/ 216472 h 756943"/>
                <a:gd name="connsiteX380" fmla="*/ 412528 w 838581"/>
                <a:gd name="connsiteY380" fmla="*/ 396566 h 756943"/>
                <a:gd name="connsiteX381" fmla="*/ 409670 w 838581"/>
                <a:gd name="connsiteY381" fmla="*/ 406487 h 756943"/>
                <a:gd name="connsiteX382" fmla="*/ 399669 w 838581"/>
                <a:gd name="connsiteY382" fmla="*/ 411212 h 756943"/>
                <a:gd name="connsiteX383" fmla="*/ 556832 w 838581"/>
                <a:gd name="connsiteY383" fmla="*/ 713195 h 756943"/>
                <a:gd name="connsiteX384" fmla="*/ 539020 w 838581"/>
                <a:gd name="connsiteY384" fmla="*/ 728314 h 756943"/>
                <a:gd name="connsiteX385" fmla="*/ 521018 w 838581"/>
                <a:gd name="connsiteY385" fmla="*/ 710455 h 756943"/>
                <a:gd name="connsiteX386" fmla="*/ 521018 w 838581"/>
                <a:gd name="connsiteY386" fmla="*/ 668030 h 756943"/>
                <a:gd name="connsiteX387" fmla="*/ 564071 w 838581"/>
                <a:gd name="connsiteY387" fmla="*/ 668030 h 756943"/>
                <a:gd name="connsiteX388" fmla="*/ 556927 w 838581"/>
                <a:gd name="connsiteY388" fmla="*/ 713290 h 756943"/>
                <a:gd name="connsiteX389" fmla="*/ 669607 w 838581"/>
                <a:gd name="connsiteY389" fmla="*/ 728314 h 756943"/>
                <a:gd name="connsiteX390" fmla="*/ 651796 w 838581"/>
                <a:gd name="connsiteY390" fmla="*/ 713195 h 756943"/>
                <a:gd name="connsiteX391" fmla="*/ 644652 w 838581"/>
                <a:gd name="connsiteY391" fmla="*/ 667936 h 756943"/>
                <a:gd name="connsiteX392" fmla="*/ 687705 w 838581"/>
                <a:gd name="connsiteY392" fmla="*/ 667936 h 756943"/>
                <a:gd name="connsiteX393" fmla="*/ 687705 w 838581"/>
                <a:gd name="connsiteY393" fmla="*/ 710361 h 756943"/>
                <a:gd name="connsiteX394" fmla="*/ 669703 w 838581"/>
                <a:gd name="connsiteY394" fmla="*/ 728219 h 756943"/>
                <a:gd name="connsiteX395" fmla="*/ 715518 w 838581"/>
                <a:gd name="connsiteY395" fmla="*/ 643558 h 756943"/>
                <a:gd name="connsiteX396" fmla="*/ 708470 w 838581"/>
                <a:gd name="connsiteY396" fmla="*/ 646676 h 756943"/>
                <a:gd name="connsiteX397" fmla="*/ 500063 w 838581"/>
                <a:gd name="connsiteY397" fmla="*/ 646676 h 756943"/>
                <a:gd name="connsiteX398" fmla="*/ 493014 w 838581"/>
                <a:gd name="connsiteY398" fmla="*/ 643558 h 756943"/>
                <a:gd name="connsiteX399" fmla="*/ 490633 w 838581"/>
                <a:gd name="connsiteY399" fmla="*/ 636282 h 756943"/>
                <a:gd name="connsiteX400" fmla="*/ 512540 w 838581"/>
                <a:gd name="connsiteY400" fmla="*/ 431905 h 756943"/>
                <a:gd name="connsiteX401" fmla="*/ 695801 w 838581"/>
                <a:gd name="connsiteY401" fmla="*/ 431905 h 756943"/>
                <a:gd name="connsiteX402" fmla="*/ 717709 w 838581"/>
                <a:gd name="connsiteY402" fmla="*/ 636282 h 756943"/>
                <a:gd name="connsiteX403" fmla="*/ 715328 w 838581"/>
                <a:gd name="connsiteY403" fmla="*/ 643558 h 756943"/>
                <a:gd name="connsiteX404" fmla="*/ 698373 w 838581"/>
                <a:gd name="connsiteY404" fmla="*/ 309070 h 756943"/>
                <a:gd name="connsiteX405" fmla="*/ 685514 w 838581"/>
                <a:gd name="connsiteY405" fmla="*/ 304913 h 756943"/>
                <a:gd name="connsiteX406" fmla="*/ 678752 w 838581"/>
                <a:gd name="connsiteY406" fmla="*/ 316440 h 756943"/>
                <a:gd name="connsiteX407" fmla="*/ 693134 w 838581"/>
                <a:gd name="connsiteY407" fmla="*/ 410550 h 756943"/>
                <a:gd name="connsiteX408" fmla="*/ 515493 w 838581"/>
                <a:gd name="connsiteY408" fmla="*/ 410550 h 756943"/>
                <a:gd name="connsiteX409" fmla="*/ 529876 w 838581"/>
                <a:gd name="connsiteY409" fmla="*/ 316440 h 756943"/>
                <a:gd name="connsiteX410" fmla="*/ 523113 w 838581"/>
                <a:gd name="connsiteY410" fmla="*/ 304913 h 756943"/>
                <a:gd name="connsiteX411" fmla="*/ 510254 w 838581"/>
                <a:gd name="connsiteY411" fmla="*/ 309070 h 756943"/>
                <a:gd name="connsiteX412" fmla="*/ 444818 w 838581"/>
                <a:gd name="connsiteY412" fmla="*/ 409133 h 756943"/>
                <a:gd name="connsiteX413" fmla="*/ 432340 w 838581"/>
                <a:gd name="connsiteY413" fmla="*/ 419621 h 756943"/>
                <a:gd name="connsiteX414" fmla="*/ 426149 w 838581"/>
                <a:gd name="connsiteY414" fmla="*/ 418109 h 756943"/>
                <a:gd name="connsiteX415" fmla="*/ 432054 w 838581"/>
                <a:gd name="connsiteY415" fmla="*/ 391936 h 756943"/>
                <a:gd name="connsiteX416" fmla="*/ 431673 w 838581"/>
                <a:gd name="connsiteY416" fmla="*/ 390330 h 756943"/>
                <a:gd name="connsiteX417" fmla="*/ 429578 w 838581"/>
                <a:gd name="connsiteY417" fmla="*/ 384377 h 756943"/>
                <a:gd name="connsiteX418" fmla="*/ 481584 w 838581"/>
                <a:gd name="connsiteY418" fmla="*/ 264850 h 756943"/>
                <a:gd name="connsiteX419" fmla="*/ 532162 w 838581"/>
                <a:gd name="connsiteY419" fmla="*/ 217984 h 756943"/>
                <a:gd name="connsiteX420" fmla="*/ 588645 w 838581"/>
                <a:gd name="connsiteY420" fmla="*/ 208346 h 756943"/>
                <a:gd name="connsiteX421" fmla="*/ 619887 w 838581"/>
                <a:gd name="connsiteY421" fmla="*/ 208346 h 756943"/>
                <a:gd name="connsiteX422" fmla="*/ 676370 w 838581"/>
                <a:gd name="connsiteY422" fmla="*/ 217984 h 756943"/>
                <a:gd name="connsiteX423" fmla="*/ 726948 w 838581"/>
                <a:gd name="connsiteY423" fmla="*/ 264850 h 756943"/>
                <a:gd name="connsiteX424" fmla="*/ 788765 w 838581"/>
                <a:gd name="connsiteY424" fmla="*/ 406865 h 756943"/>
                <a:gd name="connsiteX425" fmla="*/ 785622 w 838581"/>
                <a:gd name="connsiteY425" fmla="*/ 415464 h 756943"/>
                <a:gd name="connsiteX426" fmla="*/ 776097 w 838581"/>
                <a:gd name="connsiteY426" fmla="*/ 419527 h 756943"/>
                <a:gd name="connsiteX427" fmla="*/ 763715 w 838581"/>
                <a:gd name="connsiteY427" fmla="*/ 409228 h 756943"/>
                <a:gd name="connsiteX428" fmla="*/ 698182 w 838581"/>
                <a:gd name="connsiteY428" fmla="*/ 309070 h 756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</a:cxnLst>
              <a:rect l="l" t="t" r="r" b="b"/>
              <a:pathLst>
                <a:path w="838581" h="756943">
                  <a:moveTo>
                    <a:pt x="803815" y="427180"/>
                  </a:moveTo>
                  <a:cubicBezTo>
                    <a:pt x="809054" y="420188"/>
                    <a:pt x="811340" y="411401"/>
                    <a:pt x="810101" y="402613"/>
                  </a:cubicBezTo>
                  <a:cubicBezTo>
                    <a:pt x="810006" y="401669"/>
                    <a:pt x="809720" y="400724"/>
                    <a:pt x="809339" y="399873"/>
                  </a:cubicBezTo>
                  <a:lnTo>
                    <a:pt x="746855" y="256346"/>
                  </a:lnTo>
                  <a:cubicBezTo>
                    <a:pt x="734949" y="229039"/>
                    <a:pt x="711994" y="207779"/>
                    <a:pt x="683705" y="197858"/>
                  </a:cubicBezTo>
                  <a:cubicBezTo>
                    <a:pt x="671989" y="193795"/>
                    <a:pt x="660082" y="190866"/>
                    <a:pt x="647891" y="189071"/>
                  </a:cubicBezTo>
                  <a:cubicBezTo>
                    <a:pt x="651796" y="184819"/>
                    <a:pt x="655320" y="180000"/>
                    <a:pt x="658463" y="174425"/>
                  </a:cubicBezTo>
                  <a:cubicBezTo>
                    <a:pt x="666274" y="160724"/>
                    <a:pt x="670370" y="144945"/>
                    <a:pt x="670370" y="128598"/>
                  </a:cubicBezTo>
                  <a:lnTo>
                    <a:pt x="670370" y="116126"/>
                  </a:lnTo>
                  <a:cubicBezTo>
                    <a:pt x="670370" y="116126"/>
                    <a:pt x="670370" y="115937"/>
                    <a:pt x="670370" y="115842"/>
                  </a:cubicBezTo>
                  <a:cubicBezTo>
                    <a:pt x="673227" y="109323"/>
                    <a:pt x="674084" y="101197"/>
                    <a:pt x="672560" y="92693"/>
                  </a:cubicBezTo>
                  <a:cubicBezTo>
                    <a:pt x="670179" y="79748"/>
                    <a:pt x="661702" y="65480"/>
                    <a:pt x="645605" y="56220"/>
                  </a:cubicBezTo>
                  <a:cubicBezTo>
                    <a:pt x="647605" y="51401"/>
                    <a:pt x="648748" y="46299"/>
                    <a:pt x="648748" y="41102"/>
                  </a:cubicBezTo>
                  <a:cubicBezTo>
                    <a:pt x="648748" y="18425"/>
                    <a:pt x="628936" y="0"/>
                    <a:pt x="604457" y="0"/>
                  </a:cubicBezTo>
                  <a:cubicBezTo>
                    <a:pt x="579977" y="0"/>
                    <a:pt x="560165" y="18425"/>
                    <a:pt x="560165" y="41102"/>
                  </a:cubicBezTo>
                  <a:cubicBezTo>
                    <a:pt x="560165" y="46299"/>
                    <a:pt x="561213" y="51496"/>
                    <a:pt x="563309" y="56220"/>
                  </a:cubicBezTo>
                  <a:cubicBezTo>
                    <a:pt x="547211" y="65386"/>
                    <a:pt x="538829" y="79653"/>
                    <a:pt x="536353" y="92693"/>
                  </a:cubicBezTo>
                  <a:cubicBezTo>
                    <a:pt x="534734" y="101197"/>
                    <a:pt x="535591" y="109323"/>
                    <a:pt x="538544" y="115842"/>
                  </a:cubicBezTo>
                  <a:cubicBezTo>
                    <a:pt x="538544" y="115937"/>
                    <a:pt x="538544" y="116031"/>
                    <a:pt x="538544" y="116126"/>
                  </a:cubicBezTo>
                  <a:lnTo>
                    <a:pt x="538544" y="128598"/>
                  </a:lnTo>
                  <a:cubicBezTo>
                    <a:pt x="538544" y="144850"/>
                    <a:pt x="542639" y="160724"/>
                    <a:pt x="550450" y="174425"/>
                  </a:cubicBezTo>
                  <a:cubicBezTo>
                    <a:pt x="553593" y="179905"/>
                    <a:pt x="557117" y="184819"/>
                    <a:pt x="561023" y="189071"/>
                  </a:cubicBezTo>
                  <a:cubicBezTo>
                    <a:pt x="548831" y="190866"/>
                    <a:pt x="536829" y="193795"/>
                    <a:pt x="525209" y="197858"/>
                  </a:cubicBezTo>
                  <a:cubicBezTo>
                    <a:pt x="496919" y="207779"/>
                    <a:pt x="473964" y="229039"/>
                    <a:pt x="462058" y="256346"/>
                  </a:cubicBezTo>
                  <a:lnTo>
                    <a:pt x="419291" y="354613"/>
                  </a:lnTo>
                  <a:lnTo>
                    <a:pt x="368046" y="209196"/>
                  </a:lnTo>
                  <a:cubicBezTo>
                    <a:pt x="358045" y="180661"/>
                    <a:pt x="330803" y="161575"/>
                    <a:pt x="300419" y="161575"/>
                  </a:cubicBezTo>
                  <a:lnTo>
                    <a:pt x="278606" y="161575"/>
                  </a:lnTo>
                  <a:cubicBezTo>
                    <a:pt x="281750" y="157889"/>
                    <a:pt x="284702" y="153638"/>
                    <a:pt x="287369" y="149008"/>
                  </a:cubicBezTo>
                  <a:cubicBezTo>
                    <a:pt x="295180" y="135307"/>
                    <a:pt x="299276" y="119527"/>
                    <a:pt x="299276" y="103181"/>
                  </a:cubicBezTo>
                  <a:lnTo>
                    <a:pt x="299276" y="82110"/>
                  </a:lnTo>
                  <a:lnTo>
                    <a:pt x="323850" y="82110"/>
                  </a:lnTo>
                  <a:cubicBezTo>
                    <a:pt x="329756" y="82110"/>
                    <a:pt x="334613" y="77386"/>
                    <a:pt x="334613" y="71433"/>
                  </a:cubicBezTo>
                  <a:cubicBezTo>
                    <a:pt x="334613" y="65480"/>
                    <a:pt x="329851" y="60756"/>
                    <a:pt x="323850" y="60756"/>
                  </a:cubicBezTo>
                  <a:lnTo>
                    <a:pt x="299180" y="60756"/>
                  </a:lnTo>
                  <a:cubicBezTo>
                    <a:pt x="298990" y="52441"/>
                    <a:pt x="298514" y="38646"/>
                    <a:pt x="297371" y="25701"/>
                  </a:cubicBezTo>
                  <a:cubicBezTo>
                    <a:pt x="296609" y="16346"/>
                    <a:pt x="291179" y="8031"/>
                    <a:pt x="282893" y="3496"/>
                  </a:cubicBezTo>
                  <a:cubicBezTo>
                    <a:pt x="274606" y="-1039"/>
                    <a:pt x="264700" y="-1039"/>
                    <a:pt x="256318" y="3307"/>
                  </a:cubicBezTo>
                  <a:cubicBezTo>
                    <a:pt x="242983" y="10299"/>
                    <a:pt x="236220" y="11339"/>
                    <a:pt x="233363" y="11339"/>
                  </a:cubicBezTo>
                  <a:cubicBezTo>
                    <a:pt x="230505" y="11339"/>
                    <a:pt x="223742" y="10299"/>
                    <a:pt x="210407" y="3307"/>
                  </a:cubicBezTo>
                  <a:cubicBezTo>
                    <a:pt x="202121" y="-1039"/>
                    <a:pt x="192119" y="-1039"/>
                    <a:pt x="183833" y="3496"/>
                  </a:cubicBezTo>
                  <a:cubicBezTo>
                    <a:pt x="175546" y="8031"/>
                    <a:pt x="170117" y="16346"/>
                    <a:pt x="169355" y="25701"/>
                  </a:cubicBezTo>
                  <a:cubicBezTo>
                    <a:pt x="168307" y="38646"/>
                    <a:pt x="167831" y="52441"/>
                    <a:pt x="167545" y="60756"/>
                  </a:cubicBezTo>
                  <a:lnTo>
                    <a:pt x="142875" y="60756"/>
                  </a:lnTo>
                  <a:cubicBezTo>
                    <a:pt x="136970" y="60756"/>
                    <a:pt x="132112" y="65480"/>
                    <a:pt x="132112" y="71433"/>
                  </a:cubicBezTo>
                  <a:cubicBezTo>
                    <a:pt x="132112" y="77386"/>
                    <a:pt x="136874" y="82110"/>
                    <a:pt x="142875" y="82110"/>
                  </a:cubicBezTo>
                  <a:lnTo>
                    <a:pt x="167450" y="82110"/>
                  </a:lnTo>
                  <a:lnTo>
                    <a:pt x="167450" y="103181"/>
                  </a:lnTo>
                  <a:cubicBezTo>
                    <a:pt x="167450" y="119433"/>
                    <a:pt x="171545" y="135307"/>
                    <a:pt x="179356" y="149008"/>
                  </a:cubicBezTo>
                  <a:cubicBezTo>
                    <a:pt x="182023" y="153638"/>
                    <a:pt x="184975" y="157889"/>
                    <a:pt x="188119" y="161575"/>
                  </a:cubicBezTo>
                  <a:lnTo>
                    <a:pt x="166307" y="161575"/>
                  </a:lnTo>
                  <a:cubicBezTo>
                    <a:pt x="135922" y="161575"/>
                    <a:pt x="108680" y="180756"/>
                    <a:pt x="98679" y="209196"/>
                  </a:cubicBezTo>
                  <a:lnTo>
                    <a:pt x="34957" y="390235"/>
                  </a:lnTo>
                  <a:cubicBezTo>
                    <a:pt x="34766" y="390708"/>
                    <a:pt x="34671" y="391275"/>
                    <a:pt x="34576" y="391842"/>
                  </a:cubicBezTo>
                  <a:cubicBezTo>
                    <a:pt x="33528" y="397417"/>
                    <a:pt x="33909" y="403086"/>
                    <a:pt x="35528" y="408377"/>
                  </a:cubicBezTo>
                  <a:cubicBezTo>
                    <a:pt x="15335" y="412062"/>
                    <a:pt x="0" y="429542"/>
                    <a:pt x="0" y="450613"/>
                  </a:cubicBezTo>
                  <a:lnTo>
                    <a:pt x="0" y="746266"/>
                  </a:lnTo>
                  <a:cubicBezTo>
                    <a:pt x="0" y="752125"/>
                    <a:pt x="4763" y="756943"/>
                    <a:pt x="10763" y="756943"/>
                  </a:cubicBezTo>
                  <a:cubicBezTo>
                    <a:pt x="16764" y="756943"/>
                    <a:pt x="21527" y="752219"/>
                    <a:pt x="21527" y="746266"/>
                  </a:cubicBezTo>
                  <a:lnTo>
                    <a:pt x="21527" y="450613"/>
                  </a:lnTo>
                  <a:cubicBezTo>
                    <a:pt x="21527" y="438708"/>
                    <a:pt x="31337" y="428976"/>
                    <a:pt x="43339" y="428976"/>
                  </a:cubicBezTo>
                  <a:lnTo>
                    <a:pt x="49625" y="428976"/>
                  </a:lnTo>
                  <a:cubicBezTo>
                    <a:pt x="51340" y="428976"/>
                    <a:pt x="53054" y="429165"/>
                    <a:pt x="54673" y="429542"/>
                  </a:cubicBezTo>
                  <a:cubicBezTo>
                    <a:pt x="56102" y="430204"/>
                    <a:pt x="57626" y="430676"/>
                    <a:pt x="59246" y="431149"/>
                  </a:cubicBezTo>
                  <a:cubicBezTo>
                    <a:pt x="66485" y="434645"/>
                    <a:pt x="71533" y="442109"/>
                    <a:pt x="71533" y="450613"/>
                  </a:cubicBezTo>
                  <a:cubicBezTo>
                    <a:pt x="71533" y="456472"/>
                    <a:pt x="76295" y="461290"/>
                    <a:pt x="82296" y="461290"/>
                  </a:cubicBezTo>
                  <a:cubicBezTo>
                    <a:pt x="88297" y="461290"/>
                    <a:pt x="93059" y="456566"/>
                    <a:pt x="93059" y="450613"/>
                  </a:cubicBezTo>
                  <a:cubicBezTo>
                    <a:pt x="93059" y="442204"/>
                    <a:pt x="90583" y="434361"/>
                    <a:pt x="86392" y="427653"/>
                  </a:cubicBezTo>
                  <a:cubicBezTo>
                    <a:pt x="92678" y="423968"/>
                    <a:pt x="97726" y="418393"/>
                    <a:pt x="100679" y="411306"/>
                  </a:cubicBezTo>
                  <a:lnTo>
                    <a:pt x="128873" y="347716"/>
                  </a:lnTo>
                  <a:lnTo>
                    <a:pt x="128873" y="717636"/>
                  </a:lnTo>
                  <a:cubicBezTo>
                    <a:pt x="128873" y="739274"/>
                    <a:pt x="146590" y="756849"/>
                    <a:pt x="168402" y="756849"/>
                  </a:cubicBezTo>
                  <a:cubicBezTo>
                    <a:pt x="188024" y="756849"/>
                    <a:pt x="204407" y="742959"/>
                    <a:pt x="207455" y="723778"/>
                  </a:cubicBezTo>
                  <a:lnTo>
                    <a:pt x="233744" y="558141"/>
                  </a:lnTo>
                  <a:lnTo>
                    <a:pt x="260033" y="723778"/>
                  </a:lnTo>
                  <a:cubicBezTo>
                    <a:pt x="263081" y="742959"/>
                    <a:pt x="279464" y="756849"/>
                    <a:pt x="299085" y="756849"/>
                  </a:cubicBezTo>
                  <a:cubicBezTo>
                    <a:pt x="320897" y="756849"/>
                    <a:pt x="338614" y="739274"/>
                    <a:pt x="338614" y="717636"/>
                  </a:cubicBezTo>
                  <a:lnTo>
                    <a:pt x="338614" y="347716"/>
                  </a:lnTo>
                  <a:lnTo>
                    <a:pt x="366808" y="411306"/>
                  </a:lnTo>
                  <a:cubicBezTo>
                    <a:pt x="372237" y="424157"/>
                    <a:pt x="384715" y="432377"/>
                    <a:pt x="398717" y="432377"/>
                  </a:cubicBezTo>
                  <a:cubicBezTo>
                    <a:pt x="398907" y="432377"/>
                    <a:pt x="399098" y="432377"/>
                    <a:pt x="399288" y="432377"/>
                  </a:cubicBezTo>
                  <a:cubicBezTo>
                    <a:pt x="402527" y="432377"/>
                    <a:pt x="405765" y="431810"/>
                    <a:pt x="408813" y="430865"/>
                  </a:cubicBezTo>
                  <a:cubicBezTo>
                    <a:pt x="415100" y="437102"/>
                    <a:pt x="423672" y="440787"/>
                    <a:pt x="432721" y="440787"/>
                  </a:cubicBezTo>
                  <a:cubicBezTo>
                    <a:pt x="433007" y="440787"/>
                    <a:pt x="433388" y="440787"/>
                    <a:pt x="433673" y="440787"/>
                  </a:cubicBezTo>
                  <a:cubicBezTo>
                    <a:pt x="448628" y="440314"/>
                    <a:pt x="454914" y="431999"/>
                    <a:pt x="462915" y="421511"/>
                  </a:cubicBezTo>
                  <a:cubicBezTo>
                    <a:pt x="463106" y="421322"/>
                    <a:pt x="463201" y="421133"/>
                    <a:pt x="463296" y="420944"/>
                  </a:cubicBezTo>
                  <a:lnTo>
                    <a:pt x="501872" y="361984"/>
                  </a:lnTo>
                  <a:lnTo>
                    <a:pt x="493014" y="419621"/>
                  </a:lnTo>
                  <a:cubicBezTo>
                    <a:pt x="493014" y="419621"/>
                    <a:pt x="493014" y="419810"/>
                    <a:pt x="493014" y="419810"/>
                  </a:cubicBezTo>
                  <a:cubicBezTo>
                    <a:pt x="493014" y="419810"/>
                    <a:pt x="493014" y="419999"/>
                    <a:pt x="493014" y="420094"/>
                  </a:cubicBezTo>
                  <a:lnTo>
                    <a:pt x="470059" y="634015"/>
                  </a:lnTo>
                  <a:cubicBezTo>
                    <a:pt x="469106" y="642613"/>
                    <a:pt x="471964" y="651306"/>
                    <a:pt x="477774" y="657731"/>
                  </a:cubicBezTo>
                  <a:cubicBezTo>
                    <a:pt x="483489" y="664062"/>
                    <a:pt x="491585" y="667747"/>
                    <a:pt x="500158" y="667841"/>
                  </a:cubicBezTo>
                  <a:lnTo>
                    <a:pt x="500158" y="710361"/>
                  </a:lnTo>
                  <a:cubicBezTo>
                    <a:pt x="500158" y="731999"/>
                    <a:pt x="517874" y="749573"/>
                    <a:pt x="539687" y="749573"/>
                  </a:cubicBezTo>
                  <a:cubicBezTo>
                    <a:pt x="559308" y="749573"/>
                    <a:pt x="575691" y="735684"/>
                    <a:pt x="578739" y="716503"/>
                  </a:cubicBezTo>
                  <a:lnTo>
                    <a:pt x="586454" y="667936"/>
                  </a:lnTo>
                  <a:lnTo>
                    <a:pt x="623602" y="667936"/>
                  </a:lnTo>
                  <a:lnTo>
                    <a:pt x="631317" y="716503"/>
                  </a:lnTo>
                  <a:cubicBezTo>
                    <a:pt x="634365" y="735684"/>
                    <a:pt x="650748" y="749573"/>
                    <a:pt x="670370" y="749573"/>
                  </a:cubicBezTo>
                  <a:cubicBezTo>
                    <a:pt x="692182" y="749573"/>
                    <a:pt x="709898" y="731999"/>
                    <a:pt x="709898" y="710361"/>
                  </a:cubicBezTo>
                  <a:lnTo>
                    <a:pt x="709898" y="667841"/>
                  </a:lnTo>
                  <a:cubicBezTo>
                    <a:pt x="718471" y="667652"/>
                    <a:pt x="726567" y="663967"/>
                    <a:pt x="732282" y="657731"/>
                  </a:cubicBezTo>
                  <a:cubicBezTo>
                    <a:pt x="738092" y="651306"/>
                    <a:pt x="740950" y="642613"/>
                    <a:pt x="739997" y="634015"/>
                  </a:cubicBezTo>
                  <a:lnTo>
                    <a:pt x="717042" y="420094"/>
                  </a:lnTo>
                  <a:cubicBezTo>
                    <a:pt x="717042" y="420094"/>
                    <a:pt x="717042" y="419905"/>
                    <a:pt x="717042" y="419810"/>
                  </a:cubicBezTo>
                  <a:cubicBezTo>
                    <a:pt x="717042" y="419810"/>
                    <a:pt x="717042" y="419621"/>
                    <a:pt x="717042" y="419621"/>
                  </a:cubicBezTo>
                  <a:lnTo>
                    <a:pt x="708184" y="361984"/>
                  </a:lnTo>
                  <a:lnTo>
                    <a:pt x="746760" y="420944"/>
                  </a:lnTo>
                  <a:cubicBezTo>
                    <a:pt x="746760" y="420944"/>
                    <a:pt x="746951" y="421133"/>
                    <a:pt x="746951" y="421322"/>
                  </a:cubicBezTo>
                  <a:cubicBezTo>
                    <a:pt x="751237" y="427275"/>
                    <a:pt x="755428" y="432755"/>
                    <a:pt x="761048" y="436346"/>
                  </a:cubicBezTo>
                  <a:cubicBezTo>
                    <a:pt x="751618" y="444188"/>
                    <a:pt x="745617" y="455999"/>
                    <a:pt x="745617" y="469227"/>
                  </a:cubicBezTo>
                  <a:cubicBezTo>
                    <a:pt x="745617" y="475086"/>
                    <a:pt x="750380" y="479905"/>
                    <a:pt x="756380" y="479905"/>
                  </a:cubicBezTo>
                  <a:cubicBezTo>
                    <a:pt x="762381" y="479905"/>
                    <a:pt x="767144" y="475180"/>
                    <a:pt x="767144" y="469227"/>
                  </a:cubicBezTo>
                  <a:cubicBezTo>
                    <a:pt x="767144" y="457322"/>
                    <a:pt x="776954" y="447590"/>
                    <a:pt x="788956" y="447590"/>
                  </a:cubicBezTo>
                  <a:lnTo>
                    <a:pt x="795242" y="447590"/>
                  </a:lnTo>
                  <a:cubicBezTo>
                    <a:pt x="807244" y="447590"/>
                    <a:pt x="817055" y="457322"/>
                    <a:pt x="817055" y="469227"/>
                  </a:cubicBezTo>
                  <a:lnTo>
                    <a:pt x="817055" y="738896"/>
                  </a:lnTo>
                  <a:cubicBezTo>
                    <a:pt x="817055" y="744754"/>
                    <a:pt x="821817" y="749573"/>
                    <a:pt x="827818" y="749573"/>
                  </a:cubicBezTo>
                  <a:cubicBezTo>
                    <a:pt x="833819" y="749573"/>
                    <a:pt x="838581" y="744849"/>
                    <a:pt x="838581" y="738896"/>
                  </a:cubicBezTo>
                  <a:lnTo>
                    <a:pt x="838581" y="469227"/>
                  </a:lnTo>
                  <a:cubicBezTo>
                    <a:pt x="838581" y="448724"/>
                    <a:pt x="824008" y="431527"/>
                    <a:pt x="804577" y="427275"/>
                  </a:cubicBezTo>
                  <a:close/>
                  <a:moveTo>
                    <a:pt x="604266" y="112913"/>
                  </a:moveTo>
                  <a:cubicBezTo>
                    <a:pt x="607314" y="115370"/>
                    <a:pt x="611029" y="118205"/>
                    <a:pt x="615220" y="120945"/>
                  </a:cubicBezTo>
                  <a:cubicBezTo>
                    <a:pt x="626364" y="128126"/>
                    <a:pt x="636461" y="131716"/>
                    <a:pt x="645414" y="131716"/>
                  </a:cubicBezTo>
                  <a:cubicBezTo>
                    <a:pt x="646462" y="131716"/>
                    <a:pt x="647509" y="131716"/>
                    <a:pt x="648557" y="131527"/>
                  </a:cubicBezTo>
                  <a:cubicBezTo>
                    <a:pt x="648081" y="143149"/>
                    <a:pt x="645033" y="154299"/>
                    <a:pt x="639509" y="164031"/>
                  </a:cubicBezTo>
                  <a:cubicBezTo>
                    <a:pt x="630841" y="179338"/>
                    <a:pt x="618934" y="187086"/>
                    <a:pt x="604171" y="187086"/>
                  </a:cubicBezTo>
                  <a:cubicBezTo>
                    <a:pt x="589407" y="187086"/>
                    <a:pt x="577596" y="179338"/>
                    <a:pt x="568833" y="164031"/>
                  </a:cubicBezTo>
                  <a:cubicBezTo>
                    <a:pt x="563309" y="154299"/>
                    <a:pt x="560165" y="143149"/>
                    <a:pt x="559784" y="131527"/>
                  </a:cubicBezTo>
                  <a:cubicBezTo>
                    <a:pt x="560832" y="131622"/>
                    <a:pt x="561880" y="131716"/>
                    <a:pt x="562928" y="131716"/>
                  </a:cubicBezTo>
                  <a:cubicBezTo>
                    <a:pt x="571976" y="131716"/>
                    <a:pt x="582073" y="128126"/>
                    <a:pt x="593122" y="120945"/>
                  </a:cubicBezTo>
                  <a:cubicBezTo>
                    <a:pt x="597313" y="118205"/>
                    <a:pt x="601028" y="115370"/>
                    <a:pt x="604076" y="112913"/>
                  </a:cubicBezTo>
                  <a:close/>
                  <a:moveTo>
                    <a:pt x="581501" y="41291"/>
                  </a:moveTo>
                  <a:cubicBezTo>
                    <a:pt x="581501" y="30425"/>
                    <a:pt x="591693" y="21543"/>
                    <a:pt x="604266" y="21543"/>
                  </a:cubicBezTo>
                  <a:cubicBezTo>
                    <a:pt x="616839" y="21543"/>
                    <a:pt x="627031" y="30425"/>
                    <a:pt x="627031" y="41291"/>
                  </a:cubicBezTo>
                  <a:cubicBezTo>
                    <a:pt x="627031" y="43937"/>
                    <a:pt x="626459" y="46488"/>
                    <a:pt x="625316" y="48850"/>
                  </a:cubicBezTo>
                  <a:cubicBezTo>
                    <a:pt x="619030" y="47433"/>
                    <a:pt x="611981" y="46677"/>
                    <a:pt x="604266" y="46677"/>
                  </a:cubicBezTo>
                  <a:cubicBezTo>
                    <a:pt x="596551" y="46677"/>
                    <a:pt x="589502" y="47433"/>
                    <a:pt x="583216" y="48850"/>
                  </a:cubicBezTo>
                  <a:cubicBezTo>
                    <a:pt x="582263" y="46772"/>
                    <a:pt x="581501" y="44220"/>
                    <a:pt x="581501" y="41291"/>
                  </a:cubicBezTo>
                  <a:close/>
                  <a:moveTo>
                    <a:pt x="557308" y="96756"/>
                  </a:moveTo>
                  <a:cubicBezTo>
                    <a:pt x="559213" y="86834"/>
                    <a:pt x="566642" y="76441"/>
                    <a:pt x="581978" y="71244"/>
                  </a:cubicBezTo>
                  <a:cubicBezTo>
                    <a:pt x="582168" y="71244"/>
                    <a:pt x="582454" y="71149"/>
                    <a:pt x="582644" y="71055"/>
                  </a:cubicBezTo>
                  <a:cubicBezTo>
                    <a:pt x="588645" y="69071"/>
                    <a:pt x="595789" y="67937"/>
                    <a:pt x="604266" y="67937"/>
                  </a:cubicBezTo>
                  <a:cubicBezTo>
                    <a:pt x="634937" y="67937"/>
                    <a:pt x="648557" y="82772"/>
                    <a:pt x="651224" y="96756"/>
                  </a:cubicBezTo>
                  <a:cubicBezTo>
                    <a:pt x="652653" y="104220"/>
                    <a:pt x="650272" y="109323"/>
                    <a:pt x="648653" y="109890"/>
                  </a:cubicBezTo>
                  <a:cubicBezTo>
                    <a:pt x="639985" y="113197"/>
                    <a:pt x="621602" y="100630"/>
                    <a:pt x="611886" y="91086"/>
                  </a:cubicBezTo>
                  <a:cubicBezTo>
                    <a:pt x="607695" y="86929"/>
                    <a:pt x="601028" y="86929"/>
                    <a:pt x="596837" y="90992"/>
                  </a:cubicBezTo>
                  <a:cubicBezTo>
                    <a:pt x="596837" y="90992"/>
                    <a:pt x="596837" y="90992"/>
                    <a:pt x="596741" y="91086"/>
                  </a:cubicBezTo>
                  <a:cubicBezTo>
                    <a:pt x="596741" y="91086"/>
                    <a:pt x="596741" y="91086"/>
                    <a:pt x="596741" y="91086"/>
                  </a:cubicBezTo>
                  <a:cubicBezTo>
                    <a:pt x="596741" y="91086"/>
                    <a:pt x="596741" y="91086"/>
                    <a:pt x="596741" y="91086"/>
                  </a:cubicBezTo>
                  <a:cubicBezTo>
                    <a:pt x="596741" y="91086"/>
                    <a:pt x="596741" y="91086"/>
                    <a:pt x="596741" y="91086"/>
                  </a:cubicBezTo>
                  <a:cubicBezTo>
                    <a:pt x="587026" y="100630"/>
                    <a:pt x="568738" y="113197"/>
                    <a:pt x="559975" y="109890"/>
                  </a:cubicBezTo>
                  <a:cubicBezTo>
                    <a:pt x="558356" y="109228"/>
                    <a:pt x="555974" y="104220"/>
                    <a:pt x="557403" y="96756"/>
                  </a:cubicBezTo>
                  <a:close/>
                  <a:moveTo>
                    <a:pt x="193834" y="22394"/>
                  </a:moveTo>
                  <a:cubicBezTo>
                    <a:pt x="194786" y="21921"/>
                    <a:pt x="197168" y="20882"/>
                    <a:pt x="199930" y="22394"/>
                  </a:cubicBezTo>
                  <a:cubicBezTo>
                    <a:pt x="213455" y="29480"/>
                    <a:pt x="224219" y="32976"/>
                    <a:pt x="232982" y="32976"/>
                  </a:cubicBezTo>
                  <a:cubicBezTo>
                    <a:pt x="241745" y="32976"/>
                    <a:pt x="252508" y="29480"/>
                    <a:pt x="266033" y="22394"/>
                  </a:cubicBezTo>
                  <a:cubicBezTo>
                    <a:pt x="268796" y="20976"/>
                    <a:pt x="271272" y="21921"/>
                    <a:pt x="272129" y="22394"/>
                  </a:cubicBezTo>
                  <a:cubicBezTo>
                    <a:pt x="273082" y="22866"/>
                    <a:pt x="275273" y="24472"/>
                    <a:pt x="275558" y="27590"/>
                  </a:cubicBezTo>
                  <a:cubicBezTo>
                    <a:pt x="276511" y="39685"/>
                    <a:pt x="276987" y="52819"/>
                    <a:pt x="277273" y="60945"/>
                  </a:cubicBezTo>
                  <a:lnTo>
                    <a:pt x="188786" y="60945"/>
                  </a:lnTo>
                  <a:cubicBezTo>
                    <a:pt x="188976" y="52819"/>
                    <a:pt x="189452" y="39685"/>
                    <a:pt x="190500" y="27590"/>
                  </a:cubicBezTo>
                  <a:cubicBezTo>
                    <a:pt x="190786" y="24378"/>
                    <a:pt x="192977" y="22866"/>
                    <a:pt x="193929" y="22394"/>
                  </a:cubicBezTo>
                  <a:close/>
                  <a:moveTo>
                    <a:pt x="197739" y="138708"/>
                  </a:moveTo>
                  <a:cubicBezTo>
                    <a:pt x="191738" y="128220"/>
                    <a:pt x="188595" y="116031"/>
                    <a:pt x="188595" y="103370"/>
                  </a:cubicBezTo>
                  <a:lnTo>
                    <a:pt x="188595" y="82299"/>
                  </a:lnTo>
                  <a:lnTo>
                    <a:pt x="277463" y="82299"/>
                  </a:lnTo>
                  <a:lnTo>
                    <a:pt x="277463" y="103370"/>
                  </a:lnTo>
                  <a:cubicBezTo>
                    <a:pt x="277463" y="116031"/>
                    <a:pt x="274320" y="128220"/>
                    <a:pt x="268319" y="138708"/>
                  </a:cubicBezTo>
                  <a:cubicBezTo>
                    <a:pt x="259652" y="154015"/>
                    <a:pt x="247745" y="161763"/>
                    <a:pt x="232982" y="161763"/>
                  </a:cubicBezTo>
                  <a:cubicBezTo>
                    <a:pt x="218218" y="161763"/>
                    <a:pt x="206407" y="154015"/>
                    <a:pt x="197644" y="138708"/>
                  </a:cubicBezTo>
                  <a:close/>
                  <a:moveTo>
                    <a:pt x="398145" y="411212"/>
                  </a:moveTo>
                  <a:cubicBezTo>
                    <a:pt x="392716" y="411212"/>
                    <a:pt x="387858" y="408094"/>
                    <a:pt x="385858" y="403180"/>
                  </a:cubicBezTo>
                  <a:cubicBezTo>
                    <a:pt x="385858" y="403180"/>
                    <a:pt x="385858" y="403086"/>
                    <a:pt x="385858" y="402991"/>
                  </a:cubicBezTo>
                  <a:lnTo>
                    <a:pt x="337185" y="293007"/>
                  </a:lnTo>
                  <a:cubicBezTo>
                    <a:pt x="337185" y="293007"/>
                    <a:pt x="337185" y="293007"/>
                    <a:pt x="337185" y="293007"/>
                  </a:cubicBezTo>
                  <a:lnTo>
                    <a:pt x="337185" y="293007"/>
                  </a:lnTo>
                  <a:cubicBezTo>
                    <a:pt x="337185" y="293007"/>
                    <a:pt x="337185" y="292818"/>
                    <a:pt x="337090" y="292724"/>
                  </a:cubicBezTo>
                  <a:cubicBezTo>
                    <a:pt x="336994" y="292440"/>
                    <a:pt x="336899" y="292251"/>
                    <a:pt x="336709" y="292062"/>
                  </a:cubicBezTo>
                  <a:cubicBezTo>
                    <a:pt x="336709" y="291968"/>
                    <a:pt x="336518" y="291779"/>
                    <a:pt x="336518" y="291684"/>
                  </a:cubicBezTo>
                  <a:cubicBezTo>
                    <a:pt x="336423" y="291496"/>
                    <a:pt x="336328" y="291307"/>
                    <a:pt x="336233" y="291212"/>
                  </a:cubicBezTo>
                  <a:cubicBezTo>
                    <a:pt x="336137" y="291023"/>
                    <a:pt x="336042" y="290929"/>
                    <a:pt x="335852" y="290740"/>
                  </a:cubicBezTo>
                  <a:cubicBezTo>
                    <a:pt x="335852" y="290645"/>
                    <a:pt x="335661" y="290456"/>
                    <a:pt x="335566" y="290362"/>
                  </a:cubicBezTo>
                  <a:cubicBezTo>
                    <a:pt x="335471" y="290173"/>
                    <a:pt x="335280" y="290078"/>
                    <a:pt x="335185" y="289889"/>
                  </a:cubicBezTo>
                  <a:cubicBezTo>
                    <a:pt x="335185" y="289795"/>
                    <a:pt x="334994" y="289700"/>
                    <a:pt x="334899" y="289606"/>
                  </a:cubicBezTo>
                  <a:cubicBezTo>
                    <a:pt x="334709" y="289417"/>
                    <a:pt x="334613" y="289322"/>
                    <a:pt x="334423" y="289228"/>
                  </a:cubicBezTo>
                  <a:cubicBezTo>
                    <a:pt x="334328" y="289228"/>
                    <a:pt x="334232" y="289039"/>
                    <a:pt x="334137" y="288944"/>
                  </a:cubicBezTo>
                  <a:cubicBezTo>
                    <a:pt x="333947" y="288850"/>
                    <a:pt x="333851" y="288755"/>
                    <a:pt x="333661" y="288566"/>
                  </a:cubicBezTo>
                  <a:cubicBezTo>
                    <a:pt x="333566" y="288566"/>
                    <a:pt x="333375" y="288377"/>
                    <a:pt x="333280" y="288283"/>
                  </a:cubicBezTo>
                  <a:cubicBezTo>
                    <a:pt x="333185" y="288283"/>
                    <a:pt x="332994" y="288094"/>
                    <a:pt x="332804" y="287999"/>
                  </a:cubicBezTo>
                  <a:cubicBezTo>
                    <a:pt x="332613" y="287999"/>
                    <a:pt x="332518" y="287810"/>
                    <a:pt x="332327" y="287716"/>
                  </a:cubicBezTo>
                  <a:cubicBezTo>
                    <a:pt x="332232" y="287716"/>
                    <a:pt x="332042" y="287622"/>
                    <a:pt x="331946" y="287527"/>
                  </a:cubicBezTo>
                  <a:cubicBezTo>
                    <a:pt x="331756" y="287527"/>
                    <a:pt x="331565" y="287338"/>
                    <a:pt x="331375" y="287244"/>
                  </a:cubicBezTo>
                  <a:cubicBezTo>
                    <a:pt x="331280" y="287244"/>
                    <a:pt x="331089" y="287149"/>
                    <a:pt x="330994" y="287055"/>
                  </a:cubicBezTo>
                  <a:cubicBezTo>
                    <a:pt x="330803" y="287055"/>
                    <a:pt x="330613" y="286960"/>
                    <a:pt x="330422" y="286866"/>
                  </a:cubicBezTo>
                  <a:cubicBezTo>
                    <a:pt x="330232" y="286866"/>
                    <a:pt x="330137" y="286866"/>
                    <a:pt x="329946" y="286771"/>
                  </a:cubicBezTo>
                  <a:cubicBezTo>
                    <a:pt x="329756" y="286771"/>
                    <a:pt x="329565" y="286771"/>
                    <a:pt x="329470" y="286677"/>
                  </a:cubicBezTo>
                  <a:cubicBezTo>
                    <a:pt x="329279" y="286677"/>
                    <a:pt x="329089" y="286677"/>
                    <a:pt x="328803" y="286582"/>
                  </a:cubicBezTo>
                  <a:cubicBezTo>
                    <a:pt x="328708" y="286582"/>
                    <a:pt x="328517" y="286582"/>
                    <a:pt x="328422" y="286582"/>
                  </a:cubicBezTo>
                  <a:cubicBezTo>
                    <a:pt x="328136" y="286582"/>
                    <a:pt x="327851" y="286582"/>
                    <a:pt x="327565" y="286582"/>
                  </a:cubicBezTo>
                  <a:cubicBezTo>
                    <a:pt x="327565" y="286582"/>
                    <a:pt x="327469" y="286582"/>
                    <a:pt x="327374" y="286582"/>
                  </a:cubicBezTo>
                  <a:cubicBezTo>
                    <a:pt x="327374" y="286582"/>
                    <a:pt x="327374" y="286582"/>
                    <a:pt x="327374" y="286582"/>
                  </a:cubicBezTo>
                  <a:cubicBezTo>
                    <a:pt x="327089" y="286582"/>
                    <a:pt x="326708" y="286582"/>
                    <a:pt x="326422" y="286582"/>
                  </a:cubicBezTo>
                  <a:cubicBezTo>
                    <a:pt x="326422" y="286582"/>
                    <a:pt x="326327" y="286582"/>
                    <a:pt x="326231" y="286582"/>
                  </a:cubicBezTo>
                  <a:cubicBezTo>
                    <a:pt x="325946" y="286582"/>
                    <a:pt x="325755" y="286582"/>
                    <a:pt x="325469" y="286677"/>
                  </a:cubicBezTo>
                  <a:cubicBezTo>
                    <a:pt x="325374" y="286677"/>
                    <a:pt x="325279" y="286677"/>
                    <a:pt x="325184" y="286677"/>
                  </a:cubicBezTo>
                  <a:cubicBezTo>
                    <a:pt x="324993" y="286677"/>
                    <a:pt x="324898" y="286677"/>
                    <a:pt x="324707" y="286771"/>
                  </a:cubicBezTo>
                  <a:cubicBezTo>
                    <a:pt x="324517" y="286771"/>
                    <a:pt x="324326" y="286866"/>
                    <a:pt x="324136" y="286960"/>
                  </a:cubicBezTo>
                  <a:cubicBezTo>
                    <a:pt x="324136" y="286960"/>
                    <a:pt x="323945" y="286960"/>
                    <a:pt x="323850" y="286960"/>
                  </a:cubicBezTo>
                  <a:cubicBezTo>
                    <a:pt x="323564" y="286960"/>
                    <a:pt x="323374" y="287149"/>
                    <a:pt x="323088" y="287244"/>
                  </a:cubicBezTo>
                  <a:cubicBezTo>
                    <a:pt x="323088" y="287244"/>
                    <a:pt x="323088" y="287244"/>
                    <a:pt x="323088" y="287244"/>
                  </a:cubicBezTo>
                  <a:cubicBezTo>
                    <a:pt x="323088" y="287244"/>
                    <a:pt x="322993" y="287244"/>
                    <a:pt x="322898" y="287338"/>
                  </a:cubicBezTo>
                  <a:cubicBezTo>
                    <a:pt x="322707" y="287433"/>
                    <a:pt x="322421" y="287527"/>
                    <a:pt x="322231" y="287716"/>
                  </a:cubicBezTo>
                  <a:cubicBezTo>
                    <a:pt x="322136" y="287716"/>
                    <a:pt x="321945" y="287905"/>
                    <a:pt x="321850" y="287905"/>
                  </a:cubicBezTo>
                  <a:cubicBezTo>
                    <a:pt x="321659" y="287999"/>
                    <a:pt x="321564" y="288094"/>
                    <a:pt x="321374" y="288188"/>
                  </a:cubicBezTo>
                  <a:cubicBezTo>
                    <a:pt x="321183" y="288283"/>
                    <a:pt x="321088" y="288377"/>
                    <a:pt x="320897" y="288566"/>
                  </a:cubicBezTo>
                  <a:cubicBezTo>
                    <a:pt x="320802" y="288566"/>
                    <a:pt x="320707" y="288755"/>
                    <a:pt x="320516" y="288850"/>
                  </a:cubicBezTo>
                  <a:cubicBezTo>
                    <a:pt x="320326" y="288944"/>
                    <a:pt x="320231" y="289133"/>
                    <a:pt x="320040" y="289322"/>
                  </a:cubicBezTo>
                  <a:cubicBezTo>
                    <a:pt x="319945" y="289322"/>
                    <a:pt x="319850" y="289511"/>
                    <a:pt x="319754" y="289606"/>
                  </a:cubicBezTo>
                  <a:cubicBezTo>
                    <a:pt x="319564" y="289795"/>
                    <a:pt x="319469" y="289889"/>
                    <a:pt x="319373" y="290078"/>
                  </a:cubicBezTo>
                  <a:cubicBezTo>
                    <a:pt x="319373" y="290173"/>
                    <a:pt x="319183" y="290267"/>
                    <a:pt x="319088" y="290362"/>
                  </a:cubicBezTo>
                  <a:cubicBezTo>
                    <a:pt x="318992" y="290551"/>
                    <a:pt x="318897" y="290645"/>
                    <a:pt x="318707" y="290834"/>
                  </a:cubicBezTo>
                  <a:cubicBezTo>
                    <a:pt x="318707" y="290929"/>
                    <a:pt x="318516" y="291118"/>
                    <a:pt x="318421" y="291212"/>
                  </a:cubicBezTo>
                  <a:cubicBezTo>
                    <a:pt x="318421" y="291307"/>
                    <a:pt x="318230" y="291496"/>
                    <a:pt x="318135" y="291590"/>
                  </a:cubicBezTo>
                  <a:cubicBezTo>
                    <a:pt x="318040" y="291779"/>
                    <a:pt x="317944" y="291873"/>
                    <a:pt x="317849" y="292062"/>
                  </a:cubicBezTo>
                  <a:cubicBezTo>
                    <a:pt x="317849" y="292157"/>
                    <a:pt x="317754" y="292346"/>
                    <a:pt x="317659" y="292440"/>
                  </a:cubicBezTo>
                  <a:cubicBezTo>
                    <a:pt x="317659" y="292629"/>
                    <a:pt x="317468" y="292818"/>
                    <a:pt x="317373" y="293007"/>
                  </a:cubicBezTo>
                  <a:cubicBezTo>
                    <a:pt x="317373" y="293102"/>
                    <a:pt x="317373" y="293291"/>
                    <a:pt x="317278" y="293385"/>
                  </a:cubicBezTo>
                  <a:cubicBezTo>
                    <a:pt x="317278" y="293574"/>
                    <a:pt x="317183" y="293763"/>
                    <a:pt x="317087" y="293952"/>
                  </a:cubicBezTo>
                  <a:cubicBezTo>
                    <a:pt x="317087" y="294141"/>
                    <a:pt x="317087" y="294236"/>
                    <a:pt x="316992" y="294425"/>
                  </a:cubicBezTo>
                  <a:cubicBezTo>
                    <a:pt x="316992" y="294614"/>
                    <a:pt x="316992" y="294803"/>
                    <a:pt x="316897" y="294992"/>
                  </a:cubicBezTo>
                  <a:cubicBezTo>
                    <a:pt x="316897" y="295181"/>
                    <a:pt x="316897" y="295370"/>
                    <a:pt x="316897" y="295558"/>
                  </a:cubicBezTo>
                  <a:cubicBezTo>
                    <a:pt x="316897" y="295747"/>
                    <a:pt x="316897" y="295842"/>
                    <a:pt x="316897" y="296031"/>
                  </a:cubicBezTo>
                  <a:cubicBezTo>
                    <a:pt x="316897" y="296314"/>
                    <a:pt x="316897" y="296503"/>
                    <a:pt x="316897" y="296787"/>
                  </a:cubicBezTo>
                  <a:cubicBezTo>
                    <a:pt x="316897" y="296787"/>
                    <a:pt x="316897" y="296976"/>
                    <a:pt x="316897" y="296976"/>
                  </a:cubicBezTo>
                  <a:lnTo>
                    <a:pt x="316897" y="296976"/>
                  </a:lnTo>
                  <a:cubicBezTo>
                    <a:pt x="316897" y="296976"/>
                    <a:pt x="316897" y="297165"/>
                    <a:pt x="316897" y="297165"/>
                  </a:cubicBezTo>
                  <a:lnTo>
                    <a:pt x="316897" y="717636"/>
                  </a:lnTo>
                  <a:cubicBezTo>
                    <a:pt x="316897" y="727463"/>
                    <a:pt x="308801" y="735495"/>
                    <a:pt x="298894" y="735495"/>
                  </a:cubicBezTo>
                  <a:cubicBezTo>
                    <a:pt x="289941" y="735495"/>
                    <a:pt x="282512" y="729164"/>
                    <a:pt x="281083" y="720377"/>
                  </a:cubicBezTo>
                  <a:lnTo>
                    <a:pt x="244221" y="488031"/>
                  </a:lnTo>
                  <a:cubicBezTo>
                    <a:pt x="244221" y="488031"/>
                    <a:pt x="244221" y="488031"/>
                    <a:pt x="244221" y="487936"/>
                  </a:cubicBezTo>
                  <a:lnTo>
                    <a:pt x="244221" y="487936"/>
                  </a:lnTo>
                  <a:cubicBezTo>
                    <a:pt x="244221" y="487936"/>
                    <a:pt x="244221" y="487747"/>
                    <a:pt x="244221" y="487747"/>
                  </a:cubicBezTo>
                  <a:cubicBezTo>
                    <a:pt x="244221" y="487464"/>
                    <a:pt x="244126" y="487180"/>
                    <a:pt x="244031" y="486897"/>
                  </a:cubicBezTo>
                  <a:cubicBezTo>
                    <a:pt x="244031" y="486802"/>
                    <a:pt x="244031" y="486708"/>
                    <a:pt x="243935" y="486519"/>
                  </a:cubicBezTo>
                  <a:cubicBezTo>
                    <a:pt x="243935" y="486330"/>
                    <a:pt x="243840" y="486046"/>
                    <a:pt x="243745" y="485857"/>
                  </a:cubicBezTo>
                  <a:cubicBezTo>
                    <a:pt x="243745" y="485668"/>
                    <a:pt x="243650" y="485574"/>
                    <a:pt x="243554" y="485385"/>
                  </a:cubicBezTo>
                  <a:cubicBezTo>
                    <a:pt x="243554" y="485196"/>
                    <a:pt x="243459" y="485101"/>
                    <a:pt x="243364" y="484912"/>
                  </a:cubicBezTo>
                  <a:cubicBezTo>
                    <a:pt x="243364" y="484723"/>
                    <a:pt x="243173" y="484534"/>
                    <a:pt x="243078" y="484346"/>
                  </a:cubicBezTo>
                  <a:cubicBezTo>
                    <a:pt x="243078" y="484251"/>
                    <a:pt x="242983" y="484062"/>
                    <a:pt x="242888" y="483968"/>
                  </a:cubicBezTo>
                  <a:cubicBezTo>
                    <a:pt x="242792" y="483779"/>
                    <a:pt x="242697" y="483590"/>
                    <a:pt x="242507" y="483495"/>
                  </a:cubicBezTo>
                  <a:cubicBezTo>
                    <a:pt x="242507" y="483401"/>
                    <a:pt x="242316" y="483306"/>
                    <a:pt x="242316" y="483117"/>
                  </a:cubicBezTo>
                  <a:cubicBezTo>
                    <a:pt x="242221" y="482928"/>
                    <a:pt x="242030" y="482834"/>
                    <a:pt x="241935" y="482645"/>
                  </a:cubicBezTo>
                  <a:cubicBezTo>
                    <a:pt x="241840" y="482550"/>
                    <a:pt x="241745" y="482361"/>
                    <a:pt x="241649" y="482267"/>
                  </a:cubicBezTo>
                  <a:cubicBezTo>
                    <a:pt x="241554" y="482172"/>
                    <a:pt x="241364" y="481983"/>
                    <a:pt x="241268" y="481889"/>
                  </a:cubicBezTo>
                  <a:cubicBezTo>
                    <a:pt x="241173" y="481794"/>
                    <a:pt x="240983" y="481605"/>
                    <a:pt x="240887" y="481511"/>
                  </a:cubicBezTo>
                  <a:cubicBezTo>
                    <a:pt x="240792" y="481416"/>
                    <a:pt x="240697" y="481322"/>
                    <a:pt x="240506" y="481227"/>
                  </a:cubicBezTo>
                  <a:cubicBezTo>
                    <a:pt x="240316" y="481133"/>
                    <a:pt x="240221" y="480944"/>
                    <a:pt x="240030" y="480849"/>
                  </a:cubicBezTo>
                  <a:cubicBezTo>
                    <a:pt x="239935" y="480849"/>
                    <a:pt x="239840" y="480660"/>
                    <a:pt x="239649" y="480660"/>
                  </a:cubicBezTo>
                  <a:cubicBezTo>
                    <a:pt x="239459" y="480566"/>
                    <a:pt x="239268" y="480472"/>
                    <a:pt x="239078" y="480283"/>
                  </a:cubicBezTo>
                  <a:cubicBezTo>
                    <a:pt x="238982" y="480283"/>
                    <a:pt x="238792" y="480188"/>
                    <a:pt x="238697" y="480094"/>
                  </a:cubicBezTo>
                  <a:cubicBezTo>
                    <a:pt x="238506" y="479999"/>
                    <a:pt x="238316" y="479905"/>
                    <a:pt x="238125" y="479810"/>
                  </a:cubicBezTo>
                  <a:cubicBezTo>
                    <a:pt x="237935" y="479810"/>
                    <a:pt x="237839" y="479716"/>
                    <a:pt x="237649" y="479621"/>
                  </a:cubicBezTo>
                  <a:cubicBezTo>
                    <a:pt x="237458" y="479621"/>
                    <a:pt x="237363" y="479527"/>
                    <a:pt x="237173" y="479432"/>
                  </a:cubicBezTo>
                  <a:cubicBezTo>
                    <a:pt x="236982" y="479432"/>
                    <a:pt x="236696" y="479243"/>
                    <a:pt x="236506" y="479243"/>
                  </a:cubicBezTo>
                  <a:cubicBezTo>
                    <a:pt x="236411" y="479243"/>
                    <a:pt x="236315" y="479243"/>
                    <a:pt x="236220" y="479243"/>
                  </a:cubicBezTo>
                  <a:cubicBezTo>
                    <a:pt x="235934" y="479243"/>
                    <a:pt x="235553" y="479054"/>
                    <a:pt x="235268" y="479054"/>
                  </a:cubicBezTo>
                  <a:cubicBezTo>
                    <a:pt x="235268" y="479054"/>
                    <a:pt x="235268" y="479054"/>
                    <a:pt x="235268" y="479054"/>
                  </a:cubicBezTo>
                  <a:cubicBezTo>
                    <a:pt x="235268" y="479054"/>
                    <a:pt x="235268" y="479054"/>
                    <a:pt x="235268" y="479054"/>
                  </a:cubicBezTo>
                  <a:cubicBezTo>
                    <a:pt x="234982" y="479054"/>
                    <a:pt x="234696" y="479054"/>
                    <a:pt x="234410" y="478960"/>
                  </a:cubicBezTo>
                  <a:cubicBezTo>
                    <a:pt x="234410" y="478960"/>
                    <a:pt x="234315" y="478960"/>
                    <a:pt x="234220" y="478960"/>
                  </a:cubicBezTo>
                  <a:cubicBezTo>
                    <a:pt x="234029" y="478960"/>
                    <a:pt x="233839" y="478960"/>
                    <a:pt x="233744" y="478960"/>
                  </a:cubicBezTo>
                  <a:cubicBezTo>
                    <a:pt x="233553" y="478960"/>
                    <a:pt x="233363" y="478960"/>
                    <a:pt x="233172" y="478960"/>
                  </a:cubicBezTo>
                  <a:cubicBezTo>
                    <a:pt x="233172" y="478960"/>
                    <a:pt x="233172" y="478960"/>
                    <a:pt x="233077" y="478960"/>
                  </a:cubicBezTo>
                  <a:cubicBezTo>
                    <a:pt x="232410" y="478960"/>
                    <a:pt x="231648" y="479149"/>
                    <a:pt x="231077" y="479243"/>
                  </a:cubicBezTo>
                  <a:cubicBezTo>
                    <a:pt x="231077" y="479243"/>
                    <a:pt x="230981" y="479243"/>
                    <a:pt x="230886" y="479243"/>
                  </a:cubicBezTo>
                  <a:cubicBezTo>
                    <a:pt x="230600" y="479243"/>
                    <a:pt x="230315" y="479432"/>
                    <a:pt x="230124" y="479527"/>
                  </a:cubicBezTo>
                  <a:cubicBezTo>
                    <a:pt x="230029" y="479527"/>
                    <a:pt x="229838" y="479621"/>
                    <a:pt x="229743" y="479716"/>
                  </a:cubicBezTo>
                  <a:cubicBezTo>
                    <a:pt x="229553" y="479716"/>
                    <a:pt x="229362" y="479905"/>
                    <a:pt x="229172" y="479999"/>
                  </a:cubicBezTo>
                  <a:cubicBezTo>
                    <a:pt x="228981" y="479999"/>
                    <a:pt x="228886" y="480188"/>
                    <a:pt x="228695" y="480188"/>
                  </a:cubicBezTo>
                  <a:cubicBezTo>
                    <a:pt x="228505" y="480188"/>
                    <a:pt x="228410" y="480377"/>
                    <a:pt x="228219" y="480472"/>
                  </a:cubicBezTo>
                  <a:cubicBezTo>
                    <a:pt x="228029" y="480472"/>
                    <a:pt x="227933" y="480660"/>
                    <a:pt x="227743" y="480755"/>
                  </a:cubicBezTo>
                  <a:cubicBezTo>
                    <a:pt x="227648" y="480755"/>
                    <a:pt x="227457" y="480944"/>
                    <a:pt x="227362" y="481038"/>
                  </a:cubicBezTo>
                  <a:cubicBezTo>
                    <a:pt x="227267" y="481133"/>
                    <a:pt x="227076" y="481227"/>
                    <a:pt x="226981" y="481322"/>
                  </a:cubicBezTo>
                  <a:cubicBezTo>
                    <a:pt x="226886" y="481416"/>
                    <a:pt x="226695" y="481511"/>
                    <a:pt x="226600" y="481700"/>
                  </a:cubicBezTo>
                  <a:cubicBezTo>
                    <a:pt x="226505" y="481794"/>
                    <a:pt x="226409" y="481889"/>
                    <a:pt x="226219" y="481983"/>
                  </a:cubicBezTo>
                  <a:cubicBezTo>
                    <a:pt x="226124" y="482078"/>
                    <a:pt x="225933" y="482267"/>
                    <a:pt x="225838" y="482361"/>
                  </a:cubicBezTo>
                  <a:cubicBezTo>
                    <a:pt x="225838" y="482456"/>
                    <a:pt x="225647" y="482550"/>
                    <a:pt x="225552" y="482645"/>
                  </a:cubicBezTo>
                  <a:cubicBezTo>
                    <a:pt x="225457" y="482834"/>
                    <a:pt x="225266" y="482928"/>
                    <a:pt x="225171" y="483117"/>
                  </a:cubicBezTo>
                  <a:cubicBezTo>
                    <a:pt x="225171" y="483212"/>
                    <a:pt x="224981" y="483306"/>
                    <a:pt x="224981" y="483401"/>
                  </a:cubicBezTo>
                  <a:cubicBezTo>
                    <a:pt x="224885" y="483590"/>
                    <a:pt x="224695" y="483779"/>
                    <a:pt x="224600" y="483968"/>
                  </a:cubicBezTo>
                  <a:cubicBezTo>
                    <a:pt x="224600" y="484062"/>
                    <a:pt x="224504" y="484157"/>
                    <a:pt x="224409" y="484346"/>
                  </a:cubicBezTo>
                  <a:cubicBezTo>
                    <a:pt x="224314" y="484534"/>
                    <a:pt x="224219" y="484723"/>
                    <a:pt x="224123" y="484912"/>
                  </a:cubicBezTo>
                  <a:cubicBezTo>
                    <a:pt x="224123" y="485101"/>
                    <a:pt x="224028" y="485196"/>
                    <a:pt x="223933" y="485385"/>
                  </a:cubicBezTo>
                  <a:cubicBezTo>
                    <a:pt x="223933" y="485574"/>
                    <a:pt x="223838" y="485668"/>
                    <a:pt x="223742" y="485857"/>
                  </a:cubicBezTo>
                  <a:cubicBezTo>
                    <a:pt x="223742" y="486046"/>
                    <a:pt x="223647" y="486235"/>
                    <a:pt x="223552" y="486519"/>
                  </a:cubicBezTo>
                  <a:cubicBezTo>
                    <a:pt x="223552" y="486613"/>
                    <a:pt x="223552" y="486708"/>
                    <a:pt x="223457" y="486897"/>
                  </a:cubicBezTo>
                  <a:cubicBezTo>
                    <a:pt x="223457" y="487180"/>
                    <a:pt x="223361" y="487464"/>
                    <a:pt x="223266" y="487747"/>
                  </a:cubicBezTo>
                  <a:cubicBezTo>
                    <a:pt x="223266" y="487747"/>
                    <a:pt x="223266" y="487842"/>
                    <a:pt x="223266" y="487936"/>
                  </a:cubicBezTo>
                  <a:lnTo>
                    <a:pt x="223266" y="487936"/>
                  </a:lnTo>
                  <a:cubicBezTo>
                    <a:pt x="223266" y="487936"/>
                    <a:pt x="223266" y="488031"/>
                    <a:pt x="223266" y="488125"/>
                  </a:cubicBezTo>
                  <a:lnTo>
                    <a:pt x="186404" y="720471"/>
                  </a:lnTo>
                  <a:cubicBezTo>
                    <a:pt x="184975" y="729258"/>
                    <a:pt x="177546" y="735589"/>
                    <a:pt x="168593" y="735589"/>
                  </a:cubicBezTo>
                  <a:cubicBezTo>
                    <a:pt x="158687" y="735589"/>
                    <a:pt x="150590" y="727558"/>
                    <a:pt x="150590" y="717731"/>
                  </a:cubicBezTo>
                  <a:lnTo>
                    <a:pt x="150590" y="297259"/>
                  </a:lnTo>
                  <a:cubicBezTo>
                    <a:pt x="150590" y="297259"/>
                    <a:pt x="150590" y="297259"/>
                    <a:pt x="150590" y="297259"/>
                  </a:cubicBezTo>
                  <a:lnTo>
                    <a:pt x="150590" y="297259"/>
                  </a:lnTo>
                  <a:cubicBezTo>
                    <a:pt x="150590" y="297259"/>
                    <a:pt x="150590" y="296976"/>
                    <a:pt x="150590" y="296881"/>
                  </a:cubicBezTo>
                  <a:cubicBezTo>
                    <a:pt x="150590" y="296598"/>
                    <a:pt x="150590" y="296409"/>
                    <a:pt x="150590" y="296125"/>
                  </a:cubicBezTo>
                  <a:cubicBezTo>
                    <a:pt x="150590" y="295936"/>
                    <a:pt x="150590" y="295842"/>
                    <a:pt x="150590" y="295653"/>
                  </a:cubicBezTo>
                  <a:cubicBezTo>
                    <a:pt x="150590" y="295464"/>
                    <a:pt x="150590" y="295275"/>
                    <a:pt x="150590" y="295086"/>
                  </a:cubicBezTo>
                  <a:cubicBezTo>
                    <a:pt x="150590" y="294897"/>
                    <a:pt x="150590" y="294708"/>
                    <a:pt x="150495" y="294519"/>
                  </a:cubicBezTo>
                  <a:cubicBezTo>
                    <a:pt x="150495" y="294330"/>
                    <a:pt x="150495" y="294236"/>
                    <a:pt x="150400" y="294047"/>
                  </a:cubicBezTo>
                  <a:cubicBezTo>
                    <a:pt x="150400" y="293858"/>
                    <a:pt x="150305" y="293669"/>
                    <a:pt x="150209" y="293480"/>
                  </a:cubicBezTo>
                  <a:cubicBezTo>
                    <a:pt x="150209" y="293385"/>
                    <a:pt x="150209" y="293196"/>
                    <a:pt x="150114" y="293102"/>
                  </a:cubicBezTo>
                  <a:cubicBezTo>
                    <a:pt x="150114" y="292913"/>
                    <a:pt x="149924" y="292724"/>
                    <a:pt x="149828" y="292535"/>
                  </a:cubicBezTo>
                  <a:cubicBezTo>
                    <a:pt x="149828" y="292440"/>
                    <a:pt x="149733" y="292251"/>
                    <a:pt x="149638" y="292157"/>
                  </a:cubicBezTo>
                  <a:cubicBezTo>
                    <a:pt x="149638" y="291968"/>
                    <a:pt x="149447" y="291873"/>
                    <a:pt x="149352" y="291684"/>
                  </a:cubicBezTo>
                  <a:cubicBezTo>
                    <a:pt x="149352" y="291590"/>
                    <a:pt x="149162" y="291401"/>
                    <a:pt x="149066" y="291307"/>
                  </a:cubicBezTo>
                  <a:cubicBezTo>
                    <a:pt x="149066" y="291212"/>
                    <a:pt x="148876" y="291023"/>
                    <a:pt x="148781" y="290929"/>
                  </a:cubicBezTo>
                  <a:cubicBezTo>
                    <a:pt x="148685" y="290740"/>
                    <a:pt x="148590" y="290645"/>
                    <a:pt x="148400" y="290456"/>
                  </a:cubicBezTo>
                  <a:cubicBezTo>
                    <a:pt x="148400" y="290362"/>
                    <a:pt x="148209" y="290267"/>
                    <a:pt x="148114" y="290173"/>
                  </a:cubicBezTo>
                  <a:cubicBezTo>
                    <a:pt x="148019" y="289984"/>
                    <a:pt x="147828" y="289889"/>
                    <a:pt x="147733" y="289700"/>
                  </a:cubicBezTo>
                  <a:cubicBezTo>
                    <a:pt x="147733" y="289700"/>
                    <a:pt x="147542" y="289511"/>
                    <a:pt x="147447" y="289417"/>
                  </a:cubicBezTo>
                  <a:cubicBezTo>
                    <a:pt x="147257" y="289228"/>
                    <a:pt x="147161" y="289133"/>
                    <a:pt x="146971" y="288944"/>
                  </a:cubicBezTo>
                  <a:cubicBezTo>
                    <a:pt x="146875" y="288944"/>
                    <a:pt x="146780" y="288755"/>
                    <a:pt x="146590" y="288661"/>
                  </a:cubicBezTo>
                  <a:cubicBezTo>
                    <a:pt x="146399" y="288566"/>
                    <a:pt x="146304" y="288472"/>
                    <a:pt x="146114" y="288283"/>
                  </a:cubicBezTo>
                  <a:cubicBezTo>
                    <a:pt x="145923" y="288188"/>
                    <a:pt x="145828" y="288094"/>
                    <a:pt x="145637" y="287999"/>
                  </a:cubicBezTo>
                  <a:cubicBezTo>
                    <a:pt x="145542" y="287999"/>
                    <a:pt x="145352" y="287810"/>
                    <a:pt x="145256" y="287810"/>
                  </a:cubicBezTo>
                  <a:cubicBezTo>
                    <a:pt x="145066" y="287716"/>
                    <a:pt x="144780" y="287622"/>
                    <a:pt x="144590" y="287433"/>
                  </a:cubicBezTo>
                  <a:cubicBezTo>
                    <a:pt x="144590" y="287433"/>
                    <a:pt x="144494" y="287433"/>
                    <a:pt x="144399" y="287338"/>
                  </a:cubicBezTo>
                  <a:cubicBezTo>
                    <a:pt x="144399" y="287338"/>
                    <a:pt x="144399" y="287338"/>
                    <a:pt x="144399" y="287338"/>
                  </a:cubicBezTo>
                  <a:cubicBezTo>
                    <a:pt x="144113" y="287244"/>
                    <a:pt x="143828" y="287149"/>
                    <a:pt x="143637" y="287055"/>
                  </a:cubicBezTo>
                  <a:cubicBezTo>
                    <a:pt x="143637" y="287055"/>
                    <a:pt x="143447" y="287055"/>
                    <a:pt x="143447" y="287055"/>
                  </a:cubicBezTo>
                  <a:cubicBezTo>
                    <a:pt x="143256" y="287055"/>
                    <a:pt x="142970" y="286960"/>
                    <a:pt x="142780" y="286866"/>
                  </a:cubicBezTo>
                  <a:cubicBezTo>
                    <a:pt x="142685" y="286866"/>
                    <a:pt x="142494" y="286866"/>
                    <a:pt x="142399" y="286771"/>
                  </a:cubicBezTo>
                  <a:cubicBezTo>
                    <a:pt x="142304" y="286771"/>
                    <a:pt x="142113" y="286771"/>
                    <a:pt x="142018" y="286771"/>
                  </a:cubicBezTo>
                  <a:cubicBezTo>
                    <a:pt x="141827" y="286771"/>
                    <a:pt x="141542" y="286771"/>
                    <a:pt x="141351" y="286677"/>
                  </a:cubicBezTo>
                  <a:cubicBezTo>
                    <a:pt x="141351" y="286677"/>
                    <a:pt x="141161" y="286677"/>
                    <a:pt x="141161" y="286677"/>
                  </a:cubicBezTo>
                  <a:cubicBezTo>
                    <a:pt x="140875" y="286677"/>
                    <a:pt x="140589" y="286677"/>
                    <a:pt x="140303" y="286677"/>
                  </a:cubicBezTo>
                  <a:cubicBezTo>
                    <a:pt x="140303" y="286677"/>
                    <a:pt x="140303" y="286677"/>
                    <a:pt x="140303" y="286677"/>
                  </a:cubicBezTo>
                  <a:cubicBezTo>
                    <a:pt x="140303" y="286677"/>
                    <a:pt x="140113" y="286677"/>
                    <a:pt x="140113" y="286677"/>
                  </a:cubicBezTo>
                  <a:cubicBezTo>
                    <a:pt x="139827" y="286677"/>
                    <a:pt x="139541" y="286677"/>
                    <a:pt x="139351" y="286677"/>
                  </a:cubicBezTo>
                  <a:cubicBezTo>
                    <a:pt x="139160" y="286677"/>
                    <a:pt x="139065" y="286677"/>
                    <a:pt x="138875" y="286677"/>
                  </a:cubicBezTo>
                  <a:cubicBezTo>
                    <a:pt x="138684" y="286677"/>
                    <a:pt x="138494" y="286677"/>
                    <a:pt x="138303" y="286677"/>
                  </a:cubicBezTo>
                  <a:cubicBezTo>
                    <a:pt x="138113" y="286677"/>
                    <a:pt x="137922" y="286677"/>
                    <a:pt x="137732" y="286771"/>
                  </a:cubicBezTo>
                  <a:cubicBezTo>
                    <a:pt x="137541" y="286771"/>
                    <a:pt x="137446" y="286771"/>
                    <a:pt x="137255" y="286866"/>
                  </a:cubicBezTo>
                  <a:cubicBezTo>
                    <a:pt x="137065" y="286866"/>
                    <a:pt x="136874" y="286960"/>
                    <a:pt x="136684" y="287055"/>
                  </a:cubicBezTo>
                  <a:cubicBezTo>
                    <a:pt x="136589" y="287055"/>
                    <a:pt x="136398" y="287055"/>
                    <a:pt x="136303" y="287149"/>
                  </a:cubicBezTo>
                  <a:cubicBezTo>
                    <a:pt x="136112" y="287149"/>
                    <a:pt x="135922" y="287338"/>
                    <a:pt x="135731" y="287433"/>
                  </a:cubicBezTo>
                  <a:cubicBezTo>
                    <a:pt x="135636" y="287433"/>
                    <a:pt x="135446" y="287527"/>
                    <a:pt x="135350" y="287622"/>
                  </a:cubicBezTo>
                  <a:cubicBezTo>
                    <a:pt x="135160" y="287622"/>
                    <a:pt x="135065" y="287810"/>
                    <a:pt x="134874" y="287905"/>
                  </a:cubicBezTo>
                  <a:cubicBezTo>
                    <a:pt x="134779" y="287905"/>
                    <a:pt x="134588" y="288094"/>
                    <a:pt x="134493" y="288188"/>
                  </a:cubicBezTo>
                  <a:cubicBezTo>
                    <a:pt x="134398" y="288188"/>
                    <a:pt x="134207" y="288377"/>
                    <a:pt x="134112" y="288472"/>
                  </a:cubicBezTo>
                  <a:cubicBezTo>
                    <a:pt x="133922" y="288566"/>
                    <a:pt x="133826" y="288661"/>
                    <a:pt x="133636" y="288850"/>
                  </a:cubicBezTo>
                  <a:cubicBezTo>
                    <a:pt x="133541" y="288850"/>
                    <a:pt x="133445" y="289039"/>
                    <a:pt x="133350" y="289133"/>
                  </a:cubicBezTo>
                  <a:cubicBezTo>
                    <a:pt x="133160" y="289228"/>
                    <a:pt x="133064" y="289417"/>
                    <a:pt x="132874" y="289511"/>
                  </a:cubicBezTo>
                  <a:cubicBezTo>
                    <a:pt x="132779" y="289511"/>
                    <a:pt x="132683" y="289700"/>
                    <a:pt x="132588" y="289795"/>
                  </a:cubicBezTo>
                  <a:cubicBezTo>
                    <a:pt x="132398" y="289984"/>
                    <a:pt x="132302" y="290078"/>
                    <a:pt x="132207" y="290267"/>
                  </a:cubicBezTo>
                  <a:cubicBezTo>
                    <a:pt x="132112" y="290362"/>
                    <a:pt x="132017" y="290456"/>
                    <a:pt x="131921" y="290645"/>
                  </a:cubicBezTo>
                  <a:cubicBezTo>
                    <a:pt x="131826" y="290834"/>
                    <a:pt x="131731" y="290929"/>
                    <a:pt x="131540" y="291118"/>
                  </a:cubicBezTo>
                  <a:cubicBezTo>
                    <a:pt x="131445" y="291307"/>
                    <a:pt x="131350" y="291401"/>
                    <a:pt x="131255" y="291590"/>
                  </a:cubicBezTo>
                  <a:cubicBezTo>
                    <a:pt x="131255" y="291684"/>
                    <a:pt x="131064" y="291873"/>
                    <a:pt x="131064" y="291968"/>
                  </a:cubicBezTo>
                  <a:cubicBezTo>
                    <a:pt x="130969" y="292157"/>
                    <a:pt x="130778" y="292440"/>
                    <a:pt x="130683" y="292629"/>
                  </a:cubicBezTo>
                  <a:cubicBezTo>
                    <a:pt x="130683" y="292629"/>
                    <a:pt x="130683" y="292724"/>
                    <a:pt x="130588" y="292818"/>
                  </a:cubicBezTo>
                  <a:lnTo>
                    <a:pt x="130588" y="292818"/>
                  </a:lnTo>
                  <a:cubicBezTo>
                    <a:pt x="130588" y="292818"/>
                    <a:pt x="130588" y="292913"/>
                    <a:pt x="130588" y="293007"/>
                  </a:cubicBezTo>
                  <a:lnTo>
                    <a:pt x="81915" y="402991"/>
                  </a:lnTo>
                  <a:cubicBezTo>
                    <a:pt x="81915" y="402991"/>
                    <a:pt x="81915" y="403086"/>
                    <a:pt x="81915" y="403180"/>
                  </a:cubicBezTo>
                  <a:cubicBezTo>
                    <a:pt x="79820" y="408094"/>
                    <a:pt x="75057" y="411306"/>
                    <a:pt x="69628" y="411212"/>
                  </a:cubicBezTo>
                  <a:cubicBezTo>
                    <a:pt x="68866" y="411212"/>
                    <a:pt x="68104" y="411117"/>
                    <a:pt x="67342" y="410928"/>
                  </a:cubicBezTo>
                  <a:cubicBezTo>
                    <a:pt x="66103" y="410456"/>
                    <a:pt x="64865" y="409983"/>
                    <a:pt x="63532" y="409606"/>
                  </a:cubicBezTo>
                  <a:cubicBezTo>
                    <a:pt x="62103" y="408850"/>
                    <a:pt x="60770" y="407716"/>
                    <a:pt x="59627" y="406487"/>
                  </a:cubicBezTo>
                  <a:cubicBezTo>
                    <a:pt x="57341" y="403653"/>
                    <a:pt x="56293" y="400062"/>
                    <a:pt x="56769" y="396566"/>
                  </a:cubicBezTo>
                  <a:lnTo>
                    <a:pt x="120206" y="216472"/>
                  </a:lnTo>
                  <a:cubicBezTo>
                    <a:pt x="127254" y="196535"/>
                    <a:pt x="146304" y="183118"/>
                    <a:pt x="167545" y="183118"/>
                  </a:cubicBezTo>
                  <a:lnTo>
                    <a:pt x="301752" y="183118"/>
                  </a:lnTo>
                  <a:cubicBezTo>
                    <a:pt x="323088" y="183118"/>
                    <a:pt x="342043" y="196535"/>
                    <a:pt x="349091" y="216472"/>
                  </a:cubicBezTo>
                  <a:lnTo>
                    <a:pt x="412528" y="396566"/>
                  </a:lnTo>
                  <a:cubicBezTo>
                    <a:pt x="413004" y="400157"/>
                    <a:pt x="411956" y="403747"/>
                    <a:pt x="409670" y="406487"/>
                  </a:cubicBezTo>
                  <a:cubicBezTo>
                    <a:pt x="407194" y="409417"/>
                    <a:pt x="403574" y="411212"/>
                    <a:pt x="399669" y="411212"/>
                  </a:cubicBezTo>
                  <a:close/>
                  <a:moveTo>
                    <a:pt x="556832" y="713195"/>
                  </a:moveTo>
                  <a:cubicBezTo>
                    <a:pt x="555403" y="721983"/>
                    <a:pt x="547973" y="728314"/>
                    <a:pt x="539020" y="728314"/>
                  </a:cubicBezTo>
                  <a:cubicBezTo>
                    <a:pt x="529114" y="728314"/>
                    <a:pt x="521018" y="720282"/>
                    <a:pt x="521018" y="710455"/>
                  </a:cubicBezTo>
                  <a:lnTo>
                    <a:pt x="521018" y="668030"/>
                  </a:lnTo>
                  <a:lnTo>
                    <a:pt x="564071" y="668030"/>
                  </a:lnTo>
                  <a:lnTo>
                    <a:pt x="556927" y="713290"/>
                  </a:lnTo>
                  <a:close/>
                  <a:moveTo>
                    <a:pt x="669607" y="728314"/>
                  </a:moveTo>
                  <a:cubicBezTo>
                    <a:pt x="660654" y="728314"/>
                    <a:pt x="653225" y="721983"/>
                    <a:pt x="651796" y="713195"/>
                  </a:cubicBezTo>
                  <a:lnTo>
                    <a:pt x="644652" y="667936"/>
                  </a:lnTo>
                  <a:lnTo>
                    <a:pt x="687705" y="667936"/>
                  </a:lnTo>
                  <a:lnTo>
                    <a:pt x="687705" y="710361"/>
                  </a:lnTo>
                  <a:cubicBezTo>
                    <a:pt x="687705" y="720188"/>
                    <a:pt x="679609" y="728219"/>
                    <a:pt x="669703" y="728219"/>
                  </a:cubicBezTo>
                  <a:close/>
                  <a:moveTo>
                    <a:pt x="715518" y="643558"/>
                  </a:moveTo>
                  <a:cubicBezTo>
                    <a:pt x="713708" y="645542"/>
                    <a:pt x="711232" y="646676"/>
                    <a:pt x="708470" y="646676"/>
                  </a:cubicBezTo>
                  <a:lnTo>
                    <a:pt x="500063" y="646676"/>
                  </a:lnTo>
                  <a:cubicBezTo>
                    <a:pt x="497396" y="646676"/>
                    <a:pt x="494824" y="645542"/>
                    <a:pt x="493014" y="643558"/>
                  </a:cubicBezTo>
                  <a:cubicBezTo>
                    <a:pt x="491204" y="641574"/>
                    <a:pt x="490347" y="639022"/>
                    <a:pt x="490633" y="636282"/>
                  </a:cubicBezTo>
                  <a:lnTo>
                    <a:pt x="512540" y="431905"/>
                  </a:lnTo>
                  <a:lnTo>
                    <a:pt x="695801" y="431905"/>
                  </a:lnTo>
                  <a:lnTo>
                    <a:pt x="717709" y="636282"/>
                  </a:lnTo>
                  <a:cubicBezTo>
                    <a:pt x="717995" y="638928"/>
                    <a:pt x="717137" y="641479"/>
                    <a:pt x="715328" y="643558"/>
                  </a:cubicBezTo>
                  <a:close/>
                  <a:moveTo>
                    <a:pt x="698373" y="309070"/>
                  </a:moveTo>
                  <a:cubicBezTo>
                    <a:pt x="695611" y="304818"/>
                    <a:pt x="690277" y="303118"/>
                    <a:pt x="685514" y="304913"/>
                  </a:cubicBezTo>
                  <a:cubicBezTo>
                    <a:pt x="680752" y="306708"/>
                    <a:pt x="677990" y="311527"/>
                    <a:pt x="678752" y="316440"/>
                  </a:cubicBezTo>
                  <a:lnTo>
                    <a:pt x="693134" y="410550"/>
                  </a:lnTo>
                  <a:lnTo>
                    <a:pt x="515493" y="410550"/>
                  </a:lnTo>
                  <a:lnTo>
                    <a:pt x="529876" y="316440"/>
                  </a:lnTo>
                  <a:cubicBezTo>
                    <a:pt x="530638" y="311432"/>
                    <a:pt x="527780" y="306708"/>
                    <a:pt x="523113" y="304913"/>
                  </a:cubicBezTo>
                  <a:cubicBezTo>
                    <a:pt x="518351" y="303118"/>
                    <a:pt x="513017" y="304913"/>
                    <a:pt x="510254" y="309070"/>
                  </a:cubicBezTo>
                  <a:lnTo>
                    <a:pt x="444818" y="409133"/>
                  </a:lnTo>
                  <a:cubicBezTo>
                    <a:pt x="437007" y="419527"/>
                    <a:pt x="436150" y="419527"/>
                    <a:pt x="432340" y="419621"/>
                  </a:cubicBezTo>
                  <a:cubicBezTo>
                    <a:pt x="430149" y="419621"/>
                    <a:pt x="428054" y="419149"/>
                    <a:pt x="426149" y="418109"/>
                  </a:cubicBezTo>
                  <a:cubicBezTo>
                    <a:pt x="431578" y="410550"/>
                    <a:pt x="433769" y="401102"/>
                    <a:pt x="432054" y="391936"/>
                  </a:cubicBezTo>
                  <a:cubicBezTo>
                    <a:pt x="431959" y="391369"/>
                    <a:pt x="431768" y="390897"/>
                    <a:pt x="431673" y="390330"/>
                  </a:cubicBezTo>
                  <a:lnTo>
                    <a:pt x="429578" y="384377"/>
                  </a:lnTo>
                  <a:lnTo>
                    <a:pt x="481584" y="264850"/>
                  </a:lnTo>
                  <a:cubicBezTo>
                    <a:pt x="491109" y="243023"/>
                    <a:pt x="509492" y="225921"/>
                    <a:pt x="532162" y="217984"/>
                  </a:cubicBezTo>
                  <a:cubicBezTo>
                    <a:pt x="550355" y="211653"/>
                    <a:pt x="569405" y="208346"/>
                    <a:pt x="588645" y="208346"/>
                  </a:cubicBezTo>
                  <a:lnTo>
                    <a:pt x="619887" y="208346"/>
                  </a:lnTo>
                  <a:cubicBezTo>
                    <a:pt x="639223" y="208346"/>
                    <a:pt x="658178" y="211559"/>
                    <a:pt x="676370" y="217984"/>
                  </a:cubicBezTo>
                  <a:cubicBezTo>
                    <a:pt x="699040" y="225921"/>
                    <a:pt x="717423" y="243023"/>
                    <a:pt x="726948" y="264850"/>
                  </a:cubicBezTo>
                  <a:lnTo>
                    <a:pt x="788765" y="406865"/>
                  </a:lnTo>
                  <a:cubicBezTo>
                    <a:pt x="788861" y="410078"/>
                    <a:pt x="787813" y="413102"/>
                    <a:pt x="785622" y="415464"/>
                  </a:cubicBezTo>
                  <a:cubicBezTo>
                    <a:pt x="783146" y="418204"/>
                    <a:pt x="779812" y="419621"/>
                    <a:pt x="776097" y="419527"/>
                  </a:cubicBezTo>
                  <a:cubicBezTo>
                    <a:pt x="772287" y="419432"/>
                    <a:pt x="770382" y="418582"/>
                    <a:pt x="763715" y="409228"/>
                  </a:cubicBezTo>
                  <a:lnTo>
                    <a:pt x="698182" y="309070"/>
                  </a:lnTo>
                  <a:close/>
                </a:path>
              </a:pathLst>
            </a:custGeom>
            <a:solidFill>
              <a:srgbClr val="D4219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CB0C23CA-518E-9044-A9C2-08D60EF4BC15}"/>
              </a:ext>
            </a:extLst>
          </p:cNvPr>
          <p:cNvGrpSpPr/>
          <p:nvPr/>
        </p:nvGrpSpPr>
        <p:grpSpPr>
          <a:xfrm>
            <a:off x="6642228" y="2352987"/>
            <a:ext cx="672662" cy="704468"/>
            <a:chOff x="4237133" y="4096406"/>
            <a:chExt cx="672662" cy="704468"/>
          </a:xfrm>
        </p:grpSpPr>
        <p:sp>
          <p:nvSpPr>
            <p:cNvPr id="711" name="Rounded Rectangle 710">
              <a:extLst>
                <a:ext uri="{FF2B5EF4-FFF2-40B4-BE49-F238E27FC236}">
                  <a16:creationId xmlns:a16="http://schemas.microsoft.com/office/drawing/2014/main" id="{F567406A-56DA-A7B1-DD37-310D21B925E1}"/>
                </a:ext>
              </a:extLst>
            </p:cNvPr>
            <p:cNvSpPr/>
            <p:nvPr/>
          </p:nvSpPr>
          <p:spPr>
            <a:xfrm>
              <a:off x="4237133" y="4096406"/>
              <a:ext cx="672662" cy="704468"/>
            </a:xfrm>
            <a:prstGeom prst="roundRect">
              <a:avLst>
                <a:gd name="adj" fmla="val 1102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12" name="TextBox 711">
              <a:extLst>
                <a:ext uri="{FF2B5EF4-FFF2-40B4-BE49-F238E27FC236}">
                  <a16:creationId xmlns:a16="http://schemas.microsoft.com/office/drawing/2014/main" id="{BE2D33D5-F814-F176-5085-549A523CB73F}"/>
                </a:ext>
              </a:extLst>
            </p:cNvPr>
            <p:cNvSpPr txBox="1"/>
            <p:nvPr/>
          </p:nvSpPr>
          <p:spPr>
            <a:xfrm>
              <a:off x="4315500" y="4453757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25-64</a:t>
              </a:r>
              <a:endParaRPr kumimoji="0" lang="es-ES_tradnl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713" name="Freeform 712">
              <a:extLst>
                <a:ext uri="{FF2B5EF4-FFF2-40B4-BE49-F238E27FC236}">
                  <a16:creationId xmlns:a16="http://schemas.microsoft.com/office/drawing/2014/main" id="{68BA9ED3-D1ED-F21F-F67F-568ADE8B3704}"/>
                </a:ext>
              </a:extLst>
            </p:cNvPr>
            <p:cNvSpPr/>
            <p:nvPr/>
          </p:nvSpPr>
          <p:spPr>
            <a:xfrm>
              <a:off x="4237133" y="4711535"/>
              <a:ext cx="672662" cy="89338"/>
            </a:xfrm>
            <a:custGeom>
              <a:avLst/>
              <a:gdLst>
                <a:gd name="connsiteX0" fmla="*/ 0 w 672662"/>
                <a:gd name="connsiteY0" fmla="*/ 0 h 89338"/>
                <a:gd name="connsiteX1" fmla="*/ 672662 w 672662"/>
                <a:gd name="connsiteY1" fmla="*/ 0 h 89338"/>
                <a:gd name="connsiteX2" fmla="*/ 672662 w 672662"/>
                <a:gd name="connsiteY2" fmla="*/ 18604 h 89338"/>
                <a:gd name="connsiteX3" fmla="*/ 601928 w 672662"/>
                <a:gd name="connsiteY3" fmla="*/ 89338 h 89338"/>
                <a:gd name="connsiteX4" fmla="*/ 70734 w 672662"/>
                <a:gd name="connsiteY4" fmla="*/ 89338 h 89338"/>
                <a:gd name="connsiteX5" fmla="*/ 0 w 672662"/>
                <a:gd name="connsiteY5" fmla="*/ 18604 h 89338"/>
                <a:gd name="connsiteX6" fmla="*/ 0 w 672662"/>
                <a:gd name="connsiteY6" fmla="*/ 0 h 8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2662" h="89338">
                  <a:moveTo>
                    <a:pt x="0" y="0"/>
                  </a:moveTo>
                  <a:lnTo>
                    <a:pt x="672662" y="0"/>
                  </a:lnTo>
                  <a:lnTo>
                    <a:pt x="672662" y="18604"/>
                  </a:lnTo>
                  <a:cubicBezTo>
                    <a:pt x="672662" y="57669"/>
                    <a:pt x="640993" y="89338"/>
                    <a:pt x="601928" y="89338"/>
                  </a:cubicBezTo>
                  <a:lnTo>
                    <a:pt x="70734" y="89338"/>
                  </a:lnTo>
                  <a:cubicBezTo>
                    <a:pt x="31669" y="89338"/>
                    <a:pt x="0" y="57669"/>
                    <a:pt x="0" y="186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30F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742" name="Graphic 720">
              <a:extLst>
                <a:ext uri="{FF2B5EF4-FFF2-40B4-BE49-F238E27FC236}">
                  <a16:creationId xmlns:a16="http://schemas.microsoft.com/office/drawing/2014/main" id="{4B247988-4440-1BD9-04FB-47C576ED995D}"/>
                </a:ext>
              </a:extLst>
            </p:cNvPr>
            <p:cNvGrpSpPr/>
            <p:nvPr/>
          </p:nvGrpSpPr>
          <p:grpSpPr>
            <a:xfrm>
              <a:off x="4355365" y="4146331"/>
              <a:ext cx="427073" cy="327135"/>
              <a:chOff x="3147543" y="-746252"/>
              <a:chExt cx="893618" cy="684504"/>
            </a:xfrm>
            <a:solidFill>
              <a:srgbClr val="FF630F"/>
            </a:solidFill>
          </p:grpSpPr>
          <p:sp>
            <p:nvSpPr>
              <p:cNvPr id="743" name="Freeform 742">
                <a:extLst>
                  <a:ext uri="{FF2B5EF4-FFF2-40B4-BE49-F238E27FC236}">
                    <a16:creationId xmlns:a16="http://schemas.microsoft.com/office/drawing/2014/main" id="{1A177401-B765-9322-CE58-3148D7AE93B9}"/>
                  </a:ext>
                </a:extLst>
              </p:cNvPr>
              <p:cNvSpPr/>
              <p:nvPr/>
            </p:nvSpPr>
            <p:spPr>
              <a:xfrm>
                <a:off x="3842057" y="-349031"/>
                <a:ext cx="199104" cy="246220"/>
              </a:xfrm>
              <a:custGeom>
                <a:avLst/>
                <a:gdLst>
                  <a:gd name="connsiteX0" fmla="*/ 8537 w 199104"/>
                  <a:gd name="connsiteY0" fmla="*/ 30038 h 246220"/>
                  <a:gd name="connsiteX1" fmla="*/ 105571 w 199104"/>
                  <a:gd name="connsiteY1" fmla="*/ 124477 h 246220"/>
                  <a:gd name="connsiteX2" fmla="*/ 151875 w 199104"/>
                  <a:gd name="connsiteY2" fmla="*/ 201653 h 246220"/>
                  <a:gd name="connsiteX3" fmla="*/ 164307 w 199104"/>
                  <a:gd name="connsiteY3" fmla="*/ 227082 h 246220"/>
                  <a:gd name="connsiteX4" fmla="*/ 168502 w 199104"/>
                  <a:gd name="connsiteY4" fmla="*/ 236472 h 246220"/>
                  <a:gd name="connsiteX5" fmla="*/ 189356 w 199104"/>
                  <a:gd name="connsiteY5" fmla="*/ 244970 h 246220"/>
                  <a:gd name="connsiteX6" fmla="*/ 197853 w 199104"/>
                  <a:gd name="connsiteY6" fmla="*/ 224116 h 246220"/>
                  <a:gd name="connsiteX7" fmla="*/ 193224 w 199104"/>
                  <a:gd name="connsiteY7" fmla="*/ 213747 h 246220"/>
                  <a:gd name="connsiteX8" fmla="*/ 180188 w 199104"/>
                  <a:gd name="connsiteY8" fmla="*/ 187077 h 246220"/>
                  <a:gd name="connsiteX9" fmla="*/ 131626 w 199104"/>
                  <a:gd name="connsiteY9" fmla="*/ 106171 h 246220"/>
                  <a:gd name="connsiteX10" fmla="*/ 23310 w 199104"/>
                  <a:gd name="connsiteY10" fmla="*/ 1820 h 246220"/>
                  <a:gd name="connsiteX11" fmla="*/ 1818 w 199104"/>
                  <a:gd name="connsiteY11" fmla="*/ 8543 h 246220"/>
                  <a:gd name="connsiteX12" fmla="*/ 8541 w 199104"/>
                  <a:gd name="connsiteY12" fmla="*/ 30032 h 246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104" h="246220">
                    <a:moveTo>
                      <a:pt x="8537" y="30038"/>
                    </a:moveTo>
                    <a:cubicBezTo>
                      <a:pt x="41881" y="47492"/>
                      <a:pt x="74656" y="80469"/>
                      <a:pt x="105571" y="124477"/>
                    </a:cubicBezTo>
                    <a:cubicBezTo>
                      <a:pt x="122781" y="148977"/>
                      <a:pt x="138315" y="175313"/>
                      <a:pt x="151875" y="201653"/>
                    </a:cubicBezTo>
                    <a:cubicBezTo>
                      <a:pt x="156619" y="210872"/>
                      <a:pt x="160776" y="219426"/>
                      <a:pt x="164307" y="227082"/>
                    </a:cubicBezTo>
                    <a:cubicBezTo>
                      <a:pt x="166405" y="231632"/>
                      <a:pt x="167815" y="234837"/>
                      <a:pt x="168502" y="236472"/>
                    </a:cubicBezTo>
                    <a:cubicBezTo>
                      <a:pt x="171916" y="244577"/>
                      <a:pt x="181251" y="248380"/>
                      <a:pt x="189356" y="244970"/>
                    </a:cubicBezTo>
                    <a:cubicBezTo>
                      <a:pt x="197461" y="241560"/>
                      <a:pt x="201264" y="232221"/>
                      <a:pt x="197853" y="224116"/>
                    </a:cubicBezTo>
                    <a:cubicBezTo>
                      <a:pt x="197030" y="222161"/>
                      <a:pt x="195478" y="218630"/>
                      <a:pt x="193224" y="213747"/>
                    </a:cubicBezTo>
                    <a:cubicBezTo>
                      <a:pt x="189508" y="205684"/>
                      <a:pt x="185150" y="196721"/>
                      <a:pt x="180188" y="187077"/>
                    </a:cubicBezTo>
                    <a:cubicBezTo>
                      <a:pt x="166006" y="159529"/>
                      <a:pt x="149750" y="131970"/>
                      <a:pt x="131626" y="106171"/>
                    </a:cubicBezTo>
                    <a:cubicBezTo>
                      <a:pt x="98056" y="58377"/>
                      <a:pt x="61954" y="22053"/>
                      <a:pt x="23310" y="1820"/>
                    </a:cubicBezTo>
                    <a:cubicBezTo>
                      <a:pt x="15518" y="-2260"/>
                      <a:pt x="5899" y="751"/>
                      <a:pt x="1818" y="8543"/>
                    </a:cubicBezTo>
                    <a:cubicBezTo>
                      <a:pt x="-2259" y="16332"/>
                      <a:pt x="752" y="25955"/>
                      <a:pt x="8541" y="30032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4" name="Freeform 743">
                <a:extLst>
                  <a:ext uri="{FF2B5EF4-FFF2-40B4-BE49-F238E27FC236}">
                    <a16:creationId xmlns:a16="http://schemas.microsoft.com/office/drawing/2014/main" id="{453AC33B-1475-33DA-F862-904EFA727655}"/>
                  </a:ext>
                </a:extLst>
              </p:cNvPr>
              <p:cNvSpPr/>
              <p:nvPr/>
            </p:nvSpPr>
            <p:spPr>
              <a:xfrm>
                <a:off x="3482243" y="-331096"/>
                <a:ext cx="199525" cy="246429"/>
              </a:xfrm>
              <a:custGeom>
                <a:avLst/>
                <a:gdLst>
                  <a:gd name="connsiteX0" fmla="*/ 8581 w 199525"/>
                  <a:gd name="connsiteY0" fmla="*/ 30052 h 246429"/>
                  <a:gd name="connsiteX1" fmla="*/ 105989 w 199525"/>
                  <a:gd name="connsiteY1" fmla="*/ 124686 h 246429"/>
                  <a:gd name="connsiteX2" fmla="*/ 152293 w 199525"/>
                  <a:gd name="connsiteY2" fmla="*/ 201861 h 246429"/>
                  <a:gd name="connsiteX3" fmla="*/ 164729 w 199525"/>
                  <a:gd name="connsiteY3" fmla="*/ 227291 h 246429"/>
                  <a:gd name="connsiteX4" fmla="*/ 168924 w 199525"/>
                  <a:gd name="connsiteY4" fmla="*/ 236681 h 246429"/>
                  <a:gd name="connsiteX5" fmla="*/ 189777 w 199525"/>
                  <a:gd name="connsiteY5" fmla="*/ 245179 h 246429"/>
                  <a:gd name="connsiteX6" fmla="*/ 198275 w 199525"/>
                  <a:gd name="connsiteY6" fmla="*/ 224325 h 246429"/>
                  <a:gd name="connsiteX7" fmla="*/ 193646 w 199525"/>
                  <a:gd name="connsiteY7" fmla="*/ 213956 h 246429"/>
                  <a:gd name="connsiteX8" fmla="*/ 180609 w 199525"/>
                  <a:gd name="connsiteY8" fmla="*/ 187286 h 246429"/>
                  <a:gd name="connsiteX9" fmla="*/ 132048 w 199525"/>
                  <a:gd name="connsiteY9" fmla="*/ 106380 h 246429"/>
                  <a:gd name="connsiteX10" fmla="*/ 23270 w 199525"/>
                  <a:gd name="connsiteY10" fmla="*/ 1798 h 246429"/>
                  <a:gd name="connsiteX11" fmla="*/ 1799 w 199525"/>
                  <a:gd name="connsiteY11" fmla="*/ 8580 h 246429"/>
                  <a:gd name="connsiteX12" fmla="*/ 8581 w 199525"/>
                  <a:gd name="connsiteY12" fmla="*/ 30051 h 246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525" h="246429">
                    <a:moveTo>
                      <a:pt x="8581" y="30052"/>
                    </a:moveTo>
                    <a:cubicBezTo>
                      <a:pt x="42054" y="47449"/>
                      <a:pt x="74958" y="80509"/>
                      <a:pt x="105989" y="124686"/>
                    </a:cubicBezTo>
                    <a:cubicBezTo>
                      <a:pt x="123199" y="149186"/>
                      <a:pt x="138733" y="175522"/>
                      <a:pt x="152293" y="201861"/>
                    </a:cubicBezTo>
                    <a:cubicBezTo>
                      <a:pt x="157041" y="211081"/>
                      <a:pt x="161198" y="219634"/>
                      <a:pt x="164729" y="227291"/>
                    </a:cubicBezTo>
                    <a:cubicBezTo>
                      <a:pt x="166826" y="231841"/>
                      <a:pt x="168233" y="235046"/>
                      <a:pt x="168924" y="236681"/>
                    </a:cubicBezTo>
                    <a:cubicBezTo>
                      <a:pt x="172334" y="244786"/>
                      <a:pt x="181672" y="248589"/>
                      <a:pt x="189777" y="245179"/>
                    </a:cubicBezTo>
                    <a:cubicBezTo>
                      <a:pt x="197882" y="241765"/>
                      <a:pt x="201685" y="232430"/>
                      <a:pt x="198275" y="224325"/>
                    </a:cubicBezTo>
                    <a:cubicBezTo>
                      <a:pt x="197448" y="222370"/>
                      <a:pt x="195896" y="218839"/>
                      <a:pt x="193646" y="213956"/>
                    </a:cubicBezTo>
                    <a:cubicBezTo>
                      <a:pt x="189926" y="205892"/>
                      <a:pt x="185572" y="196930"/>
                      <a:pt x="180609" y="187286"/>
                    </a:cubicBezTo>
                    <a:cubicBezTo>
                      <a:pt x="166424" y="159734"/>
                      <a:pt x="150172" y="132179"/>
                      <a:pt x="132048" y="106380"/>
                    </a:cubicBezTo>
                    <a:cubicBezTo>
                      <a:pt x="98342" y="58394"/>
                      <a:pt x="62088" y="21970"/>
                      <a:pt x="23270" y="1798"/>
                    </a:cubicBezTo>
                    <a:cubicBezTo>
                      <a:pt x="15467" y="-2258"/>
                      <a:pt x="5854" y="780"/>
                      <a:pt x="1799" y="8580"/>
                    </a:cubicBezTo>
                    <a:cubicBezTo>
                      <a:pt x="-2257" y="16383"/>
                      <a:pt x="778" y="25996"/>
                      <a:pt x="8581" y="30051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5" name="Freeform 744">
                <a:extLst>
                  <a:ext uri="{FF2B5EF4-FFF2-40B4-BE49-F238E27FC236}">
                    <a16:creationId xmlns:a16="http://schemas.microsoft.com/office/drawing/2014/main" id="{20B77FFD-A796-45DC-9051-CEB6A25209E8}"/>
                  </a:ext>
                </a:extLst>
              </p:cNvPr>
              <p:cNvSpPr/>
              <p:nvPr/>
            </p:nvSpPr>
            <p:spPr>
              <a:xfrm>
                <a:off x="3240633" y="-662766"/>
                <a:ext cx="361840" cy="361849"/>
              </a:xfrm>
              <a:custGeom>
                <a:avLst/>
                <a:gdLst>
                  <a:gd name="connsiteX0" fmla="*/ 180920 w 361840"/>
                  <a:gd name="connsiteY0" fmla="*/ 330002 h 361849"/>
                  <a:gd name="connsiteX1" fmla="*/ 329997 w 361840"/>
                  <a:gd name="connsiteY1" fmla="*/ 180926 h 361849"/>
                  <a:gd name="connsiteX2" fmla="*/ 180920 w 361840"/>
                  <a:gd name="connsiteY2" fmla="*/ 31849 h 361849"/>
                  <a:gd name="connsiteX3" fmla="*/ 31844 w 361840"/>
                  <a:gd name="connsiteY3" fmla="*/ 180926 h 361849"/>
                  <a:gd name="connsiteX4" fmla="*/ 180920 w 361840"/>
                  <a:gd name="connsiteY4" fmla="*/ 330002 h 361849"/>
                  <a:gd name="connsiteX5" fmla="*/ 180920 w 361840"/>
                  <a:gd name="connsiteY5" fmla="*/ 361850 h 361849"/>
                  <a:gd name="connsiteX6" fmla="*/ 0 w 361840"/>
                  <a:gd name="connsiteY6" fmla="*/ 180920 h 361849"/>
                  <a:gd name="connsiteX7" fmla="*/ 180920 w 361840"/>
                  <a:gd name="connsiteY7" fmla="*/ 0 h 361849"/>
                  <a:gd name="connsiteX8" fmla="*/ 361841 w 361840"/>
                  <a:gd name="connsiteY8" fmla="*/ 180920 h 361849"/>
                  <a:gd name="connsiteX9" fmla="*/ 180920 w 361840"/>
                  <a:gd name="connsiteY9" fmla="*/ 361850 h 361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1840" h="361849">
                    <a:moveTo>
                      <a:pt x="180920" y="330002"/>
                    </a:moveTo>
                    <a:cubicBezTo>
                      <a:pt x="263253" y="330002"/>
                      <a:pt x="329997" y="263258"/>
                      <a:pt x="329997" y="180926"/>
                    </a:cubicBezTo>
                    <a:cubicBezTo>
                      <a:pt x="329997" y="98594"/>
                      <a:pt x="263252" y="31849"/>
                      <a:pt x="180920" y="31849"/>
                    </a:cubicBezTo>
                    <a:cubicBezTo>
                      <a:pt x="98588" y="31849"/>
                      <a:pt x="31844" y="98594"/>
                      <a:pt x="31844" y="180926"/>
                    </a:cubicBezTo>
                    <a:cubicBezTo>
                      <a:pt x="31844" y="263258"/>
                      <a:pt x="98588" y="330002"/>
                      <a:pt x="180920" y="330002"/>
                    </a:cubicBezTo>
                    <a:close/>
                    <a:moveTo>
                      <a:pt x="180920" y="361850"/>
                    </a:moveTo>
                    <a:cubicBezTo>
                      <a:pt x="81006" y="361850"/>
                      <a:pt x="0" y="280847"/>
                      <a:pt x="0" y="180920"/>
                    </a:cubicBezTo>
                    <a:cubicBezTo>
                      <a:pt x="0" y="81006"/>
                      <a:pt x="81003" y="0"/>
                      <a:pt x="180920" y="0"/>
                    </a:cubicBezTo>
                    <a:cubicBezTo>
                      <a:pt x="280844" y="0"/>
                      <a:pt x="361841" y="81003"/>
                      <a:pt x="361841" y="180920"/>
                    </a:cubicBezTo>
                    <a:cubicBezTo>
                      <a:pt x="361841" y="280844"/>
                      <a:pt x="280841" y="361850"/>
                      <a:pt x="180920" y="361850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6" name="Freeform 745">
                <a:extLst>
                  <a:ext uri="{FF2B5EF4-FFF2-40B4-BE49-F238E27FC236}">
                    <a16:creationId xmlns:a16="http://schemas.microsoft.com/office/drawing/2014/main" id="{185185A1-791C-0F7D-931D-FE1E76EB6580}"/>
                  </a:ext>
                </a:extLst>
              </p:cNvPr>
              <p:cNvSpPr/>
              <p:nvPr/>
            </p:nvSpPr>
            <p:spPr>
              <a:xfrm>
                <a:off x="3367276" y="-662767"/>
                <a:ext cx="223064" cy="181656"/>
              </a:xfrm>
              <a:custGeom>
                <a:avLst/>
                <a:gdLst>
                  <a:gd name="connsiteX0" fmla="*/ 4 w 223064"/>
                  <a:gd name="connsiteY0" fmla="*/ 8408 h 181656"/>
                  <a:gd name="connsiteX1" fmla="*/ 76032 w 223064"/>
                  <a:gd name="connsiteY1" fmla="*/ 131588 h 181656"/>
                  <a:gd name="connsiteX2" fmla="*/ 222921 w 223064"/>
                  <a:gd name="connsiteY2" fmla="*/ 181656 h 181656"/>
                  <a:gd name="connsiteX3" fmla="*/ 142418 w 223064"/>
                  <a:gd name="connsiteY3" fmla="*/ 22739 h 181656"/>
                  <a:gd name="connsiteX4" fmla="*/ 0 w 223064"/>
                  <a:gd name="connsiteY4" fmla="*/ 8407 h 18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064" h="181656">
                    <a:moveTo>
                      <a:pt x="4" y="8408"/>
                    </a:moveTo>
                    <a:cubicBezTo>
                      <a:pt x="4" y="8408"/>
                      <a:pt x="15132" y="84279"/>
                      <a:pt x="76032" y="131588"/>
                    </a:cubicBezTo>
                    <a:cubicBezTo>
                      <a:pt x="136935" y="178892"/>
                      <a:pt x="165830" y="181656"/>
                      <a:pt x="222921" y="181656"/>
                    </a:cubicBezTo>
                    <a:cubicBezTo>
                      <a:pt x="222921" y="181656"/>
                      <a:pt x="230130" y="63455"/>
                      <a:pt x="142418" y="22739"/>
                    </a:cubicBezTo>
                    <a:cubicBezTo>
                      <a:pt x="54702" y="-17978"/>
                      <a:pt x="0" y="8407"/>
                      <a:pt x="0" y="8407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8" name="Freeform 747">
                <a:extLst>
                  <a:ext uri="{FF2B5EF4-FFF2-40B4-BE49-F238E27FC236}">
                    <a16:creationId xmlns:a16="http://schemas.microsoft.com/office/drawing/2014/main" id="{8186DEA2-E4C8-8AE8-0137-B7DC41B60E54}"/>
                  </a:ext>
                </a:extLst>
              </p:cNvPr>
              <p:cNvSpPr/>
              <p:nvPr/>
            </p:nvSpPr>
            <p:spPr>
              <a:xfrm>
                <a:off x="3241209" y="-652999"/>
                <a:ext cx="222482" cy="166228"/>
              </a:xfrm>
              <a:custGeom>
                <a:avLst/>
                <a:gdLst>
                  <a:gd name="connsiteX0" fmla="*/ 222483 w 222482"/>
                  <a:gd name="connsiteY0" fmla="*/ 11086 h 166228"/>
                  <a:gd name="connsiteX1" fmla="*/ 146605 w 222482"/>
                  <a:gd name="connsiteY1" fmla="*/ 121393 h 166228"/>
                  <a:gd name="connsiteX2" fmla="*/ 0 w 222482"/>
                  <a:gd name="connsiteY2" fmla="*/ 166229 h 166228"/>
                  <a:gd name="connsiteX3" fmla="*/ 99435 w 222482"/>
                  <a:gd name="connsiteY3" fmla="*/ 24229 h 166228"/>
                  <a:gd name="connsiteX4" fmla="*/ 222481 w 222482"/>
                  <a:gd name="connsiteY4" fmla="*/ 11092 h 16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482" h="166228">
                    <a:moveTo>
                      <a:pt x="222483" y="11086"/>
                    </a:moveTo>
                    <a:cubicBezTo>
                      <a:pt x="222483" y="11086"/>
                      <a:pt x="207390" y="79029"/>
                      <a:pt x="146605" y="121393"/>
                    </a:cubicBezTo>
                    <a:cubicBezTo>
                      <a:pt x="85823" y="163752"/>
                      <a:pt x="56985" y="166229"/>
                      <a:pt x="0" y="166229"/>
                    </a:cubicBezTo>
                    <a:cubicBezTo>
                      <a:pt x="0" y="166229"/>
                      <a:pt x="2823" y="69568"/>
                      <a:pt x="99435" y="24229"/>
                    </a:cubicBezTo>
                    <a:cubicBezTo>
                      <a:pt x="196042" y="-21114"/>
                      <a:pt x="222481" y="11092"/>
                      <a:pt x="222481" y="11092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0" name="Freeform 749">
                <a:extLst>
                  <a:ext uri="{FF2B5EF4-FFF2-40B4-BE49-F238E27FC236}">
                    <a16:creationId xmlns:a16="http://schemas.microsoft.com/office/drawing/2014/main" id="{9A16534F-464E-BD04-78B7-6098488ABFB4}"/>
                  </a:ext>
                </a:extLst>
              </p:cNvPr>
              <p:cNvSpPr/>
              <p:nvPr/>
            </p:nvSpPr>
            <p:spPr>
              <a:xfrm>
                <a:off x="3618405" y="-642959"/>
                <a:ext cx="334370" cy="342042"/>
              </a:xfrm>
              <a:custGeom>
                <a:avLst/>
                <a:gdLst>
                  <a:gd name="connsiteX0" fmla="*/ 167185 w 334370"/>
                  <a:gd name="connsiteY0" fmla="*/ 310195 h 342042"/>
                  <a:gd name="connsiteX1" fmla="*/ 302527 w 334370"/>
                  <a:gd name="connsiteY1" fmla="*/ 171022 h 342042"/>
                  <a:gd name="connsiteX2" fmla="*/ 167185 w 334370"/>
                  <a:gd name="connsiteY2" fmla="*/ 31849 h 342042"/>
                  <a:gd name="connsiteX3" fmla="*/ 31844 w 334370"/>
                  <a:gd name="connsiteY3" fmla="*/ 171022 h 342042"/>
                  <a:gd name="connsiteX4" fmla="*/ 167185 w 334370"/>
                  <a:gd name="connsiteY4" fmla="*/ 310195 h 342042"/>
                  <a:gd name="connsiteX5" fmla="*/ 167185 w 334370"/>
                  <a:gd name="connsiteY5" fmla="*/ 342043 h 342042"/>
                  <a:gd name="connsiteX6" fmla="*/ 0 w 334370"/>
                  <a:gd name="connsiteY6" fmla="*/ 171017 h 342042"/>
                  <a:gd name="connsiteX7" fmla="*/ 167185 w 334370"/>
                  <a:gd name="connsiteY7" fmla="*/ 0 h 342042"/>
                  <a:gd name="connsiteX8" fmla="*/ 334371 w 334370"/>
                  <a:gd name="connsiteY8" fmla="*/ 171017 h 342042"/>
                  <a:gd name="connsiteX9" fmla="*/ 167185 w 334370"/>
                  <a:gd name="connsiteY9" fmla="*/ 342043 h 34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4370" h="342042">
                    <a:moveTo>
                      <a:pt x="167185" y="310195"/>
                    </a:moveTo>
                    <a:cubicBezTo>
                      <a:pt x="241768" y="310195"/>
                      <a:pt x="302527" y="248045"/>
                      <a:pt x="302527" y="171022"/>
                    </a:cubicBezTo>
                    <a:cubicBezTo>
                      <a:pt x="302527" y="94002"/>
                      <a:pt x="241769" y="31849"/>
                      <a:pt x="167185" y="31849"/>
                    </a:cubicBezTo>
                    <a:cubicBezTo>
                      <a:pt x="92602" y="31849"/>
                      <a:pt x="31844" y="93999"/>
                      <a:pt x="31844" y="171022"/>
                    </a:cubicBezTo>
                    <a:cubicBezTo>
                      <a:pt x="31844" y="248046"/>
                      <a:pt x="92602" y="310195"/>
                      <a:pt x="167185" y="310195"/>
                    </a:cubicBezTo>
                    <a:close/>
                    <a:moveTo>
                      <a:pt x="167185" y="342043"/>
                    </a:moveTo>
                    <a:cubicBezTo>
                      <a:pt x="74854" y="342043"/>
                      <a:pt x="0" y="265474"/>
                      <a:pt x="0" y="171017"/>
                    </a:cubicBezTo>
                    <a:cubicBezTo>
                      <a:pt x="0" y="76570"/>
                      <a:pt x="74849" y="0"/>
                      <a:pt x="167185" y="0"/>
                    </a:cubicBezTo>
                    <a:cubicBezTo>
                      <a:pt x="259521" y="0"/>
                      <a:pt x="334371" y="76569"/>
                      <a:pt x="334371" y="171017"/>
                    </a:cubicBezTo>
                    <a:cubicBezTo>
                      <a:pt x="334371" y="265473"/>
                      <a:pt x="259521" y="342043"/>
                      <a:pt x="167185" y="342043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1" name="Freeform 750">
                <a:extLst>
                  <a:ext uri="{FF2B5EF4-FFF2-40B4-BE49-F238E27FC236}">
                    <a16:creationId xmlns:a16="http://schemas.microsoft.com/office/drawing/2014/main" id="{96A299F3-013D-E39E-C04B-EDC662A0FEA4}"/>
                  </a:ext>
                </a:extLst>
              </p:cNvPr>
              <p:cNvSpPr/>
              <p:nvPr/>
            </p:nvSpPr>
            <p:spPr>
              <a:xfrm>
                <a:off x="3735432" y="-643645"/>
                <a:ext cx="206126" cy="171706"/>
              </a:xfrm>
              <a:custGeom>
                <a:avLst/>
                <a:gdLst>
                  <a:gd name="connsiteX0" fmla="*/ 1 w 206126"/>
                  <a:gd name="connsiteY0" fmla="*/ 7945 h 171706"/>
                  <a:gd name="connsiteX1" fmla="*/ 70252 w 206126"/>
                  <a:gd name="connsiteY1" fmla="*/ 124378 h 171706"/>
                  <a:gd name="connsiteX2" fmla="*/ 205994 w 206126"/>
                  <a:gd name="connsiteY2" fmla="*/ 171706 h 171706"/>
                  <a:gd name="connsiteX3" fmla="*/ 131599 w 206126"/>
                  <a:gd name="connsiteY3" fmla="*/ 21492 h 171706"/>
                  <a:gd name="connsiteX4" fmla="*/ 0 w 206126"/>
                  <a:gd name="connsiteY4" fmla="*/ 7949 h 17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126" h="171706">
                    <a:moveTo>
                      <a:pt x="1" y="7945"/>
                    </a:moveTo>
                    <a:cubicBezTo>
                      <a:pt x="1" y="7945"/>
                      <a:pt x="13975" y="79663"/>
                      <a:pt x="70252" y="124378"/>
                    </a:cubicBezTo>
                    <a:cubicBezTo>
                      <a:pt x="126530" y="169095"/>
                      <a:pt x="153235" y="171706"/>
                      <a:pt x="205994" y="171706"/>
                    </a:cubicBezTo>
                    <a:cubicBezTo>
                      <a:pt x="205994" y="171706"/>
                      <a:pt x="212654" y="59977"/>
                      <a:pt x="131599" y="21492"/>
                    </a:cubicBezTo>
                    <a:cubicBezTo>
                      <a:pt x="50547" y="-16996"/>
                      <a:pt x="0" y="7949"/>
                      <a:pt x="0" y="7949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2" name="Freeform 751">
                <a:extLst>
                  <a:ext uri="{FF2B5EF4-FFF2-40B4-BE49-F238E27FC236}">
                    <a16:creationId xmlns:a16="http://schemas.microsoft.com/office/drawing/2014/main" id="{02F760D0-8F76-96EE-5917-C5561F9C2D4C}"/>
                  </a:ext>
                </a:extLst>
              </p:cNvPr>
              <p:cNvSpPr/>
              <p:nvPr/>
            </p:nvSpPr>
            <p:spPr>
              <a:xfrm>
                <a:off x="3618395" y="-643642"/>
                <a:ext cx="205591" cy="157131"/>
              </a:xfrm>
              <a:custGeom>
                <a:avLst/>
                <a:gdLst>
                  <a:gd name="connsiteX0" fmla="*/ 205591 w 205591"/>
                  <a:gd name="connsiteY0" fmla="*/ 10476 h 157131"/>
                  <a:gd name="connsiteX1" fmla="*/ 135475 w 205591"/>
                  <a:gd name="connsiteY1" fmla="*/ 114747 h 157131"/>
                  <a:gd name="connsiteX2" fmla="*/ 0 w 205591"/>
                  <a:gd name="connsiteY2" fmla="*/ 157131 h 157131"/>
                  <a:gd name="connsiteX3" fmla="*/ 91878 w 205591"/>
                  <a:gd name="connsiteY3" fmla="*/ 22901 h 157131"/>
                  <a:gd name="connsiteX4" fmla="*/ 205590 w 205591"/>
                  <a:gd name="connsiteY4" fmla="*/ 10483 h 157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91" h="157131">
                    <a:moveTo>
                      <a:pt x="205591" y="10476"/>
                    </a:moveTo>
                    <a:cubicBezTo>
                      <a:pt x="205591" y="10476"/>
                      <a:pt x="191644" y="74700"/>
                      <a:pt x="135475" y="114747"/>
                    </a:cubicBezTo>
                    <a:cubicBezTo>
                      <a:pt x="79308" y="154790"/>
                      <a:pt x="52659" y="157131"/>
                      <a:pt x="0" y="157131"/>
                    </a:cubicBezTo>
                    <a:cubicBezTo>
                      <a:pt x="0" y="157131"/>
                      <a:pt x="2608" y="65751"/>
                      <a:pt x="91878" y="22901"/>
                    </a:cubicBezTo>
                    <a:cubicBezTo>
                      <a:pt x="181152" y="-19955"/>
                      <a:pt x="205590" y="10483"/>
                      <a:pt x="205590" y="10483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3" name="Freeform 752">
                <a:extLst>
                  <a:ext uri="{FF2B5EF4-FFF2-40B4-BE49-F238E27FC236}">
                    <a16:creationId xmlns:a16="http://schemas.microsoft.com/office/drawing/2014/main" id="{6210CDA4-FFDC-1CE0-1340-9D3258AAA313}"/>
                  </a:ext>
                </a:extLst>
              </p:cNvPr>
              <p:cNvSpPr/>
              <p:nvPr/>
            </p:nvSpPr>
            <p:spPr>
              <a:xfrm>
                <a:off x="3735429" y="-746252"/>
                <a:ext cx="150466" cy="153914"/>
              </a:xfrm>
              <a:custGeom>
                <a:avLst/>
                <a:gdLst>
                  <a:gd name="connsiteX0" fmla="*/ 150467 w 150466"/>
                  <a:gd name="connsiteY0" fmla="*/ 76957 h 153914"/>
                  <a:gd name="connsiteX1" fmla="*/ 75232 w 150466"/>
                  <a:gd name="connsiteY1" fmla="*/ 153914 h 153914"/>
                  <a:gd name="connsiteX2" fmla="*/ 0 w 150466"/>
                  <a:gd name="connsiteY2" fmla="*/ 76957 h 153914"/>
                  <a:gd name="connsiteX3" fmla="*/ 75232 w 150466"/>
                  <a:gd name="connsiteY3" fmla="*/ 0 h 153914"/>
                  <a:gd name="connsiteX4" fmla="*/ 150467 w 150466"/>
                  <a:gd name="connsiteY4" fmla="*/ 76957 h 153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466" h="153914">
                    <a:moveTo>
                      <a:pt x="150467" y="76957"/>
                    </a:moveTo>
                    <a:cubicBezTo>
                      <a:pt x="150467" y="119462"/>
                      <a:pt x="116782" y="153914"/>
                      <a:pt x="75232" y="153914"/>
                    </a:cubicBezTo>
                    <a:cubicBezTo>
                      <a:pt x="33682" y="153914"/>
                      <a:pt x="0" y="119462"/>
                      <a:pt x="0" y="76957"/>
                    </a:cubicBezTo>
                    <a:cubicBezTo>
                      <a:pt x="0" y="34455"/>
                      <a:pt x="33682" y="0"/>
                      <a:pt x="75232" y="0"/>
                    </a:cubicBezTo>
                    <a:cubicBezTo>
                      <a:pt x="116782" y="0"/>
                      <a:pt x="150467" y="34456"/>
                      <a:pt x="150467" y="76957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4" name="Freeform 753">
                <a:extLst>
                  <a:ext uri="{FF2B5EF4-FFF2-40B4-BE49-F238E27FC236}">
                    <a16:creationId xmlns:a16="http://schemas.microsoft.com/office/drawing/2014/main" id="{6C50F177-52F6-B031-9192-D89A7033252C}"/>
                  </a:ext>
                </a:extLst>
              </p:cNvPr>
              <p:cNvSpPr/>
              <p:nvPr/>
            </p:nvSpPr>
            <p:spPr>
              <a:xfrm>
                <a:off x="3390074" y="-317062"/>
                <a:ext cx="84260" cy="69821"/>
              </a:xfrm>
              <a:custGeom>
                <a:avLst/>
                <a:gdLst>
                  <a:gd name="connsiteX0" fmla="*/ 0 w 84260"/>
                  <a:gd name="connsiteY0" fmla="*/ 1990 h 69821"/>
                  <a:gd name="connsiteX1" fmla="*/ 36564 w 84260"/>
                  <a:gd name="connsiteY1" fmla="*/ 69821 h 69821"/>
                  <a:gd name="connsiteX2" fmla="*/ 84260 w 84260"/>
                  <a:gd name="connsiteY2" fmla="*/ 0 h 69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4260" h="69821">
                    <a:moveTo>
                      <a:pt x="0" y="1990"/>
                    </a:moveTo>
                    <a:lnTo>
                      <a:pt x="36564" y="69821"/>
                    </a:lnTo>
                    <a:lnTo>
                      <a:pt x="84260" y="0"/>
                    </a:ln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5" name="Freeform 754">
                <a:extLst>
                  <a:ext uri="{FF2B5EF4-FFF2-40B4-BE49-F238E27FC236}">
                    <a16:creationId xmlns:a16="http://schemas.microsoft.com/office/drawing/2014/main" id="{761843E9-48C3-EC34-7BA1-D08F3E14BDDD}"/>
                  </a:ext>
                </a:extLst>
              </p:cNvPr>
              <p:cNvSpPr/>
              <p:nvPr/>
            </p:nvSpPr>
            <p:spPr>
              <a:xfrm>
                <a:off x="3366553" y="-267075"/>
                <a:ext cx="120918" cy="205327"/>
              </a:xfrm>
              <a:custGeom>
                <a:avLst/>
                <a:gdLst>
                  <a:gd name="connsiteX0" fmla="*/ 58983 w 120918"/>
                  <a:gd name="connsiteY0" fmla="*/ 0 h 205327"/>
                  <a:gd name="connsiteX1" fmla="*/ 0 w 120918"/>
                  <a:gd name="connsiteY1" fmla="*/ 149957 h 205327"/>
                  <a:gd name="connsiteX2" fmla="*/ 58983 w 120918"/>
                  <a:gd name="connsiteY2" fmla="*/ 205328 h 205327"/>
                  <a:gd name="connsiteX3" fmla="*/ 120918 w 120918"/>
                  <a:gd name="connsiteY3" fmla="*/ 150842 h 205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918" h="205327">
                    <a:moveTo>
                      <a:pt x="58983" y="0"/>
                    </a:moveTo>
                    <a:lnTo>
                      <a:pt x="0" y="149957"/>
                    </a:lnTo>
                    <a:lnTo>
                      <a:pt x="58983" y="205328"/>
                    </a:lnTo>
                    <a:lnTo>
                      <a:pt x="120918" y="150842"/>
                    </a:ln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6" name="Freeform 755">
                <a:extLst>
                  <a:ext uri="{FF2B5EF4-FFF2-40B4-BE49-F238E27FC236}">
                    <a16:creationId xmlns:a16="http://schemas.microsoft.com/office/drawing/2014/main" id="{696AA039-7607-F687-BE60-D119F9272078}"/>
                  </a:ext>
                </a:extLst>
              </p:cNvPr>
              <p:cNvSpPr/>
              <p:nvPr/>
            </p:nvSpPr>
            <p:spPr>
              <a:xfrm>
                <a:off x="3666171" y="-300913"/>
                <a:ext cx="47765" cy="47766"/>
              </a:xfrm>
              <a:custGeom>
                <a:avLst/>
                <a:gdLst>
                  <a:gd name="connsiteX0" fmla="*/ 47766 w 47765"/>
                  <a:gd name="connsiteY0" fmla="*/ 23881 h 47766"/>
                  <a:gd name="connsiteX1" fmla="*/ 23881 w 47765"/>
                  <a:gd name="connsiteY1" fmla="*/ 47766 h 47766"/>
                  <a:gd name="connsiteX2" fmla="*/ 0 w 47765"/>
                  <a:gd name="connsiteY2" fmla="*/ 23881 h 47766"/>
                  <a:gd name="connsiteX3" fmla="*/ 23881 w 47765"/>
                  <a:gd name="connsiteY3" fmla="*/ 0 h 47766"/>
                  <a:gd name="connsiteX4" fmla="*/ 47766 w 47765"/>
                  <a:gd name="connsiteY4" fmla="*/ 23881 h 4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65" h="47766">
                    <a:moveTo>
                      <a:pt x="47766" y="23881"/>
                    </a:moveTo>
                    <a:cubicBezTo>
                      <a:pt x="47766" y="37074"/>
                      <a:pt x="37074" y="47766"/>
                      <a:pt x="23881" y="47766"/>
                    </a:cubicBezTo>
                    <a:cubicBezTo>
                      <a:pt x="10692" y="47766"/>
                      <a:pt x="0" y="37074"/>
                      <a:pt x="0" y="23881"/>
                    </a:cubicBezTo>
                    <a:cubicBezTo>
                      <a:pt x="0" y="10692"/>
                      <a:pt x="10692" y="0"/>
                      <a:pt x="23881" y="0"/>
                    </a:cubicBezTo>
                    <a:cubicBezTo>
                      <a:pt x="37074" y="0"/>
                      <a:pt x="47766" y="10692"/>
                      <a:pt x="47766" y="23881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7" name="Freeform 756">
                <a:extLst>
                  <a:ext uri="{FF2B5EF4-FFF2-40B4-BE49-F238E27FC236}">
                    <a16:creationId xmlns:a16="http://schemas.microsoft.com/office/drawing/2014/main" id="{D3BF256E-CC64-F999-BF9D-E48235417B36}"/>
                  </a:ext>
                </a:extLst>
              </p:cNvPr>
              <p:cNvSpPr/>
              <p:nvPr/>
            </p:nvSpPr>
            <p:spPr>
              <a:xfrm>
                <a:off x="3713937" y="-253147"/>
                <a:ext cx="47766" cy="47765"/>
              </a:xfrm>
              <a:custGeom>
                <a:avLst/>
                <a:gdLst>
                  <a:gd name="connsiteX0" fmla="*/ 47766 w 47766"/>
                  <a:gd name="connsiteY0" fmla="*/ 23881 h 47765"/>
                  <a:gd name="connsiteX1" fmla="*/ 23885 w 47766"/>
                  <a:gd name="connsiteY1" fmla="*/ 47766 h 47765"/>
                  <a:gd name="connsiteX2" fmla="*/ 0 w 47766"/>
                  <a:gd name="connsiteY2" fmla="*/ 23881 h 47765"/>
                  <a:gd name="connsiteX3" fmla="*/ 23885 w 47766"/>
                  <a:gd name="connsiteY3" fmla="*/ 0 h 47765"/>
                  <a:gd name="connsiteX4" fmla="*/ 47766 w 47766"/>
                  <a:gd name="connsiteY4" fmla="*/ 23881 h 47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66" h="47765">
                    <a:moveTo>
                      <a:pt x="47766" y="23881"/>
                    </a:moveTo>
                    <a:cubicBezTo>
                      <a:pt x="47766" y="37074"/>
                      <a:pt x="37074" y="47766"/>
                      <a:pt x="23885" y="47766"/>
                    </a:cubicBezTo>
                    <a:cubicBezTo>
                      <a:pt x="10692" y="47766"/>
                      <a:pt x="0" y="37074"/>
                      <a:pt x="0" y="23881"/>
                    </a:cubicBezTo>
                    <a:cubicBezTo>
                      <a:pt x="0" y="10692"/>
                      <a:pt x="10692" y="0"/>
                      <a:pt x="23885" y="0"/>
                    </a:cubicBezTo>
                    <a:cubicBezTo>
                      <a:pt x="37074" y="0"/>
                      <a:pt x="47766" y="10692"/>
                      <a:pt x="47766" y="23881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8" name="Freeform 757">
                <a:extLst>
                  <a:ext uri="{FF2B5EF4-FFF2-40B4-BE49-F238E27FC236}">
                    <a16:creationId xmlns:a16="http://schemas.microsoft.com/office/drawing/2014/main" id="{FF4DE06F-E830-65BC-0272-4C9BA3473B8A}"/>
                  </a:ext>
                </a:extLst>
              </p:cNvPr>
              <p:cNvSpPr/>
              <p:nvPr/>
            </p:nvSpPr>
            <p:spPr>
              <a:xfrm>
                <a:off x="3777621" y="-221307"/>
                <a:ext cx="47769" cy="47765"/>
              </a:xfrm>
              <a:custGeom>
                <a:avLst/>
                <a:gdLst>
                  <a:gd name="connsiteX0" fmla="*/ 47769 w 47769"/>
                  <a:gd name="connsiteY0" fmla="*/ 23885 h 47765"/>
                  <a:gd name="connsiteX1" fmla="*/ 23885 w 47769"/>
                  <a:gd name="connsiteY1" fmla="*/ 47766 h 47765"/>
                  <a:gd name="connsiteX2" fmla="*/ 0 w 47769"/>
                  <a:gd name="connsiteY2" fmla="*/ 23885 h 47765"/>
                  <a:gd name="connsiteX3" fmla="*/ 23885 w 47769"/>
                  <a:gd name="connsiteY3" fmla="*/ 0 h 47765"/>
                  <a:gd name="connsiteX4" fmla="*/ 47769 w 47769"/>
                  <a:gd name="connsiteY4" fmla="*/ 23885 h 47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69" h="47765">
                    <a:moveTo>
                      <a:pt x="47769" y="23885"/>
                    </a:moveTo>
                    <a:cubicBezTo>
                      <a:pt x="47769" y="37074"/>
                      <a:pt x="37074" y="47766"/>
                      <a:pt x="23885" y="47766"/>
                    </a:cubicBezTo>
                    <a:cubicBezTo>
                      <a:pt x="10692" y="47766"/>
                      <a:pt x="0" y="37074"/>
                      <a:pt x="0" y="23885"/>
                    </a:cubicBezTo>
                    <a:cubicBezTo>
                      <a:pt x="0" y="10692"/>
                      <a:pt x="10692" y="0"/>
                      <a:pt x="23885" y="0"/>
                    </a:cubicBezTo>
                    <a:cubicBezTo>
                      <a:pt x="37074" y="0"/>
                      <a:pt x="47769" y="10692"/>
                      <a:pt x="47769" y="23885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9" name="Freeform 758">
                <a:extLst>
                  <a:ext uri="{FF2B5EF4-FFF2-40B4-BE49-F238E27FC236}">
                    <a16:creationId xmlns:a16="http://schemas.microsoft.com/office/drawing/2014/main" id="{DF084326-3859-D053-EED8-36898E86E09A}"/>
                  </a:ext>
                </a:extLst>
              </p:cNvPr>
              <p:cNvSpPr/>
              <p:nvPr/>
            </p:nvSpPr>
            <p:spPr>
              <a:xfrm>
                <a:off x="3841313" y="-253147"/>
                <a:ext cx="47765" cy="47765"/>
              </a:xfrm>
              <a:custGeom>
                <a:avLst/>
                <a:gdLst>
                  <a:gd name="connsiteX0" fmla="*/ 47766 w 47765"/>
                  <a:gd name="connsiteY0" fmla="*/ 23881 h 47765"/>
                  <a:gd name="connsiteX1" fmla="*/ 23881 w 47765"/>
                  <a:gd name="connsiteY1" fmla="*/ 47766 h 47765"/>
                  <a:gd name="connsiteX2" fmla="*/ 0 w 47765"/>
                  <a:gd name="connsiteY2" fmla="*/ 23881 h 47765"/>
                  <a:gd name="connsiteX3" fmla="*/ 23881 w 47765"/>
                  <a:gd name="connsiteY3" fmla="*/ 0 h 47765"/>
                  <a:gd name="connsiteX4" fmla="*/ 47766 w 47765"/>
                  <a:gd name="connsiteY4" fmla="*/ 23881 h 47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65" h="47765">
                    <a:moveTo>
                      <a:pt x="47766" y="23881"/>
                    </a:moveTo>
                    <a:cubicBezTo>
                      <a:pt x="47766" y="37074"/>
                      <a:pt x="37074" y="47766"/>
                      <a:pt x="23881" y="47766"/>
                    </a:cubicBezTo>
                    <a:cubicBezTo>
                      <a:pt x="10692" y="47766"/>
                      <a:pt x="0" y="37074"/>
                      <a:pt x="0" y="23881"/>
                    </a:cubicBezTo>
                    <a:cubicBezTo>
                      <a:pt x="0" y="10692"/>
                      <a:pt x="10692" y="0"/>
                      <a:pt x="23881" y="0"/>
                    </a:cubicBezTo>
                    <a:cubicBezTo>
                      <a:pt x="37074" y="0"/>
                      <a:pt x="47766" y="10692"/>
                      <a:pt x="47766" y="23881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0" name="Freeform 759">
                <a:extLst>
                  <a:ext uri="{FF2B5EF4-FFF2-40B4-BE49-F238E27FC236}">
                    <a16:creationId xmlns:a16="http://schemas.microsoft.com/office/drawing/2014/main" id="{ADC79E27-E991-F5F3-1606-97C4137B1407}"/>
                  </a:ext>
                </a:extLst>
              </p:cNvPr>
              <p:cNvSpPr/>
              <p:nvPr/>
            </p:nvSpPr>
            <p:spPr>
              <a:xfrm>
                <a:off x="3873157" y="-300913"/>
                <a:ext cx="47765" cy="47766"/>
              </a:xfrm>
              <a:custGeom>
                <a:avLst/>
                <a:gdLst>
                  <a:gd name="connsiteX0" fmla="*/ 47766 w 47765"/>
                  <a:gd name="connsiteY0" fmla="*/ 23881 h 47766"/>
                  <a:gd name="connsiteX1" fmla="*/ 23881 w 47765"/>
                  <a:gd name="connsiteY1" fmla="*/ 47766 h 47766"/>
                  <a:gd name="connsiteX2" fmla="*/ 0 w 47765"/>
                  <a:gd name="connsiteY2" fmla="*/ 23881 h 47766"/>
                  <a:gd name="connsiteX3" fmla="*/ 23881 w 47765"/>
                  <a:gd name="connsiteY3" fmla="*/ 0 h 47766"/>
                  <a:gd name="connsiteX4" fmla="*/ 47766 w 47765"/>
                  <a:gd name="connsiteY4" fmla="*/ 23881 h 4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65" h="47766">
                    <a:moveTo>
                      <a:pt x="47766" y="23881"/>
                    </a:moveTo>
                    <a:cubicBezTo>
                      <a:pt x="47766" y="37074"/>
                      <a:pt x="37074" y="47766"/>
                      <a:pt x="23881" y="47766"/>
                    </a:cubicBezTo>
                    <a:cubicBezTo>
                      <a:pt x="10692" y="47766"/>
                      <a:pt x="0" y="37074"/>
                      <a:pt x="0" y="23881"/>
                    </a:cubicBezTo>
                    <a:cubicBezTo>
                      <a:pt x="0" y="10692"/>
                      <a:pt x="10692" y="0"/>
                      <a:pt x="23881" y="0"/>
                    </a:cubicBezTo>
                    <a:cubicBezTo>
                      <a:pt x="37074" y="0"/>
                      <a:pt x="47766" y="10692"/>
                      <a:pt x="47766" y="23881"/>
                    </a:cubicBezTo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1" name="Freeform 760">
                <a:extLst>
                  <a:ext uri="{FF2B5EF4-FFF2-40B4-BE49-F238E27FC236}">
                    <a16:creationId xmlns:a16="http://schemas.microsoft.com/office/drawing/2014/main" id="{A55EE7F9-CE18-DD85-CE17-DB1944DA0EED}"/>
                  </a:ext>
                </a:extLst>
              </p:cNvPr>
              <p:cNvSpPr/>
              <p:nvPr/>
            </p:nvSpPr>
            <p:spPr>
              <a:xfrm>
                <a:off x="3147543" y="-332164"/>
                <a:ext cx="246712" cy="230319"/>
              </a:xfrm>
              <a:custGeom>
                <a:avLst/>
                <a:gdLst>
                  <a:gd name="connsiteX0" fmla="*/ 28958 w 246712"/>
                  <a:gd name="connsiteY0" fmla="*/ 223544 h 230319"/>
                  <a:gd name="connsiteX1" fmla="*/ 35361 w 246712"/>
                  <a:gd name="connsiteY1" fmla="*/ 214762 h 230319"/>
                  <a:gd name="connsiteX2" fmla="*/ 53658 w 246712"/>
                  <a:gd name="connsiteY2" fmla="*/ 191106 h 230319"/>
                  <a:gd name="connsiteX3" fmla="*/ 117677 w 246712"/>
                  <a:gd name="connsiteY3" fmla="*/ 119270 h 230319"/>
                  <a:gd name="connsiteX4" fmla="*/ 237168 w 246712"/>
                  <a:gd name="connsiteY4" fmla="*/ 30516 h 230319"/>
                  <a:gd name="connsiteX5" fmla="*/ 245374 w 246712"/>
                  <a:gd name="connsiteY5" fmla="*/ 9545 h 230319"/>
                  <a:gd name="connsiteX6" fmla="*/ 224406 w 246712"/>
                  <a:gd name="connsiteY6" fmla="*/ 1339 h 230319"/>
                  <a:gd name="connsiteX7" fmla="*/ 95154 w 246712"/>
                  <a:gd name="connsiteY7" fmla="*/ 96755 h 230319"/>
                  <a:gd name="connsiteX8" fmla="*/ 28805 w 246712"/>
                  <a:gd name="connsiteY8" fmla="*/ 171198 h 230319"/>
                  <a:gd name="connsiteX9" fmla="*/ 9813 w 246712"/>
                  <a:gd name="connsiteY9" fmla="*/ 195746 h 230319"/>
                  <a:gd name="connsiteX10" fmla="*/ 2889 w 246712"/>
                  <a:gd name="connsiteY10" fmla="*/ 205251 h 230319"/>
                  <a:gd name="connsiteX11" fmla="*/ 6778 w 246712"/>
                  <a:gd name="connsiteY11" fmla="*/ 227430 h 230319"/>
                  <a:gd name="connsiteX12" fmla="*/ 28958 w 246712"/>
                  <a:gd name="connsiteY12" fmla="*/ 223541 h 230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712" h="230319">
                    <a:moveTo>
                      <a:pt x="28958" y="223544"/>
                    </a:moveTo>
                    <a:cubicBezTo>
                      <a:pt x="30041" y="221998"/>
                      <a:pt x="32204" y="219002"/>
                      <a:pt x="35361" y="214762"/>
                    </a:cubicBezTo>
                    <a:cubicBezTo>
                      <a:pt x="40664" y="207636"/>
                      <a:pt x="46789" y="199680"/>
                      <a:pt x="53658" y="191106"/>
                    </a:cubicBezTo>
                    <a:cubicBezTo>
                      <a:pt x="73286" y="166600"/>
                      <a:pt x="94862" y="142093"/>
                      <a:pt x="117677" y="119270"/>
                    </a:cubicBezTo>
                    <a:cubicBezTo>
                      <a:pt x="158943" y="77981"/>
                      <a:pt x="199518" y="46984"/>
                      <a:pt x="237168" y="30516"/>
                    </a:cubicBezTo>
                    <a:cubicBezTo>
                      <a:pt x="245224" y="26992"/>
                      <a:pt x="248898" y="17602"/>
                      <a:pt x="245374" y="9545"/>
                    </a:cubicBezTo>
                    <a:cubicBezTo>
                      <a:pt x="241849" y="1488"/>
                      <a:pt x="232463" y="-2186"/>
                      <a:pt x="224406" y="1339"/>
                    </a:cubicBezTo>
                    <a:cubicBezTo>
                      <a:pt x="182470" y="19682"/>
                      <a:pt x="138982" y="52904"/>
                      <a:pt x="95154" y="96755"/>
                    </a:cubicBezTo>
                    <a:cubicBezTo>
                      <a:pt x="71442" y="120474"/>
                      <a:pt x="49117" y="145838"/>
                      <a:pt x="28805" y="171198"/>
                    </a:cubicBezTo>
                    <a:cubicBezTo>
                      <a:pt x="21693" y="180074"/>
                      <a:pt x="15335" y="188329"/>
                      <a:pt x="9813" y="195746"/>
                    </a:cubicBezTo>
                    <a:cubicBezTo>
                      <a:pt x="6476" y="200233"/>
                      <a:pt x="4139" y="203469"/>
                      <a:pt x="2889" y="205251"/>
                    </a:cubicBezTo>
                    <a:cubicBezTo>
                      <a:pt x="-2160" y="212449"/>
                      <a:pt x="-421" y="222378"/>
                      <a:pt x="6778" y="227430"/>
                    </a:cubicBezTo>
                    <a:cubicBezTo>
                      <a:pt x="13977" y="232479"/>
                      <a:pt x="23909" y="230740"/>
                      <a:pt x="28958" y="223541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2" name="Freeform 761">
                <a:extLst>
                  <a:ext uri="{FF2B5EF4-FFF2-40B4-BE49-F238E27FC236}">
                    <a16:creationId xmlns:a16="http://schemas.microsoft.com/office/drawing/2014/main" id="{C95C3297-FEA8-3DEA-08D9-F9669C976138}"/>
                  </a:ext>
                </a:extLst>
              </p:cNvPr>
              <p:cNvSpPr/>
              <p:nvPr/>
            </p:nvSpPr>
            <p:spPr>
              <a:xfrm>
                <a:off x="3594511" y="-347148"/>
                <a:ext cx="137415" cy="129331"/>
              </a:xfrm>
              <a:custGeom>
                <a:avLst/>
                <a:gdLst>
                  <a:gd name="connsiteX0" fmla="*/ 29921 w 137415"/>
                  <a:gd name="connsiteY0" fmla="*/ 121002 h 129331"/>
                  <a:gd name="connsiteX1" fmla="*/ 32387 w 137415"/>
                  <a:gd name="connsiteY1" fmla="*/ 116848 h 129331"/>
                  <a:gd name="connsiteX2" fmla="*/ 40516 w 137415"/>
                  <a:gd name="connsiteY2" fmla="*/ 104750 h 129331"/>
                  <a:gd name="connsiteX3" fmla="*/ 73350 w 137415"/>
                  <a:gd name="connsiteY3" fmla="*/ 67579 h 129331"/>
                  <a:gd name="connsiteX4" fmla="*/ 128131 w 137415"/>
                  <a:gd name="connsiteY4" fmla="*/ 30398 h 129331"/>
                  <a:gd name="connsiteX5" fmla="*/ 135959 w 137415"/>
                  <a:gd name="connsiteY5" fmla="*/ 9284 h 129331"/>
                  <a:gd name="connsiteX6" fmla="*/ 114845 w 137415"/>
                  <a:gd name="connsiteY6" fmla="*/ 1457 h 129331"/>
                  <a:gd name="connsiteX7" fmla="*/ 51691 w 137415"/>
                  <a:gd name="connsiteY7" fmla="*/ 44236 h 129331"/>
                  <a:gd name="connsiteX8" fmla="*/ 14690 w 137415"/>
                  <a:gd name="connsiteY8" fmla="*/ 86123 h 129331"/>
                  <a:gd name="connsiteX9" fmla="*/ 1931 w 137415"/>
                  <a:gd name="connsiteY9" fmla="*/ 105810 h 129331"/>
                  <a:gd name="connsiteX10" fmla="*/ 8332 w 137415"/>
                  <a:gd name="connsiteY10" fmla="*/ 127399 h 129331"/>
                  <a:gd name="connsiteX11" fmla="*/ 29921 w 137415"/>
                  <a:gd name="connsiteY11" fmla="*/ 121003 h 129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7415" h="129331">
                    <a:moveTo>
                      <a:pt x="29921" y="121002"/>
                    </a:moveTo>
                    <a:cubicBezTo>
                      <a:pt x="30265" y="120363"/>
                      <a:pt x="31088" y="118943"/>
                      <a:pt x="32387" y="116848"/>
                    </a:cubicBezTo>
                    <a:cubicBezTo>
                      <a:pt x="34630" y="113227"/>
                      <a:pt x="37339" y="109157"/>
                      <a:pt x="40516" y="104750"/>
                    </a:cubicBezTo>
                    <a:cubicBezTo>
                      <a:pt x="49652" y="92085"/>
                      <a:pt x="60612" y="79396"/>
                      <a:pt x="73350" y="67579"/>
                    </a:cubicBezTo>
                    <a:cubicBezTo>
                      <a:pt x="89877" y="52251"/>
                      <a:pt x="108153" y="39569"/>
                      <a:pt x="128131" y="30398"/>
                    </a:cubicBezTo>
                    <a:cubicBezTo>
                      <a:pt x="136126" y="26727"/>
                      <a:pt x="139630" y="17274"/>
                      <a:pt x="135959" y="9284"/>
                    </a:cubicBezTo>
                    <a:cubicBezTo>
                      <a:pt x="132292" y="1293"/>
                      <a:pt x="122839" y="-2214"/>
                      <a:pt x="114845" y="1457"/>
                    </a:cubicBezTo>
                    <a:cubicBezTo>
                      <a:pt x="91613" y="12121"/>
                      <a:pt x="70572" y="26720"/>
                      <a:pt x="51691" y="44236"/>
                    </a:cubicBezTo>
                    <a:cubicBezTo>
                      <a:pt x="37315" y="57575"/>
                      <a:pt x="24994" y="71837"/>
                      <a:pt x="14690" y="86123"/>
                    </a:cubicBezTo>
                    <a:cubicBezTo>
                      <a:pt x="8440" y="94791"/>
                      <a:pt x="4192" y="101650"/>
                      <a:pt x="1931" y="105810"/>
                    </a:cubicBezTo>
                    <a:cubicBezTo>
                      <a:pt x="-2264" y="113540"/>
                      <a:pt x="601" y="123204"/>
                      <a:pt x="8332" y="127399"/>
                    </a:cubicBezTo>
                    <a:cubicBezTo>
                      <a:pt x="16058" y="131594"/>
                      <a:pt x="25726" y="128733"/>
                      <a:pt x="29921" y="121003"/>
                    </a:cubicBezTo>
                    <a:close/>
                  </a:path>
                </a:pathLst>
              </a:custGeom>
              <a:grpFill/>
              <a:ln w="8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63" name="Group 762">
            <a:extLst>
              <a:ext uri="{FF2B5EF4-FFF2-40B4-BE49-F238E27FC236}">
                <a16:creationId xmlns:a16="http://schemas.microsoft.com/office/drawing/2014/main" id="{32464BB0-A08D-4D70-4178-D1EF7ABBFF10}"/>
              </a:ext>
            </a:extLst>
          </p:cNvPr>
          <p:cNvGrpSpPr/>
          <p:nvPr/>
        </p:nvGrpSpPr>
        <p:grpSpPr>
          <a:xfrm>
            <a:off x="6662447" y="962752"/>
            <a:ext cx="672662" cy="704468"/>
            <a:chOff x="3370894" y="4093778"/>
            <a:chExt cx="672662" cy="704468"/>
          </a:xfrm>
        </p:grpSpPr>
        <p:grpSp>
          <p:nvGrpSpPr>
            <p:cNvPr id="714" name="Group 713">
              <a:extLst>
                <a:ext uri="{FF2B5EF4-FFF2-40B4-BE49-F238E27FC236}">
                  <a16:creationId xmlns:a16="http://schemas.microsoft.com/office/drawing/2014/main" id="{A96D8B3D-AF27-A411-4622-D1E8388AD77B}"/>
                </a:ext>
              </a:extLst>
            </p:cNvPr>
            <p:cNvGrpSpPr/>
            <p:nvPr/>
          </p:nvGrpSpPr>
          <p:grpSpPr>
            <a:xfrm>
              <a:off x="3370894" y="4093778"/>
              <a:ext cx="672662" cy="704468"/>
              <a:chOff x="4214648" y="1629104"/>
              <a:chExt cx="672662" cy="704468"/>
            </a:xfrm>
          </p:grpSpPr>
          <p:sp>
            <p:nvSpPr>
              <p:cNvPr id="715" name="Rounded Rectangle 714">
                <a:extLst>
                  <a:ext uri="{FF2B5EF4-FFF2-40B4-BE49-F238E27FC236}">
                    <a16:creationId xmlns:a16="http://schemas.microsoft.com/office/drawing/2014/main" id="{A72B394E-CFC3-54E9-93A9-3C3E6F0928DB}"/>
                  </a:ext>
                </a:extLst>
              </p:cNvPr>
              <p:cNvSpPr/>
              <p:nvPr/>
            </p:nvSpPr>
            <p:spPr>
              <a:xfrm>
                <a:off x="4214648" y="1629104"/>
                <a:ext cx="672662" cy="704468"/>
              </a:xfrm>
              <a:prstGeom prst="roundRect">
                <a:avLst>
                  <a:gd name="adj" fmla="val 11028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716" name="TextBox 715">
                <a:extLst>
                  <a:ext uri="{FF2B5EF4-FFF2-40B4-BE49-F238E27FC236}">
                    <a16:creationId xmlns:a16="http://schemas.microsoft.com/office/drawing/2014/main" id="{ADA51F5E-AD51-E124-B1CE-3AA5641CEE2E}"/>
                  </a:ext>
                </a:extLst>
              </p:cNvPr>
              <p:cNvSpPr txBox="1"/>
              <p:nvPr/>
            </p:nvSpPr>
            <p:spPr>
              <a:xfrm>
                <a:off x="4328280" y="1986455"/>
                <a:ext cx="4395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0-24</a:t>
                </a:r>
                <a:endParaRPr kumimoji="0" lang="es-ES_tradnl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17" name="Freeform 716">
                <a:extLst>
                  <a:ext uri="{FF2B5EF4-FFF2-40B4-BE49-F238E27FC236}">
                    <a16:creationId xmlns:a16="http://schemas.microsoft.com/office/drawing/2014/main" id="{3F88EB2A-38F3-2A01-12F8-F17ABD55345B}"/>
                  </a:ext>
                </a:extLst>
              </p:cNvPr>
              <p:cNvSpPr/>
              <p:nvPr/>
            </p:nvSpPr>
            <p:spPr>
              <a:xfrm>
                <a:off x="4214648" y="2244233"/>
                <a:ext cx="672662" cy="89338"/>
              </a:xfrm>
              <a:custGeom>
                <a:avLst/>
                <a:gdLst>
                  <a:gd name="connsiteX0" fmla="*/ 0 w 672662"/>
                  <a:gd name="connsiteY0" fmla="*/ 0 h 89338"/>
                  <a:gd name="connsiteX1" fmla="*/ 672662 w 672662"/>
                  <a:gd name="connsiteY1" fmla="*/ 0 h 89338"/>
                  <a:gd name="connsiteX2" fmla="*/ 672662 w 672662"/>
                  <a:gd name="connsiteY2" fmla="*/ 18604 h 89338"/>
                  <a:gd name="connsiteX3" fmla="*/ 601928 w 672662"/>
                  <a:gd name="connsiteY3" fmla="*/ 89338 h 89338"/>
                  <a:gd name="connsiteX4" fmla="*/ 70734 w 672662"/>
                  <a:gd name="connsiteY4" fmla="*/ 89338 h 89338"/>
                  <a:gd name="connsiteX5" fmla="*/ 0 w 672662"/>
                  <a:gd name="connsiteY5" fmla="*/ 18604 h 89338"/>
                  <a:gd name="connsiteX6" fmla="*/ 0 w 672662"/>
                  <a:gd name="connsiteY6" fmla="*/ 0 h 8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2662" h="89338">
                    <a:moveTo>
                      <a:pt x="0" y="0"/>
                    </a:moveTo>
                    <a:lnTo>
                      <a:pt x="672662" y="0"/>
                    </a:lnTo>
                    <a:lnTo>
                      <a:pt x="672662" y="18604"/>
                    </a:lnTo>
                    <a:cubicBezTo>
                      <a:pt x="672662" y="57669"/>
                      <a:pt x="640993" y="89338"/>
                      <a:pt x="601928" y="89338"/>
                    </a:cubicBezTo>
                    <a:lnTo>
                      <a:pt x="70734" y="89338"/>
                    </a:lnTo>
                    <a:cubicBezTo>
                      <a:pt x="31669" y="89338"/>
                      <a:pt x="0" y="57669"/>
                      <a:pt x="0" y="1860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C03A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grpSp>
          <p:nvGrpSpPr>
            <p:cNvPr id="726" name="Graphic 722">
              <a:extLst>
                <a:ext uri="{FF2B5EF4-FFF2-40B4-BE49-F238E27FC236}">
                  <a16:creationId xmlns:a16="http://schemas.microsoft.com/office/drawing/2014/main" id="{3058E494-34EC-9BCF-4C9A-FC6B67FC69F6}"/>
                </a:ext>
              </a:extLst>
            </p:cNvPr>
            <p:cNvGrpSpPr/>
            <p:nvPr/>
          </p:nvGrpSpPr>
          <p:grpSpPr>
            <a:xfrm>
              <a:off x="3542998" y="4167169"/>
              <a:ext cx="309044" cy="310237"/>
              <a:chOff x="452956" y="-862168"/>
              <a:chExt cx="828294" cy="831494"/>
            </a:xfrm>
            <a:solidFill>
              <a:srgbClr val="8AC03A"/>
            </a:solidFill>
          </p:grpSpPr>
          <p:sp>
            <p:nvSpPr>
              <p:cNvPr id="728" name="Freeform 727">
                <a:extLst>
                  <a:ext uri="{FF2B5EF4-FFF2-40B4-BE49-F238E27FC236}">
                    <a16:creationId xmlns:a16="http://schemas.microsoft.com/office/drawing/2014/main" id="{DE2CA5C5-EE65-8B7F-D088-37206A93A9BD}"/>
                  </a:ext>
                </a:extLst>
              </p:cNvPr>
              <p:cNvSpPr/>
              <p:nvPr/>
            </p:nvSpPr>
            <p:spPr>
              <a:xfrm>
                <a:off x="627740" y="-251397"/>
                <a:ext cx="32956" cy="32692"/>
              </a:xfrm>
              <a:custGeom>
                <a:avLst/>
                <a:gdLst>
                  <a:gd name="connsiteX0" fmla="*/ 16478 w 32956"/>
                  <a:gd name="connsiteY0" fmla="*/ 0 h 32692"/>
                  <a:gd name="connsiteX1" fmla="*/ 0 w 32956"/>
                  <a:gd name="connsiteY1" fmla="*/ 16346 h 32692"/>
                  <a:gd name="connsiteX2" fmla="*/ 16478 w 32956"/>
                  <a:gd name="connsiteY2" fmla="*/ 32693 h 32692"/>
                  <a:gd name="connsiteX3" fmla="*/ 32956 w 32956"/>
                  <a:gd name="connsiteY3" fmla="*/ 16346 h 32692"/>
                  <a:gd name="connsiteX4" fmla="*/ 16478 w 32956"/>
                  <a:gd name="connsiteY4" fmla="*/ 0 h 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56" h="32692">
                    <a:moveTo>
                      <a:pt x="16478" y="0"/>
                    </a:moveTo>
                    <a:cubicBezTo>
                      <a:pt x="7429" y="0"/>
                      <a:pt x="0" y="7276"/>
                      <a:pt x="0" y="16346"/>
                    </a:cubicBezTo>
                    <a:cubicBezTo>
                      <a:pt x="0" y="25323"/>
                      <a:pt x="7334" y="32693"/>
                      <a:pt x="16478" y="32693"/>
                    </a:cubicBezTo>
                    <a:cubicBezTo>
                      <a:pt x="25527" y="32693"/>
                      <a:pt x="32956" y="25417"/>
                      <a:pt x="32956" y="16346"/>
                    </a:cubicBezTo>
                    <a:cubicBezTo>
                      <a:pt x="32956" y="7276"/>
                      <a:pt x="25527" y="0"/>
                      <a:pt x="1647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29" name="Freeform 728">
                <a:extLst>
                  <a:ext uri="{FF2B5EF4-FFF2-40B4-BE49-F238E27FC236}">
                    <a16:creationId xmlns:a16="http://schemas.microsoft.com/office/drawing/2014/main" id="{0738A3DA-0977-A337-A6F0-02F52A0EEE95}"/>
                  </a:ext>
                </a:extLst>
              </p:cNvPr>
              <p:cNvSpPr/>
              <p:nvPr/>
            </p:nvSpPr>
            <p:spPr>
              <a:xfrm>
                <a:off x="779759" y="-251492"/>
                <a:ext cx="32956" cy="32692"/>
              </a:xfrm>
              <a:custGeom>
                <a:avLst/>
                <a:gdLst>
                  <a:gd name="connsiteX0" fmla="*/ 32957 w 32956"/>
                  <a:gd name="connsiteY0" fmla="*/ 16346 h 32692"/>
                  <a:gd name="connsiteX1" fmla="*/ 16478 w 32956"/>
                  <a:gd name="connsiteY1" fmla="*/ 32693 h 32692"/>
                  <a:gd name="connsiteX2" fmla="*/ 0 w 32956"/>
                  <a:gd name="connsiteY2" fmla="*/ 16346 h 32692"/>
                  <a:gd name="connsiteX3" fmla="*/ 16478 w 32956"/>
                  <a:gd name="connsiteY3" fmla="*/ 0 h 32692"/>
                  <a:gd name="connsiteX4" fmla="*/ 32957 w 32956"/>
                  <a:gd name="connsiteY4" fmla="*/ 16346 h 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56" h="32692">
                    <a:moveTo>
                      <a:pt x="32957" y="16346"/>
                    </a:moveTo>
                    <a:cubicBezTo>
                      <a:pt x="32957" y="25374"/>
                      <a:pt x="25579" y="32693"/>
                      <a:pt x="16478" y="32693"/>
                    </a:cubicBezTo>
                    <a:cubicBezTo>
                      <a:pt x="7378" y="32693"/>
                      <a:pt x="0" y="25374"/>
                      <a:pt x="0" y="16346"/>
                    </a:cubicBezTo>
                    <a:cubicBezTo>
                      <a:pt x="0" y="7319"/>
                      <a:pt x="7378" y="0"/>
                      <a:pt x="16478" y="0"/>
                    </a:cubicBezTo>
                    <a:cubicBezTo>
                      <a:pt x="25579" y="0"/>
                      <a:pt x="32957" y="7318"/>
                      <a:pt x="32957" y="163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0" name="Freeform 729">
                <a:extLst>
                  <a:ext uri="{FF2B5EF4-FFF2-40B4-BE49-F238E27FC236}">
                    <a16:creationId xmlns:a16="http://schemas.microsoft.com/office/drawing/2014/main" id="{0429B96D-099F-FD2B-60F1-DDF7F27819FC}"/>
                  </a:ext>
                </a:extLst>
              </p:cNvPr>
              <p:cNvSpPr/>
              <p:nvPr/>
            </p:nvSpPr>
            <p:spPr>
              <a:xfrm>
                <a:off x="671650" y="-200846"/>
                <a:ext cx="97250" cy="48283"/>
              </a:xfrm>
              <a:custGeom>
                <a:avLst/>
                <a:gdLst>
                  <a:gd name="connsiteX0" fmla="*/ 48578 w 97250"/>
                  <a:gd name="connsiteY0" fmla="*/ 48283 h 48283"/>
                  <a:gd name="connsiteX1" fmla="*/ 97251 w 97250"/>
                  <a:gd name="connsiteY1" fmla="*/ 0 h 48283"/>
                  <a:gd name="connsiteX2" fmla="*/ 56007 w 97250"/>
                  <a:gd name="connsiteY2" fmla="*/ 0 h 48283"/>
                  <a:gd name="connsiteX3" fmla="*/ 41244 w 97250"/>
                  <a:gd name="connsiteY3" fmla="*/ 0 h 48283"/>
                  <a:gd name="connsiteX4" fmla="*/ 0 w 97250"/>
                  <a:gd name="connsiteY4" fmla="*/ 0 h 48283"/>
                  <a:gd name="connsiteX5" fmla="*/ 48578 w 97250"/>
                  <a:gd name="connsiteY5" fmla="*/ 48283 h 4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250" h="48283">
                    <a:moveTo>
                      <a:pt x="48578" y="48283"/>
                    </a:moveTo>
                    <a:cubicBezTo>
                      <a:pt x="75438" y="48283"/>
                      <a:pt x="97251" y="26646"/>
                      <a:pt x="97251" y="0"/>
                    </a:cubicBezTo>
                    <a:lnTo>
                      <a:pt x="56007" y="0"/>
                    </a:lnTo>
                    <a:cubicBezTo>
                      <a:pt x="56007" y="8031"/>
                      <a:pt x="41244" y="8031"/>
                      <a:pt x="41244" y="0"/>
                    </a:cubicBezTo>
                    <a:lnTo>
                      <a:pt x="0" y="0"/>
                    </a:lnTo>
                    <a:cubicBezTo>
                      <a:pt x="-95" y="26551"/>
                      <a:pt x="21717" y="48283"/>
                      <a:pt x="48578" y="482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2" name="Freeform 731">
                <a:extLst>
                  <a:ext uri="{FF2B5EF4-FFF2-40B4-BE49-F238E27FC236}">
                    <a16:creationId xmlns:a16="http://schemas.microsoft.com/office/drawing/2014/main" id="{437803B7-C0AA-C9E3-2A4E-DD5476249833}"/>
                  </a:ext>
                </a:extLst>
              </p:cNvPr>
              <p:cNvSpPr/>
              <p:nvPr/>
            </p:nvSpPr>
            <p:spPr>
              <a:xfrm>
                <a:off x="923587" y="-533727"/>
                <a:ext cx="32765" cy="32503"/>
              </a:xfrm>
              <a:custGeom>
                <a:avLst/>
                <a:gdLst>
                  <a:gd name="connsiteX0" fmla="*/ 32766 w 32765"/>
                  <a:gd name="connsiteY0" fmla="*/ 16252 h 32503"/>
                  <a:gd name="connsiteX1" fmla="*/ 16383 w 32765"/>
                  <a:gd name="connsiteY1" fmla="*/ 32504 h 32503"/>
                  <a:gd name="connsiteX2" fmla="*/ 0 w 32765"/>
                  <a:gd name="connsiteY2" fmla="*/ 16252 h 32503"/>
                  <a:gd name="connsiteX3" fmla="*/ 16383 w 32765"/>
                  <a:gd name="connsiteY3" fmla="*/ 0 h 32503"/>
                  <a:gd name="connsiteX4" fmla="*/ 32766 w 32765"/>
                  <a:gd name="connsiteY4" fmla="*/ 16252 h 32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65" h="32503">
                    <a:moveTo>
                      <a:pt x="32766" y="16252"/>
                    </a:moveTo>
                    <a:cubicBezTo>
                      <a:pt x="32766" y="25228"/>
                      <a:pt x="25431" y="32504"/>
                      <a:pt x="16383" y="32504"/>
                    </a:cubicBezTo>
                    <a:cubicBezTo>
                      <a:pt x="7335" y="32504"/>
                      <a:pt x="0" y="25228"/>
                      <a:pt x="0" y="16252"/>
                    </a:cubicBezTo>
                    <a:cubicBezTo>
                      <a:pt x="0" y="7276"/>
                      <a:pt x="7335" y="0"/>
                      <a:pt x="16383" y="0"/>
                    </a:cubicBezTo>
                    <a:cubicBezTo>
                      <a:pt x="25431" y="0"/>
                      <a:pt x="32766" y="7276"/>
                      <a:pt x="32766" y="1625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3" name="Freeform 732">
                <a:extLst>
                  <a:ext uri="{FF2B5EF4-FFF2-40B4-BE49-F238E27FC236}">
                    <a16:creationId xmlns:a16="http://schemas.microsoft.com/office/drawing/2014/main" id="{5AA92DCD-A723-8CF6-12FF-0F2C82457241}"/>
                  </a:ext>
                </a:extLst>
              </p:cNvPr>
              <p:cNvSpPr/>
              <p:nvPr/>
            </p:nvSpPr>
            <p:spPr>
              <a:xfrm>
                <a:off x="1074653" y="-533822"/>
                <a:ext cx="32670" cy="32503"/>
              </a:xfrm>
              <a:custGeom>
                <a:avLst/>
                <a:gdLst>
                  <a:gd name="connsiteX0" fmla="*/ 16383 w 32670"/>
                  <a:gd name="connsiteY0" fmla="*/ 32504 h 32503"/>
                  <a:gd name="connsiteX1" fmla="*/ 32671 w 32670"/>
                  <a:gd name="connsiteY1" fmla="*/ 16252 h 32503"/>
                  <a:gd name="connsiteX2" fmla="*/ 16383 w 32670"/>
                  <a:gd name="connsiteY2" fmla="*/ 0 h 32503"/>
                  <a:gd name="connsiteX3" fmla="*/ 0 w 32670"/>
                  <a:gd name="connsiteY3" fmla="*/ 16252 h 32503"/>
                  <a:gd name="connsiteX4" fmla="*/ 16383 w 32670"/>
                  <a:gd name="connsiteY4" fmla="*/ 32504 h 32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670" h="32503">
                    <a:moveTo>
                      <a:pt x="16383" y="32504"/>
                    </a:moveTo>
                    <a:cubicBezTo>
                      <a:pt x="25432" y="32504"/>
                      <a:pt x="32671" y="25228"/>
                      <a:pt x="32671" y="16252"/>
                    </a:cubicBezTo>
                    <a:cubicBezTo>
                      <a:pt x="32671" y="7276"/>
                      <a:pt x="25336" y="0"/>
                      <a:pt x="16383" y="0"/>
                    </a:cubicBezTo>
                    <a:cubicBezTo>
                      <a:pt x="7429" y="0"/>
                      <a:pt x="0" y="7276"/>
                      <a:pt x="0" y="16252"/>
                    </a:cubicBezTo>
                    <a:cubicBezTo>
                      <a:pt x="95" y="25228"/>
                      <a:pt x="7429" y="32504"/>
                      <a:pt x="16383" y="325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4" name="Freeform 733">
                <a:extLst>
                  <a:ext uri="{FF2B5EF4-FFF2-40B4-BE49-F238E27FC236}">
                    <a16:creationId xmlns:a16="http://schemas.microsoft.com/office/drawing/2014/main" id="{EF712279-7E86-9B35-3E38-2F2E67CE1E17}"/>
                  </a:ext>
                </a:extLst>
              </p:cNvPr>
              <p:cNvSpPr/>
              <p:nvPr/>
            </p:nvSpPr>
            <p:spPr>
              <a:xfrm>
                <a:off x="967116" y="-483460"/>
                <a:ext cx="96964" cy="48094"/>
              </a:xfrm>
              <a:custGeom>
                <a:avLst/>
                <a:gdLst>
                  <a:gd name="connsiteX0" fmla="*/ 41243 w 96964"/>
                  <a:gd name="connsiteY0" fmla="*/ 0 h 48094"/>
                  <a:gd name="connsiteX1" fmla="*/ 0 w 96964"/>
                  <a:gd name="connsiteY1" fmla="*/ 0 h 48094"/>
                  <a:gd name="connsiteX2" fmla="*/ 48482 w 96964"/>
                  <a:gd name="connsiteY2" fmla="*/ 48094 h 48094"/>
                  <a:gd name="connsiteX3" fmla="*/ 96965 w 96964"/>
                  <a:gd name="connsiteY3" fmla="*/ 0 h 48094"/>
                  <a:gd name="connsiteX4" fmla="*/ 55721 w 96964"/>
                  <a:gd name="connsiteY4" fmla="*/ 0 h 48094"/>
                  <a:gd name="connsiteX5" fmla="*/ 41243 w 96964"/>
                  <a:gd name="connsiteY5" fmla="*/ 0 h 48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64" h="48094">
                    <a:moveTo>
                      <a:pt x="41243" y="0"/>
                    </a:moveTo>
                    <a:lnTo>
                      <a:pt x="0" y="0"/>
                    </a:lnTo>
                    <a:cubicBezTo>
                      <a:pt x="0" y="26457"/>
                      <a:pt x="21717" y="48094"/>
                      <a:pt x="48482" y="48094"/>
                    </a:cubicBezTo>
                    <a:cubicBezTo>
                      <a:pt x="75248" y="48094"/>
                      <a:pt x="96965" y="26551"/>
                      <a:pt x="96965" y="0"/>
                    </a:cubicBezTo>
                    <a:lnTo>
                      <a:pt x="55721" y="0"/>
                    </a:lnTo>
                    <a:cubicBezTo>
                      <a:pt x="55626" y="7842"/>
                      <a:pt x="41243" y="7842"/>
                      <a:pt x="4124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5" name="Freeform 734">
                <a:extLst>
                  <a:ext uri="{FF2B5EF4-FFF2-40B4-BE49-F238E27FC236}">
                    <a16:creationId xmlns:a16="http://schemas.microsoft.com/office/drawing/2014/main" id="{62556020-E8D9-F344-686B-3C22B7798ABE}"/>
                  </a:ext>
                </a:extLst>
              </p:cNvPr>
              <p:cNvSpPr/>
              <p:nvPr/>
            </p:nvSpPr>
            <p:spPr>
              <a:xfrm>
                <a:off x="452956" y="-862168"/>
                <a:ext cx="828294" cy="831494"/>
              </a:xfrm>
              <a:custGeom>
                <a:avLst/>
                <a:gdLst>
                  <a:gd name="connsiteX0" fmla="*/ 794957 w 828294"/>
                  <a:gd name="connsiteY0" fmla="*/ 282330 h 831494"/>
                  <a:gd name="connsiteX1" fmla="*/ 794957 w 828294"/>
                  <a:gd name="connsiteY1" fmla="*/ 253039 h 831494"/>
                  <a:gd name="connsiteX2" fmla="*/ 781526 w 828294"/>
                  <a:gd name="connsiteY2" fmla="*/ 181984 h 831494"/>
                  <a:gd name="connsiteX3" fmla="*/ 824770 w 828294"/>
                  <a:gd name="connsiteY3" fmla="*/ 100913 h 831494"/>
                  <a:gd name="connsiteX4" fmla="*/ 723424 w 828294"/>
                  <a:gd name="connsiteY4" fmla="*/ 0 h 831494"/>
                  <a:gd name="connsiteX5" fmla="*/ 637889 w 828294"/>
                  <a:gd name="connsiteY5" fmla="*/ 48661 h 831494"/>
                  <a:gd name="connsiteX6" fmla="*/ 579310 w 828294"/>
                  <a:gd name="connsiteY6" fmla="*/ 39590 h 831494"/>
                  <a:gd name="connsiteX7" fmla="*/ 550735 w 828294"/>
                  <a:gd name="connsiteY7" fmla="*/ 39590 h 831494"/>
                  <a:gd name="connsiteX8" fmla="*/ 488156 w 828294"/>
                  <a:gd name="connsiteY8" fmla="*/ 49890 h 831494"/>
                  <a:gd name="connsiteX9" fmla="*/ 401669 w 828294"/>
                  <a:gd name="connsiteY9" fmla="*/ 0 h 831494"/>
                  <a:gd name="connsiteX10" fmla="*/ 300419 w 828294"/>
                  <a:gd name="connsiteY10" fmla="*/ 100913 h 831494"/>
                  <a:gd name="connsiteX11" fmla="*/ 348139 w 828294"/>
                  <a:gd name="connsiteY11" fmla="*/ 184913 h 831494"/>
                  <a:gd name="connsiteX12" fmla="*/ 335756 w 828294"/>
                  <a:gd name="connsiteY12" fmla="*/ 252944 h 831494"/>
                  <a:gd name="connsiteX13" fmla="*/ 335756 w 828294"/>
                  <a:gd name="connsiteY13" fmla="*/ 278551 h 831494"/>
                  <a:gd name="connsiteX14" fmla="*/ 296894 w 828294"/>
                  <a:gd name="connsiteY14" fmla="*/ 339684 h 831494"/>
                  <a:gd name="connsiteX15" fmla="*/ 306896 w 828294"/>
                  <a:gd name="connsiteY15" fmla="*/ 373228 h 831494"/>
                  <a:gd name="connsiteX16" fmla="*/ 215551 w 828294"/>
                  <a:gd name="connsiteY16" fmla="*/ 373228 h 831494"/>
                  <a:gd name="connsiteX17" fmla="*/ 235553 w 828294"/>
                  <a:gd name="connsiteY17" fmla="*/ 338362 h 831494"/>
                  <a:gd name="connsiteX18" fmla="*/ 199644 w 828294"/>
                  <a:gd name="connsiteY18" fmla="*/ 318141 h 831494"/>
                  <a:gd name="connsiteX19" fmla="*/ 181928 w 828294"/>
                  <a:gd name="connsiteY19" fmla="*/ 349039 h 831494"/>
                  <a:gd name="connsiteX20" fmla="*/ 160687 w 828294"/>
                  <a:gd name="connsiteY20" fmla="*/ 318141 h 831494"/>
                  <a:gd name="connsiteX21" fmla="*/ 126587 w 828294"/>
                  <a:gd name="connsiteY21" fmla="*/ 341291 h 831494"/>
                  <a:gd name="connsiteX22" fmla="*/ 150686 w 828294"/>
                  <a:gd name="connsiteY22" fmla="*/ 376251 h 831494"/>
                  <a:gd name="connsiteX23" fmla="*/ 38957 w 828294"/>
                  <a:gd name="connsiteY23" fmla="*/ 505794 h 831494"/>
                  <a:gd name="connsiteX24" fmla="*/ 38957 w 828294"/>
                  <a:gd name="connsiteY24" fmla="*/ 552377 h 831494"/>
                  <a:gd name="connsiteX25" fmla="*/ 59626 w 828294"/>
                  <a:gd name="connsiteY25" fmla="*/ 572881 h 831494"/>
                  <a:gd name="connsiteX26" fmla="*/ 69247 w 828294"/>
                  <a:gd name="connsiteY26" fmla="*/ 572881 h 831494"/>
                  <a:gd name="connsiteX27" fmla="*/ 69247 w 828294"/>
                  <a:gd name="connsiteY27" fmla="*/ 573259 h 831494"/>
                  <a:gd name="connsiteX28" fmla="*/ 0 w 828294"/>
                  <a:gd name="connsiteY28" fmla="*/ 642613 h 831494"/>
                  <a:gd name="connsiteX29" fmla="*/ 70009 w 828294"/>
                  <a:gd name="connsiteY29" fmla="*/ 712062 h 831494"/>
                  <a:gd name="connsiteX30" fmla="*/ 79629 w 828294"/>
                  <a:gd name="connsiteY30" fmla="*/ 712062 h 831494"/>
                  <a:gd name="connsiteX31" fmla="*/ 246983 w 828294"/>
                  <a:gd name="connsiteY31" fmla="*/ 831494 h 831494"/>
                  <a:gd name="connsiteX32" fmla="*/ 296037 w 828294"/>
                  <a:gd name="connsiteY32" fmla="*/ 831494 h 831494"/>
                  <a:gd name="connsiteX33" fmla="*/ 463391 w 828294"/>
                  <a:gd name="connsiteY33" fmla="*/ 712251 h 831494"/>
                  <a:gd name="connsiteX34" fmla="*/ 464630 w 828294"/>
                  <a:gd name="connsiteY34" fmla="*/ 712251 h 831494"/>
                  <a:gd name="connsiteX35" fmla="*/ 534638 w 828294"/>
                  <a:gd name="connsiteY35" fmla="*/ 642802 h 831494"/>
                  <a:gd name="connsiteX36" fmla="*/ 473773 w 828294"/>
                  <a:gd name="connsiteY36" fmla="*/ 574298 h 831494"/>
                  <a:gd name="connsiteX37" fmla="*/ 473773 w 828294"/>
                  <a:gd name="connsiteY37" fmla="*/ 573070 h 831494"/>
                  <a:gd name="connsiteX38" fmla="*/ 480251 w 828294"/>
                  <a:gd name="connsiteY38" fmla="*/ 573070 h 831494"/>
                  <a:gd name="connsiteX39" fmla="*/ 500920 w 828294"/>
                  <a:gd name="connsiteY39" fmla="*/ 552566 h 831494"/>
                  <a:gd name="connsiteX40" fmla="*/ 500920 w 828294"/>
                  <a:gd name="connsiteY40" fmla="*/ 524692 h 831494"/>
                  <a:gd name="connsiteX41" fmla="*/ 508540 w 828294"/>
                  <a:gd name="connsiteY41" fmla="*/ 526298 h 831494"/>
                  <a:gd name="connsiteX42" fmla="*/ 545306 w 828294"/>
                  <a:gd name="connsiteY42" fmla="*/ 530550 h 831494"/>
                  <a:gd name="connsiteX43" fmla="*/ 585026 w 828294"/>
                  <a:gd name="connsiteY43" fmla="*/ 530550 h 831494"/>
                  <a:gd name="connsiteX44" fmla="*/ 614648 w 828294"/>
                  <a:gd name="connsiteY44" fmla="*/ 527715 h 831494"/>
                  <a:gd name="connsiteX45" fmla="*/ 664750 w 828294"/>
                  <a:gd name="connsiteY45" fmla="*/ 512125 h 831494"/>
                  <a:gd name="connsiteX46" fmla="*/ 753809 w 828294"/>
                  <a:gd name="connsiteY46" fmla="*/ 419243 h 831494"/>
                  <a:gd name="connsiteX47" fmla="*/ 757047 w 828294"/>
                  <a:gd name="connsiteY47" fmla="*/ 410550 h 831494"/>
                  <a:gd name="connsiteX48" fmla="*/ 757619 w 828294"/>
                  <a:gd name="connsiteY48" fmla="*/ 408944 h 831494"/>
                  <a:gd name="connsiteX49" fmla="*/ 758666 w 828294"/>
                  <a:gd name="connsiteY49" fmla="*/ 408944 h 831494"/>
                  <a:gd name="connsiteX50" fmla="*/ 828294 w 828294"/>
                  <a:gd name="connsiteY50" fmla="*/ 339873 h 831494"/>
                  <a:gd name="connsiteX51" fmla="*/ 794957 w 828294"/>
                  <a:gd name="connsiteY51" fmla="*/ 282330 h 831494"/>
                  <a:gd name="connsiteX52" fmla="*/ 723424 w 828294"/>
                  <a:gd name="connsiteY52" fmla="*/ 40913 h 831494"/>
                  <a:gd name="connsiteX53" fmla="*/ 783431 w 828294"/>
                  <a:gd name="connsiteY53" fmla="*/ 100913 h 831494"/>
                  <a:gd name="connsiteX54" fmla="*/ 764667 w 828294"/>
                  <a:gd name="connsiteY54" fmla="*/ 144000 h 831494"/>
                  <a:gd name="connsiteX55" fmla="*/ 757428 w 828294"/>
                  <a:gd name="connsiteY55" fmla="*/ 133795 h 831494"/>
                  <a:gd name="connsiteX56" fmla="*/ 751332 w 828294"/>
                  <a:gd name="connsiteY56" fmla="*/ 125197 h 831494"/>
                  <a:gd name="connsiteX57" fmla="*/ 726377 w 828294"/>
                  <a:gd name="connsiteY57" fmla="*/ 97228 h 831494"/>
                  <a:gd name="connsiteX58" fmla="*/ 726186 w 828294"/>
                  <a:gd name="connsiteY58" fmla="*/ 97134 h 831494"/>
                  <a:gd name="connsiteX59" fmla="*/ 696563 w 828294"/>
                  <a:gd name="connsiteY59" fmla="*/ 74646 h 831494"/>
                  <a:gd name="connsiteX60" fmla="*/ 687229 w 828294"/>
                  <a:gd name="connsiteY60" fmla="*/ 69071 h 831494"/>
                  <a:gd name="connsiteX61" fmla="*/ 676751 w 828294"/>
                  <a:gd name="connsiteY61" fmla="*/ 62835 h 831494"/>
                  <a:gd name="connsiteX62" fmla="*/ 723424 w 828294"/>
                  <a:gd name="connsiteY62" fmla="*/ 40913 h 831494"/>
                  <a:gd name="connsiteX63" fmla="*/ 579406 w 828294"/>
                  <a:gd name="connsiteY63" fmla="*/ 80504 h 831494"/>
                  <a:gd name="connsiteX64" fmla="*/ 640652 w 828294"/>
                  <a:gd name="connsiteY64" fmla="*/ 91748 h 831494"/>
                  <a:gd name="connsiteX65" fmla="*/ 738283 w 828294"/>
                  <a:gd name="connsiteY65" fmla="*/ 181889 h 831494"/>
                  <a:gd name="connsiteX66" fmla="*/ 753713 w 828294"/>
                  <a:gd name="connsiteY66" fmla="*/ 252944 h 831494"/>
                  <a:gd name="connsiteX67" fmla="*/ 753713 w 828294"/>
                  <a:gd name="connsiteY67" fmla="*/ 270141 h 831494"/>
                  <a:gd name="connsiteX68" fmla="*/ 747712 w 828294"/>
                  <a:gd name="connsiteY68" fmla="*/ 268913 h 831494"/>
                  <a:gd name="connsiteX69" fmla="*/ 614458 w 828294"/>
                  <a:gd name="connsiteY69" fmla="*/ 268913 h 831494"/>
                  <a:gd name="connsiteX70" fmla="*/ 577787 w 828294"/>
                  <a:gd name="connsiteY70" fmla="*/ 242929 h 831494"/>
                  <a:gd name="connsiteX71" fmla="*/ 543020 w 828294"/>
                  <a:gd name="connsiteY71" fmla="*/ 223370 h 831494"/>
                  <a:gd name="connsiteX72" fmla="*/ 522637 w 828294"/>
                  <a:gd name="connsiteY72" fmla="*/ 244063 h 831494"/>
                  <a:gd name="connsiteX73" fmla="*/ 487013 w 828294"/>
                  <a:gd name="connsiteY73" fmla="*/ 268913 h 831494"/>
                  <a:gd name="connsiteX74" fmla="*/ 382238 w 828294"/>
                  <a:gd name="connsiteY74" fmla="*/ 268913 h 831494"/>
                  <a:gd name="connsiteX75" fmla="*/ 377000 w 828294"/>
                  <a:gd name="connsiteY75" fmla="*/ 269952 h 831494"/>
                  <a:gd name="connsiteX76" fmla="*/ 377000 w 828294"/>
                  <a:gd name="connsiteY76" fmla="*/ 252944 h 831494"/>
                  <a:gd name="connsiteX77" fmla="*/ 391668 w 828294"/>
                  <a:gd name="connsiteY77" fmla="*/ 183590 h 831494"/>
                  <a:gd name="connsiteX78" fmla="*/ 486061 w 828294"/>
                  <a:gd name="connsiteY78" fmla="*/ 93165 h 831494"/>
                  <a:gd name="connsiteX79" fmla="*/ 550831 w 828294"/>
                  <a:gd name="connsiteY79" fmla="*/ 80504 h 831494"/>
                  <a:gd name="connsiteX80" fmla="*/ 579406 w 828294"/>
                  <a:gd name="connsiteY80" fmla="*/ 80504 h 831494"/>
                  <a:gd name="connsiteX81" fmla="*/ 361569 w 828294"/>
                  <a:gd name="connsiteY81" fmla="*/ 312661 h 831494"/>
                  <a:gd name="connsiteX82" fmla="*/ 361569 w 828294"/>
                  <a:gd name="connsiteY82" fmla="*/ 349322 h 831494"/>
                  <a:gd name="connsiteX83" fmla="*/ 362903 w 828294"/>
                  <a:gd name="connsiteY83" fmla="*/ 367275 h 831494"/>
                  <a:gd name="connsiteX84" fmla="*/ 338042 w 828294"/>
                  <a:gd name="connsiteY84" fmla="*/ 339873 h 831494"/>
                  <a:gd name="connsiteX85" fmla="*/ 361569 w 828294"/>
                  <a:gd name="connsiteY85" fmla="*/ 312661 h 831494"/>
                  <a:gd name="connsiteX86" fmla="*/ 401669 w 828294"/>
                  <a:gd name="connsiteY86" fmla="*/ 40913 h 831494"/>
                  <a:gd name="connsiteX87" fmla="*/ 449866 w 828294"/>
                  <a:gd name="connsiteY87" fmla="*/ 64535 h 831494"/>
                  <a:gd name="connsiteX88" fmla="*/ 439198 w 828294"/>
                  <a:gd name="connsiteY88" fmla="*/ 71055 h 831494"/>
                  <a:gd name="connsiteX89" fmla="*/ 429959 w 828294"/>
                  <a:gd name="connsiteY89" fmla="*/ 76819 h 831494"/>
                  <a:gd name="connsiteX90" fmla="*/ 401479 w 828294"/>
                  <a:gd name="connsiteY90" fmla="*/ 99307 h 831494"/>
                  <a:gd name="connsiteX91" fmla="*/ 400907 w 828294"/>
                  <a:gd name="connsiteY91" fmla="*/ 99779 h 831494"/>
                  <a:gd name="connsiteX92" fmla="*/ 377000 w 828294"/>
                  <a:gd name="connsiteY92" fmla="*/ 127653 h 831494"/>
                  <a:gd name="connsiteX93" fmla="*/ 370999 w 828294"/>
                  <a:gd name="connsiteY93" fmla="*/ 136630 h 831494"/>
                  <a:gd name="connsiteX94" fmla="*/ 363950 w 828294"/>
                  <a:gd name="connsiteY94" fmla="*/ 147118 h 831494"/>
                  <a:gd name="connsiteX95" fmla="*/ 341757 w 828294"/>
                  <a:gd name="connsiteY95" fmla="*/ 100819 h 831494"/>
                  <a:gd name="connsiteX96" fmla="*/ 401669 w 828294"/>
                  <a:gd name="connsiteY96" fmla="*/ 40913 h 831494"/>
                  <a:gd name="connsiteX97" fmla="*/ 180403 w 828294"/>
                  <a:gd name="connsiteY97" fmla="*/ 414330 h 831494"/>
                  <a:gd name="connsiteX98" fmla="*/ 359473 w 828294"/>
                  <a:gd name="connsiteY98" fmla="*/ 414330 h 831494"/>
                  <a:gd name="connsiteX99" fmla="*/ 386048 w 828294"/>
                  <a:gd name="connsiteY99" fmla="*/ 417826 h 831494"/>
                  <a:gd name="connsiteX100" fmla="*/ 459391 w 828294"/>
                  <a:gd name="connsiteY100" fmla="*/ 500125 h 831494"/>
                  <a:gd name="connsiteX101" fmla="*/ 459677 w 828294"/>
                  <a:gd name="connsiteY101" fmla="*/ 505983 h 831494"/>
                  <a:gd name="connsiteX102" fmla="*/ 459296 w 828294"/>
                  <a:gd name="connsiteY102" fmla="*/ 533101 h 831494"/>
                  <a:gd name="connsiteX103" fmla="*/ 453104 w 828294"/>
                  <a:gd name="connsiteY103" fmla="*/ 531873 h 831494"/>
                  <a:gd name="connsiteX104" fmla="*/ 258127 w 828294"/>
                  <a:gd name="connsiteY104" fmla="*/ 531873 h 831494"/>
                  <a:gd name="connsiteX105" fmla="*/ 226886 w 828294"/>
                  <a:gd name="connsiteY105" fmla="*/ 515432 h 831494"/>
                  <a:gd name="connsiteX106" fmla="*/ 219456 w 828294"/>
                  <a:gd name="connsiteY106" fmla="*/ 503716 h 831494"/>
                  <a:gd name="connsiteX107" fmla="*/ 213741 w 828294"/>
                  <a:gd name="connsiteY107" fmla="*/ 490393 h 831494"/>
                  <a:gd name="connsiteX108" fmla="*/ 195644 w 828294"/>
                  <a:gd name="connsiteY108" fmla="*/ 471873 h 831494"/>
                  <a:gd name="connsiteX109" fmla="*/ 162497 w 828294"/>
                  <a:gd name="connsiteY109" fmla="*/ 508251 h 831494"/>
                  <a:gd name="connsiteX110" fmla="*/ 127730 w 828294"/>
                  <a:gd name="connsiteY110" fmla="*/ 531684 h 831494"/>
                  <a:gd name="connsiteX111" fmla="*/ 89821 w 828294"/>
                  <a:gd name="connsiteY111" fmla="*/ 531684 h 831494"/>
                  <a:gd name="connsiteX112" fmla="*/ 80201 w 828294"/>
                  <a:gd name="connsiteY112" fmla="*/ 534330 h 831494"/>
                  <a:gd name="connsiteX113" fmla="*/ 80201 w 828294"/>
                  <a:gd name="connsiteY113" fmla="*/ 505794 h 831494"/>
                  <a:gd name="connsiteX114" fmla="*/ 180403 w 828294"/>
                  <a:gd name="connsiteY114" fmla="*/ 414330 h 831494"/>
                  <a:gd name="connsiteX115" fmla="*/ 69914 w 828294"/>
                  <a:gd name="connsiteY115" fmla="*/ 671243 h 831494"/>
                  <a:gd name="connsiteX116" fmla="*/ 41243 w 828294"/>
                  <a:gd name="connsiteY116" fmla="*/ 642802 h 831494"/>
                  <a:gd name="connsiteX117" fmla="*/ 69152 w 828294"/>
                  <a:gd name="connsiteY117" fmla="*/ 614455 h 831494"/>
                  <a:gd name="connsiteX118" fmla="*/ 69152 w 828294"/>
                  <a:gd name="connsiteY118" fmla="*/ 655085 h 831494"/>
                  <a:gd name="connsiteX119" fmla="*/ 70771 w 828294"/>
                  <a:gd name="connsiteY119" fmla="*/ 671243 h 831494"/>
                  <a:gd name="connsiteX120" fmla="*/ 69914 w 828294"/>
                  <a:gd name="connsiteY120" fmla="*/ 671243 h 831494"/>
                  <a:gd name="connsiteX121" fmla="*/ 432530 w 828294"/>
                  <a:gd name="connsiteY121" fmla="*/ 655180 h 831494"/>
                  <a:gd name="connsiteX122" fmla="*/ 296037 w 828294"/>
                  <a:gd name="connsiteY122" fmla="*/ 790581 h 831494"/>
                  <a:gd name="connsiteX123" fmla="*/ 246983 w 828294"/>
                  <a:gd name="connsiteY123" fmla="*/ 790581 h 831494"/>
                  <a:gd name="connsiteX124" fmla="*/ 110490 w 828294"/>
                  <a:gd name="connsiteY124" fmla="*/ 655180 h 831494"/>
                  <a:gd name="connsiteX125" fmla="*/ 110490 w 828294"/>
                  <a:gd name="connsiteY125" fmla="*/ 572881 h 831494"/>
                  <a:gd name="connsiteX126" fmla="*/ 127730 w 828294"/>
                  <a:gd name="connsiteY126" fmla="*/ 572881 h 831494"/>
                  <a:gd name="connsiteX127" fmla="*/ 192881 w 828294"/>
                  <a:gd name="connsiteY127" fmla="*/ 538865 h 831494"/>
                  <a:gd name="connsiteX128" fmla="*/ 258127 w 828294"/>
                  <a:gd name="connsiteY128" fmla="*/ 572881 h 831494"/>
                  <a:gd name="connsiteX129" fmla="*/ 432530 w 828294"/>
                  <a:gd name="connsiteY129" fmla="*/ 572881 h 831494"/>
                  <a:gd name="connsiteX130" fmla="*/ 432530 w 828294"/>
                  <a:gd name="connsiteY130" fmla="*/ 655180 h 831494"/>
                  <a:gd name="connsiteX131" fmla="*/ 493300 w 828294"/>
                  <a:gd name="connsiteY131" fmla="*/ 642802 h 831494"/>
                  <a:gd name="connsiteX132" fmla="*/ 472250 w 828294"/>
                  <a:gd name="connsiteY132" fmla="*/ 669731 h 831494"/>
                  <a:gd name="connsiteX133" fmla="*/ 473773 w 828294"/>
                  <a:gd name="connsiteY133" fmla="*/ 655180 h 831494"/>
                  <a:gd name="connsiteX134" fmla="*/ 473773 w 828294"/>
                  <a:gd name="connsiteY134" fmla="*/ 616251 h 831494"/>
                  <a:gd name="connsiteX135" fmla="*/ 493300 w 828294"/>
                  <a:gd name="connsiteY135" fmla="*/ 642802 h 831494"/>
                  <a:gd name="connsiteX136" fmla="*/ 727043 w 828294"/>
                  <a:gd name="connsiteY136" fmla="*/ 349322 h 831494"/>
                  <a:gd name="connsiteX137" fmla="*/ 723233 w 828294"/>
                  <a:gd name="connsiteY137" fmla="*/ 382487 h 831494"/>
                  <a:gd name="connsiteX138" fmla="*/ 718471 w 828294"/>
                  <a:gd name="connsiteY138" fmla="*/ 396094 h 831494"/>
                  <a:gd name="connsiteX139" fmla="*/ 715518 w 828294"/>
                  <a:gd name="connsiteY139" fmla="*/ 404409 h 831494"/>
                  <a:gd name="connsiteX140" fmla="*/ 646938 w 828294"/>
                  <a:gd name="connsiteY140" fmla="*/ 475275 h 831494"/>
                  <a:gd name="connsiteX141" fmla="*/ 607695 w 828294"/>
                  <a:gd name="connsiteY141" fmla="*/ 487464 h 831494"/>
                  <a:gd name="connsiteX142" fmla="*/ 585121 w 828294"/>
                  <a:gd name="connsiteY142" fmla="*/ 489637 h 831494"/>
                  <a:gd name="connsiteX143" fmla="*/ 545402 w 828294"/>
                  <a:gd name="connsiteY143" fmla="*/ 489637 h 831494"/>
                  <a:gd name="connsiteX144" fmla="*/ 516636 w 828294"/>
                  <a:gd name="connsiteY144" fmla="*/ 486235 h 831494"/>
                  <a:gd name="connsiteX145" fmla="*/ 498634 w 828294"/>
                  <a:gd name="connsiteY145" fmla="*/ 481983 h 831494"/>
                  <a:gd name="connsiteX146" fmla="*/ 497777 w 828294"/>
                  <a:gd name="connsiteY146" fmla="*/ 479621 h 831494"/>
                  <a:gd name="connsiteX147" fmla="*/ 487966 w 828294"/>
                  <a:gd name="connsiteY147" fmla="*/ 451086 h 831494"/>
                  <a:gd name="connsiteX148" fmla="*/ 485394 w 828294"/>
                  <a:gd name="connsiteY148" fmla="*/ 446267 h 831494"/>
                  <a:gd name="connsiteX149" fmla="*/ 467678 w 828294"/>
                  <a:gd name="connsiteY149" fmla="*/ 420472 h 831494"/>
                  <a:gd name="connsiteX150" fmla="*/ 467201 w 828294"/>
                  <a:gd name="connsiteY150" fmla="*/ 419999 h 831494"/>
                  <a:gd name="connsiteX151" fmla="*/ 443008 w 828294"/>
                  <a:gd name="connsiteY151" fmla="*/ 399306 h 831494"/>
                  <a:gd name="connsiteX152" fmla="*/ 439293 w 828294"/>
                  <a:gd name="connsiteY152" fmla="*/ 396661 h 831494"/>
                  <a:gd name="connsiteX153" fmla="*/ 410623 w 828294"/>
                  <a:gd name="connsiteY153" fmla="*/ 382771 h 831494"/>
                  <a:gd name="connsiteX154" fmla="*/ 408051 w 828294"/>
                  <a:gd name="connsiteY154" fmla="*/ 381543 h 831494"/>
                  <a:gd name="connsiteX155" fmla="*/ 403003 w 828294"/>
                  <a:gd name="connsiteY155" fmla="*/ 349322 h 831494"/>
                  <a:gd name="connsiteX156" fmla="*/ 403003 w 828294"/>
                  <a:gd name="connsiteY156" fmla="*/ 309921 h 831494"/>
                  <a:gd name="connsiteX157" fmla="*/ 487109 w 828294"/>
                  <a:gd name="connsiteY157" fmla="*/ 309921 h 831494"/>
                  <a:gd name="connsiteX158" fmla="*/ 552545 w 828294"/>
                  <a:gd name="connsiteY158" fmla="*/ 276566 h 831494"/>
                  <a:gd name="connsiteX159" fmla="*/ 614648 w 828294"/>
                  <a:gd name="connsiteY159" fmla="*/ 309921 h 831494"/>
                  <a:gd name="connsiteX160" fmla="*/ 727139 w 828294"/>
                  <a:gd name="connsiteY160" fmla="*/ 309921 h 831494"/>
                  <a:gd name="connsiteX161" fmla="*/ 727139 w 828294"/>
                  <a:gd name="connsiteY161" fmla="*/ 349322 h 831494"/>
                  <a:gd name="connsiteX162" fmla="*/ 767144 w 828294"/>
                  <a:gd name="connsiteY162" fmla="*/ 366235 h 831494"/>
                  <a:gd name="connsiteX163" fmla="*/ 768287 w 828294"/>
                  <a:gd name="connsiteY163" fmla="*/ 349322 h 831494"/>
                  <a:gd name="connsiteX164" fmla="*/ 768287 w 828294"/>
                  <a:gd name="connsiteY164" fmla="*/ 313606 h 831494"/>
                  <a:gd name="connsiteX165" fmla="*/ 787051 w 828294"/>
                  <a:gd name="connsiteY165" fmla="*/ 339779 h 831494"/>
                  <a:gd name="connsiteX166" fmla="*/ 767144 w 828294"/>
                  <a:gd name="connsiteY166" fmla="*/ 366235 h 831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828294" h="831494">
                    <a:moveTo>
                      <a:pt x="794957" y="282330"/>
                    </a:moveTo>
                    <a:lnTo>
                      <a:pt x="794957" y="253039"/>
                    </a:lnTo>
                    <a:cubicBezTo>
                      <a:pt x="794957" y="228944"/>
                      <a:pt x="789623" y="204944"/>
                      <a:pt x="781526" y="181984"/>
                    </a:cubicBezTo>
                    <a:cubicBezTo>
                      <a:pt x="807910" y="163464"/>
                      <a:pt x="824770" y="133795"/>
                      <a:pt x="824770" y="100913"/>
                    </a:cubicBezTo>
                    <a:cubicBezTo>
                      <a:pt x="824770" y="45260"/>
                      <a:pt x="779335" y="0"/>
                      <a:pt x="723424" y="0"/>
                    </a:cubicBezTo>
                    <a:cubicBezTo>
                      <a:pt x="687896" y="0"/>
                      <a:pt x="656082" y="19276"/>
                      <a:pt x="637889" y="48661"/>
                    </a:cubicBezTo>
                    <a:cubicBezTo>
                      <a:pt x="618744" y="43181"/>
                      <a:pt x="599313" y="39590"/>
                      <a:pt x="579310" y="39590"/>
                    </a:cubicBezTo>
                    <a:lnTo>
                      <a:pt x="550735" y="39590"/>
                    </a:lnTo>
                    <a:cubicBezTo>
                      <a:pt x="529304" y="39590"/>
                      <a:pt x="508159" y="43748"/>
                      <a:pt x="488156" y="49890"/>
                    </a:cubicBezTo>
                    <a:cubicBezTo>
                      <a:pt x="470345" y="19842"/>
                      <a:pt x="438150" y="0"/>
                      <a:pt x="401669" y="0"/>
                    </a:cubicBezTo>
                    <a:cubicBezTo>
                      <a:pt x="345853" y="0"/>
                      <a:pt x="300419" y="45260"/>
                      <a:pt x="300419" y="100913"/>
                    </a:cubicBezTo>
                    <a:cubicBezTo>
                      <a:pt x="300419" y="135685"/>
                      <a:pt x="319373" y="166866"/>
                      <a:pt x="348139" y="184913"/>
                    </a:cubicBezTo>
                    <a:cubicBezTo>
                      <a:pt x="340614" y="206929"/>
                      <a:pt x="335756" y="229511"/>
                      <a:pt x="335756" y="252944"/>
                    </a:cubicBezTo>
                    <a:lnTo>
                      <a:pt x="335756" y="278551"/>
                    </a:lnTo>
                    <a:cubicBezTo>
                      <a:pt x="312992" y="289889"/>
                      <a:pt x="296894" y="312755"/>
                      <a:pt x="296894" y="339684"/>
                    </a:cubicBezTo>
                    <a:cubicBezTo>
                      <a:pt x="296894" y="352157"/>
                      <a:pt x="301085" y="363212"/>
                      <a:pt x="306896" y="373228"/>
                    </a:cubicBezTo>
                    <a:lnTo>
                      <a:pt x="215551" y="373228"/>
                    </a:lnTo>
                    <a:lnTo>
                      <a:pt x="235553" y="338362"/>
                    </a:lnTo>
                    <a:lnTo>
                      <a:pt x="199644" y="318141"/>
                    </a:lnTo>
                    <a:lnTo>
                      <a:pt x="181928" y="349039"/>
                    </a:lnTo>
                    <a:lnTo>
                      <a:pt x="160687" y="318141"/>
                    </a:lnTo>
                    <a:lnTo>
                      <a:pt x="126587" y="341291"/>
                    </a:lnTo>
                    <a:lnTo>
                      <a:pt x="150686" y="376251"/>
                    </a:lnTo>
                    <a:cubicBezTo>
                      <a:pt x="86963" y="389102"/>
                      <a:pt x="38957" y="442204"/>
                      <a:pt x="38957" y="505794"/>
                    </a:cubicBezTo>
                    <a:lnTo>
                      <a:pt x="38957" y="552377"/>
                    </a:lnTo>
                    <a:cubicBezTo>
                      <a:pt x="38957" y="563715"/>
                      <a:pt x="48197" y="572881"/>
                      <a:pt x="59626" y="572881"/>
                    </a:cubicBezTo>
                    <a:lnTo>
                      <a:pt x="69247" y="572881"/>
                    </a:lnTo>
                    <a:lnTo>
                      <a:pt x="69247" y="573259"/>
                    </a:lnTo>
                    <a:cubicBezTo>
                      <a:pt x="31051" y="573637"/>
                      <a:pt x="0" y="604534"/>
                      <a:pt x="0" y="642613"/>
                    </a:cubicBezTo>
                    <a:cubicBezTo>
                      <a:pt x="0" y="680881"/>
                      <a:pt x="31432" y="712062"/>
                      <a:pt x="70009" y="712062"/>
                    </a:cubicBezTo>
                    <a:lnTo>
                      <a:pt x="79629" y="712062"/>
                    </a:lnTo>
                    <a:cubicBezTo>
                      <a:pt x="103632" y="781416"/>
                      <a:pt x="169164" y="831494"/>
                      <a:pt x="246983" y="831494"/>
                    </a:cubicBezTo>
                    <a:lnTo>
                      <a:pt x="296037" y="831494"/>
                    </a:lnTo>
                    <a:cubicBezTo>
                      <a:pt x="373856" y="831494"/>
                      <a:pt x="439388" y="781416"/>
                      <a:pt x="463391" y="712251"/>
                    </a:cubicBezTo>
                    <a:lnTo>
                      <a:pt x="464630" y="712251"/>
                    </a:lnTo>
                    <a:cubicBezTo>
                      <a:pt x="503206" y="712251"/>
                      <a:pt x="534638" y="681070"/>
                      <a:pt x="534638" y="642802"/>
                    </a:cubicBezTo>
                    <a:cubicBezTo>
                      <a:pt x="534638" y="607652"/>
                      <a:pt x="508064" y="578834"/>
                      <a:pt x="473773" y="574298"/>
                    </a:cubicBezTo>
                    <a:lnTo>
                      <a:pt x="473773" y="573070"/>
                    </a:lnTo>
                    <a:lnTo>
                      <a:pt x="480251" y="573070"/>
                    </a:lnTo>
                    <a:cubicBezTo>
                      <a:pt x="491681" y="573070"/>
                      <a:pt x="500920" y="563904"/>
                      <a:pt x="500920" y="552566"/>
                    </a:cubicBezTo>
                    <a:lnTo>
                      <a:pt x="500920" y="524692"/>
                    </a:lnTo>
                    <a:cubicBezTo>
                      <a:pt x="503492" y="525164"/>
                      <a:pt x="506254" y="526015"/>
                      <a:pt x="508540" y="526298"/>
                    </a:cubicBezTo>
                    <a:cubicBezTo>
                      <a:pt x="519398" y="529133"/>
                      <a:pt x="531686" y="530550"/>
                      <a:pt x="545306" y="530550"/>
                    </a:cubicBezTo>
                    <a:lnTo>
                      <a:pt x="585026" y="530550"/>
                    </a:lnTo>
                    <a:cubicBezTo>
                      <a:pt x="595027" y="530550"/>
                      <a:pt x="605695" y="529416"/>
                      <a:pt x="614648" y="527715"/>
                    </a:cubicBezTo>
                    <a:cubicBezTo>
                      <a:pt x="632270" y="524881"/>
                      <a:pt x="648653" y="519778"/>
                      <a:pt x="664750" y="512125"/>
                    </a:cubicBezTo>
                    <a:cubicBezTo>
                      <a:pt x="703612" y="493416"/>
                      <a:pt x="734949" y="461101"/>
                      <a:pt x="753809" y="419243"/>
                    </a:cubicBezTo>
                    <a:lnTo>
                      <a:pt x="757047" y="410550"/>
                    </a:lnTo>
                    <a:cubicBezTo>
                      <a:pt x="757237" y="410078"/>
                      <a:pt x="757428" y="409511"/>
                      <a:pt x="757619" y="408944"/>
                    </a:cubicBezTo>
                    <a:lnTo>
                      <a:pt x="758666" y="408944"/>
                    </a:lnTo>
                    <a:cubicBezTo>
                      <a:pt x="797052" y="408944"/>
                      <a:pt x="828294" y="377952"/>
                      <a:pt x="828294" y="339873"/>
                    </a:cubicBezTo>
                    <a:cubicBezTo>
                      <a:pt x="828294" y="315212"/>
                      <a:pt x="814578" y="294519"/>
                      <a:pt x="794957" y="282330"/>
                    </a:cubicBezTo>
                    <a:close/>
                    <a:moveTo>
                      <a:pt x="723424" y="40913"/>
                    </a:moveTo>
                    <a:cubicBezTo>
                      <a:pt x="756476" y="40913"/>
                      <a:pt x="783431" y="67842"/>
                      <a:pt x="783431" y="100913"/>
                    </a:cubicBezTo>
                    <a:cubicBezTo>
                      <a:pt x="783431" y="117449"/>
                      <a:pt x="776383" y="132945"/>
                      <a:pt x="764667" y="144000"/>
                    </a:cubicBezTo>
                    <a:cubicBezTo>
                      <a:pt x="762476" y="140409"/>
                      <a:pt x="759809" y="137197"/>
                      <a:pt x="757428" y="133795"/>
                    </a:cubicBezTo>
                    <a:cubicBezTo>
                      <a:pt x="755428" y="130866"/>
                      <a:pt x="753523" y="128031"/>
                      <a:pt x="751332" y="125197"/>
                    </a:cubicBezTo>
                    <a:cubicBezTo>
                      <a:pt x="743712" y="115181"/>
                      <a:pt x="735521" y="105732"/>
                      <a:pt x="726377" y="97228"/>
                    </a:cubicBezTo>
                    <a:cubicBezTo>
                      <a:pt x="726281" y="97228"/>
                      <a:pt x="726281" y="97134"/>
                      <a:pt x="726186" y="97134"/>
                    </a:cubicBezTo>
                    <a:cubicBezTo>
                      <a:pt x="717042" y="88724"/>
                      <a:pt x="707041" y="81449"/>
                      <a:pt x="696563" y="74646"/>
                    </a:cubicBezTo>
                    <a:cubicBezTo>
                      <a:pt x="693515" y="72661"/>
                      <a:pt x="690372" y="70960"/>
                      <a:pt x="687229" y="69071"/>
                    </a:cubicBezTo>
                    <a:cubicBezTo>
                      <a:pt x="683705" y="66992"/>
                      <a:pt x="680371" y="64630"/>
                      <a:pt x="676751" y="62835"/>
                    </a:cubicBezTo>
                    <a:cubicBezTo>
                      <a:pt x="687991" y="49134"/>
                      <a:pt x="704850" y="40913"/>
                      <a:pt x="723424" y="40913"/>
                    </a:cubicBezTo>
                    <a:close/>
                    <a:moveTo>
                      <a:pt x="579406" y="80504"/>
                    </a:moveTo>
                    <a:cubicBezTo>
                      <a:pt x="600361" y="80504"/>
                      <a:pt x="620935" y="84283"/>
                      <a:pt x="640652" y="91748"/>
                    </a:cubicBezTo>
                    <a:cubicBezTo>
                      <a:pt x="683419" y="107527"/>
                      <a:pt x="718947" y="140315"/>
                      <a:pt x="738283" y="181889"/>
                    </a:cubicBezTo>
                    <a:cubicBezTo>
                      <a:pt x="748379" y="204189"/>
                      <a:pt x="753713" y="228755"/>
                      <a:pt x="753713" y="252944"/>
                    </a:cubicBezTo>
                    <a:lnTo>
                      <a:pt x="753713" y="270141"/>
                    </a:lnTo>
                    <a:cubicBezTo>
                      <a:pt x="751808" y="269574"/>
                      <a:pt x="749808" y="268913"/>
                      <a:pt x="747712" y="268913"/>
                    </a:cubicBezTo>
                    <a:lnTo>
                      <a:pt x="614458" y="268913"/>
                    </a:lnTo>
                    <a:cubicBezTo>
                      <a:pt x="599599" y="268913"/>
                      <a:pt x="587502" y="254551"/>
                      <a:pt x="577787" y="242929"/>
                    </a:cubicBezTo>
                    <a:cubicBezTo>
                      <a:pt x="568833" y="232252"/>
                      <a:pt x="558641" y="220252"/>
                      <a:pt x="543020" y="223370"/>
                    </a:cubicBezTo>
                    <a:cubicBezTo>
                      <a:pt x="536162" y="224787"/>
                      <a:pt x="527018" y="229511"/>
                      <a:pt x="522637" y="244063"/>
                    </a:cubicBezTo>
                    <a:cubicBezTo>
                      <a:pt x="515398" y="265889"/>
                      <a:pt x="501206" y="268913"/>
                      <a:pt x="487013" y="268913"/>
                    </a:cubicBezTo>
                    <a:lnTo>
                      <a:pt x="382238" y="268913"/>
                    </a:lnTo>
                    <a:cubicBezTo>
                      <a:pt x="380429" y="268913"/>
                      <a:pt x="378714" y="269480"/>
                      <a:pt x="377000" y="269952"/>
                    </a:cubicBezTo>
                    <a:lnTo>
                      <a:pt x="377000" y="252944"/>
                    </a:lnTo>
                    <a:cubicBezTo>
                      <a:pt x="377000" y="228944"/>
                      <a:pt x="381953" y="205606"/>
                      <a:pt x="391668" y="183590"/>
                    </a:cubicBezTo>
                    <a:cubicBezTo>
                      <a:pt x="409575" y="142488"/>
                      <a:pt x="443865" y="109606"/>
                      <a:pt x="486061" y="93165"/>
                    </a:cubicBezTo>
                    <a:cubicBezTo>
                      <a:pt x="506063" y="84945"/>
                      <a:pt x="528447" y="80504"/>
                      <a:pt x="550831" y="80504"/>
                    </a:cubicBezTo>
                    <a:lnTo>
                      <a:pt x="579406" y="80504"/>
                    </a:lnTo>
                    <a:close/>
                    <a:moveTo>
                      <a:pt x="361569" y="312661"/>
                    </a:moveTo>
                    <a:lnTo>
                      <a:pt x="361569" y="349322"/>
                    </a:lnTo>
                    <a:cubicBezTo>
                      <a:pt x="361569" y="355369"/>
                      <a:pt x="362236" y="361322"/>
                      <a:pt x="362903" y="367275"/>
                    </a:cubicBezTo>
                    <a:cubicBezTo>
                      <a:pt x="348996" y="365480"/>
                      <a:pt x="338042" y="354141"/>
                      <a:pt x="338042" y="339873"/>
                    </a:cubicBezTo>
                    <a:cubicBezTo>
                      <a:pt x="338138" y="326078"/>
                      <a:pt x="348329" y="315023"/>
                      <a:pt x="361569" y="312661"/>
                    </a:cubicBezTo>
                    <a:close/>
                    <a:moveTo>
                      <a:pt x="401669" y="40913"/>
                    </a:moveTo>
                    <a:cubicBezTo>
                      <a:pt x="421005" y="40913"/>
                      <a:pt x="438722" y="49984"/>
                      <a:pt x="449866" y="64535"/>
                    </a:cubicBezTo>
                    <a:cubicBezTo>
                      <a:pt x="446151" y="66425"/>
                      <a:pt x="442817" y="68976"/>
                      <a:pt x="439198" y="71055"/>
                    </a:cubicBezTo>
                    <a:cubicBezTo>
                      <a:pt x="436055" y="72945"/>
                      <a:pt x="433007" y="74740"/>
                      <a:pt x="429959" y="76819"/>
                    </a:cubicBezTo>
                    <a:cubicBezTo>
                      <a:pt x="419862" y="83622"/>
                      <a:pt x="410242" y="90992"/>
                      <a:pt x="401479" y="99307"/>
                    </a:cubicBezTo>
                    <a:cubicBezTo>
                      <a:pt x="401288" y="99496"/>
                      <a:pt x="401098" y="99590"/>
                      <a:pt x="400907" y="99779"/>
                    </a:cubicBezTo>
                    <a:cubicBezTo>
                      <a:pt x="392049" y="108283"/>
                      <a:pt x="384239" y="117732"/>
                      <a:pt x="377000" y="127653"/>
                    </a:cubicBezTo>
                    <a:cubicBezTo>
                      <a:pt x="374904" y="130582"/>
                      <a:pt x="372904" y="133606"/>
                      <a:pt x="370999" y="136630"/>
                    </a:cubicBezTo>
                    <a:cubicBezTo>
                      <a:pt x="368713" y="140126"/>
                      <a:pt x="366046" y="143433"/>
                      <a:pt x="363950" y="147118"/>
                    </a:cubicBezTo>
                    <a:cubicBezTo>
                      <a:pt x="350234" y="136063"/>
                      <a:pt x="341757" y="119149"/>
                      <a:pt x="341757" y="100819"/>
                    </a:cubicBezTo>
                    <a:cubicBezTo>
                      <a:pt x="341662" y="67842"/>
                      <a:pt x="368618" y="40913"/>
                      <a:pt x="401669" y="40913"/>
                    </a:cubicBezTo>
                    <a:close/>
                    <a:moveTo>
                      <a:pt x="180403" y="414330"/>
                    </a:moveTo>
                    <a:lnTo>
                      <a:pt x="359473" y="414330"/>
                    </a:lnTo>
                    <a:cubicBezTo>
                      <a:pt x="368046" y="414330"/>
                      <a:pt x="377095" y="415558"/>
                      <a:pt x="386048" y="417826"/>
                    </a:cubicBezTo>
                    <a:cubicBezTo>
                      <a:pt x="426434" y="427653"/>
                      <a:pt x="455867" y="460062"/>
                      <a:pt x="459391" y="500125"/>
                    </a:cubicBezTo>
                    <a:cubicBezTo>
                      <a:pt x="459677" y="502109"/>
                      <a:pt x="459677" y="503999"/>
                      <a:pt x="459677" y="505983"/>
                    </a:cubicBezTo>
                    <a:lnTo>
                      <a:pt x="459296" y="533101"/>
                    </a:lnTo>
                    <a:cubicBezTo>
                      <a:pt x="457295" y="532440"/>
                      <a:pt x="455295" y="531873"/>
                      <a:pt x="453104" y="531873"/>
                    </a:cubicBezTo>
                    <a:lnTo>
                      <a:pt x="258127" y="531873"/>
                    </a:lnTo>
                    <a:cubicBezTo>
                      <a:pt x="245269" y="531873"/>
                      <a:pt x="233839" y="526015"/>
                      <a:pt x="226886" y="515432"/>
                    </a:cubicBezTo>
                    <a:cubicBezTo>
                      <a:pt x="224219" y="511747"/>
                      <a:pt x="221742" y="507967"/>
                      <a:pt x="219456" y="503716"/>
                    </a:cubicBezTo>
                    <a:cubicBezTo>
                      <a:pt x="216503" y="498424"/>
                      <a:pt x="214408" y="492944"/>
                      <a:pt x="213741" y="490393"/>
                    </a:cubicBezTo>
                    <a:cubicBezTo>
                      <a:pt x="212693" y="481038"/>
                      <a:pt x="205073" y="473101"/>
                      <a:pt x="195644" y="471873"/>
                    </a:cubicBezTo>
                    <a:cubicBezTo>
                      <a:pt x="177832" y="469133"/>
                      <a:pt x="172307" y="484062"/>
                      <a:pt x="162497" y="508251"/>
                    </a:cubicBezTo>
                    <a:cubicBezTo>
                      <a:pt x="156591" y="522519"/>
                      <a:pt x="142875" y="531684"/>
                      <a:pt x="127730" y="531684"/>
                    </a:cubicBezTo>
                    <a:lnTo>
                      <a:pt x="89821" y="531684"/>
                    </a:lnTo>
                    <a:cubicBezTo>
                      <a:pt x="86297" y="531684"/>
                      <a:pt x="83153" y="532818"/>
                      <a:pt x="80201" y="534330"/>
                    </a:cubicBezTo>
                    <a:lnTo>
                      <a:pt x="80201" y="505794"/>
                    </a:lnTo>
                    <a:cubicBezTo>
                      <a:pt x="80201" y="455527"/>
                      <a:pt x="125159" y="414330"/>
                      <a:pt x="180403" y="414330"/>
                    </a:cubicBezTo>
                    <a:close/>
                    <a:moveTo>
                      <a:pt x="69914" y="671243"/>
                    </a:moveTo>
                    <a:cubicBezTo>
                      <a:pt x="54102" y="671243"/>
                      <a:pt x="41243" y="658487"/>
                      <a:pt x="41243" y="642802"/>
                    </a:cubicBezTo>
                    <a:cubicBezTo>
                      <a:pt x="41243" y="627400"/>
                      <a:pt x="53721" y="614928"/>
                      <a:pt x="69152" y="614455"/>
                    </a:cubicBezTo>
                    <a:lnTo>
                      <a:pt x="69152" y="655085"/>
                    </a:lnTo>
                    <a:cubicBezTo>
                      <a:pt x="69152" y="660566"/>
                      <a:pt x="70295" y="665857"/>
                      <a:pt x="70771" y="671243"/>
                    </a:cubicBezTo>
                    <a:lnTo>
                      <a:pt x="69914" y="671243"/>
                    </a:lnTo>
                    <a:close/>
                    <a:moveTo>
                      <a:pt x="432530" y="655180"/>
                    </a:moveTo>
                    <a:cubicBezTo>
                      <a:pt x="432530" y="729825"/>
                      <a:pt x="371285" y="790581"/>
                      <a:pt x="296037" y="790581"/>
                    </a:cubicBezTo>
                    <a:lnTo>
                      <a:pt x="246983" y="790581"/>
                    </a:lnTo>
                    <a:cubicBezTo>
                      <a:pt x="171736" y="790581"/>
                      <a:pt x="110490" y="729825"/>
                      <a:pt x="110490" y="655180"/>
                    </a:cubicBezTo>
                    <a:lnTo>
                      <a:pt x="110490" y="572881"/>
                    </a:lnTo>
                    <a:lnTo>
                      <a:pt x="127730" y="572881"/>
                    </a:lnTo>
                    <a:cubicBezTo>
                      <a:pt x="154496" y="572881"/>
                      <a:pt x="178880" y="559463"/>
                      <a:pt x="192881" y="538865"/>
                    </a:cubicBezTo>
                    <a:cubicBezTo>
                      <a:pt x="206978" y="560219"/>
                      <a:pt x="231362" y="572881"/>
                      <a:pt x="258127" y="572881"/>
                    </a:cubicBezTo>
                    <a:lnTo>
                      <a:pt x="432530" y="572881"/>
                    </a:lnTo>
                    <a:lnTo>
                      <a:pt x="432530" y="655180"/>
                    </a:lnTo>
                    <a:close/>
                    <a:moveTo>
                      <a:pt x="493300" y="642802"/>
                    </a:moveTo>
                    <a:cubicBezTo>
                      <a:pt x="493300" y="655841"/>
                      <a:pt x="484251" y="666329"/>
                      <a:pt x="472250" y="669731"/>
                    </a:cubicBezTo>
                    <a:cubicBezTo>
                      <a:pt x="472631" y="664818"/>
                      <a:pt x="473773" y="660093"/>
                      <a:pt x="473773" y="655180"/>
                    </a:cubicBezTo>
                    <a:lnTo>
                      <a:pt x="473773" y="616251"/>
                    </a:lnTo>
                    <a:cubicBezTo>
                      <a:pt x="485013" y="620030"/>
                      <a:pt x="493300" y="630329"/>
                      <a:pt x="493300" y="642802"/>
                    </a:cubicBezTo>
                    <a:close/>
                    <a:moveTo>
                      <a:pt x="727043" y="349322"/>
                    </a:moveTo>
                    <a:cubicBezTo>
                      <a:pt x="727043" y="359905"/>
                      <a:pt x="725138" y="370487"/>
                      <a:pt x="723233" y="382487"/>
                    </a:cubicBezTo>
                    <a:cubicBezTo>
                      <a:pt x="721805" y="387117"/>
                      <a:pt x="720090" y="391653"/>
                      <a:pt x="718471" y="396094"/>
                    </a:cubicBezTo>
                    <a:lnTo>
                      <a:pt x="715518" y="404409"/>
                    </a:lnTo>
                    <a:cubicBezTo>
                      <a:pt x="701421" y="435590"/>
                      <a:pt x="677037" y="460818"/>
                      <a:pt x="646938" y="475275"/>
                    </a:cubicBezTo>
                    <a:cubicBezTo>
                      <a:pt x="634556" y="481227"/>
                      <a:pt x="621887" y="485101"/>
                      <a:pt x="607695" y="487464"/>
                    </a:cubicBezTo>
                    <a:cubicBezTo>
                      <a:pt x="600647" y="488786"/>
                      <a:pt x="592646" y="489637"/>
                      <a:pt x="585121" y="489637"/>
                    </a:cubicBezTo>
                    <a:lnTo>
                      <a:pt x="545402" y="489637"/>
                    </a:lnTo>
                    <a:cubicBezTo>
                      <a:pt x="535400" y="489637"/>
                      <a:pt x="526542" y="488692"/>
                      <a:pt x="516636" y="486235"/>
                    </a:cubicBezTo>
                    <a:cubicBezTo>
                      <a:pt x="510826" y="485479"/>
                      <a:pt x="504920" y="484062"/>
                      <a:pt x="498634" y="481983"/>
                    </a:cubicBezTo>
                    <a:cubicBezTo>
                      <a:pt x="498443" y="481133"/>
                      <a:pt x="497967" y="480471"/>
                      <a:pt x="497777" y="479621"/>
                    </a:cubicBezTo>
                    <a:cubicBezTo>
                      <a:pt x="495681" y="469700"/>
                      <a:pt x="492347" y="460062"/>
                      <a:pt x="487966" y="451086"/>
                    </a:cubicBezTo>
                    <a:cubicBezTo>
                      <a:pt x="487204" y="449479"/>
                      <a:pt x="486251" y="447873"/>
                      <a:pt x="485394" y="446267"/>
                    </a:cubicBezTo>
                    <a:cubicBezTo>
                      <a:pt x="480441" y="437101"/>
                      <a:pt x="474726" y="428314"/>
                      <a:pt x="467678" y="420472"/>
                    </a:cubicBezTo>
                    <a:cubicBezTo>
                      <a:pt x="467487" y="420283"/>
                      <a:pt x="467297" y="420188"/>
                      <a:pt x="467201" y="419999"/>
                    </a:cubicBezTo>
                    <a:cubicBezTo>
                      <a:pt x="460058" y="412157"/>
                      <a:pt x="451866" y="405354"/>
                      <a:pt x="443008" y="399306"/>
                    </a:cubicBezTo>
                    <a:cubicBezTo>
                      <a:pt x="441770" y="398456"/>
                      <a:pt x="440627" y="397511"/>
                      <a:pt x="439293" y="396661"/>
                    </a:cubicBezTo>
                    <a:cubicBezTo>
                      <a:pt x="430435" y="390991"/>
                      <a:pt x="420815" y="386456"/>
                      <a:pt x="410623" y="382771"/>
                    </a:cubicBezTo>
                    <a:cubicBezTo>
                      <a:pt x="409670" y="382393"/>
                      <a:pt x="409004" y="381826"/>
                      <a:pt x="408051" y="381543"/>
                    </a:cubicBezTo>
                    <a:cubicBezTo>
                      <a:pt x="404717" y="371621"/>
                      <a:pt x="403003" y="360472"/>
                      <a:pt x="403003" y="349322"/>
                    </a:cubicBezTo>
                    <a:lnTo>
                      <a:pt x="403003" y="309921"/>
                    </a:lnTo>
                    <a:lnTo>
                      <a:pt x="487109" y="309921"/>
                    </a:lnTo>
                    <a:cubicBezTo>
                      <a:pt x="522065" y="309921"/>
                      <a:pt x="541592" y="293574"/>
                      <a:pt x="552545" y="276566"/>
                    </a:cubicBezTo>
                    <a:cubicBezTo>
                      <a:pt x="565690" y="291401"/>
                      <a:pt x="585502" y="309921"/>
                      <a:pt x="614648" y="309921"/>
                    </a:cubicBezTo>
                    <a:lnTo>
                      <a:pt x="727139" y="309921"/>
                    </a:lnTo>
                    <a:lnTo>
                      <a:pt x="727139" y="349322"/>
                    </a:lnTo>
                    <a:close/>
                    <a:moveTo>
                      <a:pt x="767144" y="366235"/>
                    </a:moveTo>
                    <a:cubicBezTo>
                      <a:pt x="767810" y="360661"/>
                      <a:pt x="768287" y="354991"/>
                      <a:pt x="768287" y="349322"/>
                    </a:cubicBezTo>
                    <a:lnTo>
                      <a:pt x="768287" y="313606"/>
                    </a:lnTo>
                    <a:cubicBezTo>
                      <a:pt x="779145" y="317574"/>
                      <a:pt x="787051" y="327684"/>
                      <a:pt x="787051" y="339779"/>
                    </a:cubicBezTo>
                    <a:cubicBezTo>
                      <a:pt x="787051" y="352346"/>
                      <a:pt x="778574" y="362645"/>
                      <a:pt x="767144" y="36623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s-ES_tradnl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</p:grpSp>
      <p:sp>
        <p:nvSpPr>
          <p:cNvPr id="2" name="TextBox 55">
            <a:extLst>
              <a:ext uri="{FF2B5EF4-FFF2-40B4-BE49-F238E27FC236}">
                <a16:creationId xmlns:a16="http://schemas.microsoft.com/office/drawing/2014/main" id="{E6ECBB3A-75BA-496E-B54C-92986BA8E923}"/>
              </a:ext>
            </a:extLst>
          </p:cNvPr>
          <p:cNvSpPr txBox="1"/>
          <p:nvPr/>
        </p:nvSpPr>
        <p:spPr>
          <a:xfrm>
            <a:off x="1707271" y="828708"/>
            <a:ext cx="4142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Proyecciones de población. </a:t>
            </a:r>
            <a:r>
              <a: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Colombia, 1950-2100.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1" grpId="0">
        <p:bldAsOne/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3AE773-EC01-92EB-1CFB-A7D802FB0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5478236" y="695570"/>
            <a:ext cx="3665764" cy="444951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5400000">
            <a:off x="4278818" y="721612"/>
            <a:ext cx="5088619" cy="375833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8AF274B-196A-410C-94F3-36C8A1782134}"/>
              </a:ext>
            </a:extLst>
          </p:cNvPr>
          <p:cNvSpPr/>
          <p:nvPr/>
        </p:nvSpPr>
        <p:spPr>
          <a:xfrm>
            <a:off x="170376" y="711329"/>
            <a:ext cx="8881518" cy="3934331"/>
          </a:xfrm>
          <a:prstGeom prst="roundRect">
            <a:avLst>
              <a:gd name="adj" fmla="val 3654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31" name="Google Shape;731;p18"/>
          <p:cNvSpPr txBox="1">
            <a:spLocks noGrp="1"/>
          </p:cNvSpPr>
          <p:nvPr>
            <p:ph type="ctrTitle" idx="4294967295"/>
          </p:nvPr>
        </p:nvSpPr>
        <p:spPr>
          <a:xfrm>
            <a:off x="92106" y="52276"/>
            <a:ext cx="9143999" cy="707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s-CO" dirty="0">
                <a:solidFill>
                  <a:srgbClr val="34946F"/>
                </a:solidFill>
              </a:rPr>
              <a:t>Hacia 2050, en Valle del Cauca 1 de cada 4 personas será mayor de 60 años.</a:t>
            </a:r>
          </a:p>
        </p:txBody>
      </p:sp>
      <p:sp>
        <p:nvSpPr>
          <p:cNvPr id="727" name="Google Shape;727;p18"/>
          <p:cNvSpPr txBox="1">
            <a:spLocks noGrp="1"/>
          </p:cNvSpPr>
          <p:nvPr>
            <p:ph type="body" idx="4294967295"/>
          </p:nvPr>
        </p:nvSpPr>
        <p:spPr>
          <a:xfrm>
            <a:off x="0" y="4779963"/>
            <a:ext cx="7404100" cy="195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s-CO" sz="900" b="1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Fuente: </a:t>
            </a:r>
            <a:r>
              <a:rPr lang="es-CO" sz="90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DANE (2020). </a:t>
            </a:r>
            <a:r>
              <a:rPr lang="es-CO" sz="900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Cálculos: CPC.</a:t>
            </a:r>
            <a:endParaRPr lang="es-CO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" name="TextBox 55">
            <a:extLst>
              <a:ext uri="{FF2B5EF4-FFF2-40B4-BE49-F238E27FC236}">
                <a16:creationId xmlns:a16="http://schemas.microsoft.com/office/drawing/2014/main" id="{E6ECBB3A-75BA-496E-B54C-92986BA8E923}"/>
              </a:ext>
            </a:extLst>
          </p:cNvPr>
          <p:cNvSpPr txBox="1"/>
          <p:nvPr/>
        </p:nvSpPr>
        <p:spPr>
          <a:xfrm>
            <a:off x="2534237" y="882922"/>
            <a:ext cx="4142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Proyecciones de población. </a:t>
            </a:r>
            <a:r>
              <a:rPr kumimoji="0" lang="es-CO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Valle del Cauca, 2050.</a:t>
            </a:r>
          </a:p>
        </p:txBody>
      </p:sp>
      <p:graphicFrame>
        <p:nvGraphicFramePr>
          <p:cNvPr id="50" name="Gráfico 49">
            <a:extLst>
              <a:ext uri="{FF2B5EF4-FFF2-40B4-BE49-F238E27FC236}">
                <a16:creationId xmlns:a16="http://schemas.microsoft.com/office/drawing/2014/main" id="{1AD69F51-0C35-40B8-B951-DA180DFA5B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342860"/>
              </p:ext>
            </p:extLst>
          </p:nvPr>
        </p:nvGraphicFramePr>
        <p:xfrm>
          <a:off x="290512" y="1204118"/>
          <a:ext cx="4572000" cy="3354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3" name="Gráfico 52">
            <a:extLst>
              <a:ext uri="{FF2B5EF4-FFF2-40B4-BE49-F238E27FC236}">
                <a16:creationId xmlns:a16="http://schemas.microsoft.com/office/drawing/2014/main" id="{69B7FE20-CAEB-46E2-84F5-CC073ECC12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701980"/>
              </p:ext>
            </p:extLst>
          </p:nvPr>
        </p:nvGraphicFramePr>
        <p:xfrm>
          <a:off x="4281487" y="1197768"/>
          <a:ext cx="4572000" cy="3354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892396CA-FA4B-E95B-13D0-E52A14FC75FF}"/>
              </a:ext>
            </a:extLst>
          </p:cNvPr>
          <p:cNvSpPr/>
          <p:nvPr/>
        </p:nvSpPr>
        <p:spPr>
          <a:xfrm>
            <a:off x="238401" y="1681843"/>
            <a:ext cx="8683526" cy="979714"/>
          </a:xfrm>
          <a:prstGeom prst="rect">
            <a:avLst/>
          </a:prstGeom>
          <a:solidFill>
            <a:srgbClr val="00B0F0">
              <a:alpha val="25098"/>
            </a:srgb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943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56CA85C1-0814-FD93-F3A2-2237269251D1}"/>
              </a:ext>
            </a:extLst>
          </p:cNvPr>
          <p:cNvGrpSpPr/>
          <p:nvPr/>
        </p:nvGrpSpPr>
        <p:grpSpPr>
          <a:xfrm>
            <a:off x="359986" y="1308538"/>
            <a:ext cx="3554554" cy="3100551"/>
            <a:chOff x="359986" y="1308538"/>
            <a:chExt cx="3554554" cy="3100551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A568EA7F-65CA-C103-01BE-F5F7F1DFF37F}"/>
                </a:ext>
              </a:extLst>
            </p:cNvPr>
            <p:cNvSpPr/>
            <p:nvPr/>
          </p:nvSpPr>
          <p:spPr>
            <a:xfrm>
              <a:off x="359986" y="1308538"/>
              <a:ext cx="3554554" cy="3100551"/>
            </a:xfrm>
            <a:prstGeom prst="roundRect">
              <a:avLst>
                <a:gd name="adj" fmla="val 505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83342C1-562F-CAAB-63A1-D2D6250D32A0}"/>
                </a:ext>
              </a:extLst>
            </p:cNvPr>
            <p:cNvSpPr txBox="1"/>
            <p:nvPr/>
          </p:nvSpPr>
          <p:spPr>
            <a:xfrm>
              <a:off x="417212" y="1375193"/>
              <a:ext cx="343277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40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n-lt"/>
                  <a:ea typeface="+mn-ea"/>
                  <a:cs typeface="+mn-cs"/>
                </a:defRPr>
              </a:pPr>
              <a:r>
                <a:rPr kumimoji="0" lang="es-ES_tradnl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r>
                <a:rPr kumimoji="0" lang="es-ES_tradnl" sz="1100" b="1" i="0" u="none" strike="noStrike" kern="120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Productividad  laboral de micronegocios formales e informales.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 sz="140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n-lt"/>
                  <a:ea typeface="+mn-ea"/>
                  <a:cs typeface="+mn-cs"/>
                </a:defRPr>
              </a:pPr>
              <a:r>
                <a:rPr kumimoji="0" lang="es-ES_tradnl" sz="1100" b="0" i="0" u="none" strike="noStrike" kern="120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Colombia, 2022.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EE7D9E-1D4E-FB8F-8159-29B6E75AB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0" y="143815"/>
            <a:ext cx="8694750" cy="979626"/>
          </a:xfrm>
        </p:spPr>
        <p:txBody>
          <a:bodyPr anchor="t"/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CO"/>
              <a:t>Decimos </a:t>
            </a:r>
            <a:r>
              <a:rPr lang="es-CO">
                <a:solidFill>
                  <a:srgbClr val="459B74"/>
                </a:solidFill>
              </a:rPr>
              <a:t>adiós al bono demográfico </a:t>
            </a:r>
            <a:r>
              <a:rPr lang="es-CO"/>
              <a:t>y esto nos obliga a ser más productivos, más formales, y a buscar el crecimiento de nuestras empresas.</a:t>
            </a:r>
          </a:p>
        </p:txBody>
      </p:sp>
      <p:sp>
        <p:nvSpPr>
          <p:cNvPr id="746" name="Google Shape;746;p22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n-US"/>
              <a:t>Fuente:  DANE-EMICRON, 2022.Cálculos: CPC.</a:t>
            </a:r>
            <a:endParaRPr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DAD2C6-42AD-A7BD-32A2-546A1BE268B0}"/>
              </a:ext>
            </a:extLst>
          </p:cNvPr>
          <p:cNvGrpSpPr/>
          <p:nvPr/>
        </p:nvGrpSpPr>
        <p:grpSpPr>
          <a:xfrm>
            <a:off x="4154871" y="1312576"/>
            <a:ext cx="4656619" cy="3097122"/>
            <a:chOff x="4154871" y="1338852"/>
            <a:chExt cx="4656619" cy="309712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C8649FA0-572B-3332-B910-6EA9B8F49FF2}"/>
                </a:ext>
              </a:extLst>
            </p:cNvPr>
            <p:cNvSpPr/>
            <p:nvPr/>
          </p:nvSpPr>
          <p:spPr>
            <a:xfrm>
              <a:off x="4154871" y="1338852"/>
              <a:ext cx="4656619" cy="3097122"/>
            </a:xfrm>
            <a:prstGeom prst="roundRect">
              <a:avLst>
                <a:gd name="adj" fmla="val 505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s-ES_tradnl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50" name="Google Shape;750;p22"/>
            <p:cNvSpPr txBox="1"/>
            <p:nvPr/>
          </p:nvSpPr>
          <p:spPr>
            <a:xfrm>
              <a:off x="4266034" y="1361581"/>
              <a:ext cx="4432200" cy="5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46E"/>
                </a:buClr>
                <a:buSzPts val="1800"/>
                <a:buFont typeface="Arial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Productividad</a:t>
              </a:r>
              <a: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r>
                <a:rPr kumimoji="0" lang="en-US" sz="1100" b="1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laboral</a:t>
              </a:r>
              <a: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r>
                <a:rPr kumimoji="0" lang="en-US" sz="1100" b="1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por</a:t>
              </a:r>
              <a: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r>
                <a:rPr kumimoji="0" lang="en-US" sz="1100" b="1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tamaño</a:t>
              </a:r>
              <a: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de </a:t>
              </a:r>
              <a:r>
                <a:rPr kumimoji="0" lang="en-US" sz="1100" b="1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micronegocios</a:t>
              </a:r>
              <a: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br>
                <a:rPr kumimoji="0" 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</a:b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(miles de pesos/</a:t>
              </a:r>
              <a:r>
                <a:rPr kumimoji="0" lang="en-US" sz="1100" b="0" i="0" u="none" strike="noStrike" kern="0" cap="none" spc="0" normalizeH="0" baseline="0" noProof="0" err="1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trabajador</a:t>
              </a:r>
              <a:r>
                <a: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34946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/ hora). Colombia, 2022.</a:t>
              </a: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0ADDB8-A905-CFDD-94BC-36A6F4166845}"/>
              </a:ext>
            </a:extLst>
          </p:cNvPr>
          <p:cNvSpPr txBox="1"/>
          <p:nvPr/>
        </p:nvSpPr>
        <p:spPr>
          <a:xfrm>
            <a:off x="339126" y="3944618"/>
            <a:ext cx="3552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(Miles de pesos/</a:t>
            </a:r>
            <a:r>
              <a:rPr kumimoji="0" lang="en-US" sz="1050" b="0" i="0" u="none" strike="noStrike" kern="0" cap="none" spc="0" normalizeH="0" baseline="0" noProof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trabajador</a:t>
            </a: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/hora). </a:t>
            </a:r>
            <a:endParaRPr kumimoji="0" lang="es-ES_tradnl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aphicFrame>
        <p:nvGraphicFramePr>
          <p:cNvPr id="22" name="Gráfico 21">
            <a:extLst>
              <a:ext uri="{FF2B5EF4-FFF2-40B4-BE49-F238E27FC236}">
                <a16:creationId xmlns:a16="http://schemas.microsoft.com/office/drawing/2014/main" id="{F9AF45E9-2B09-3FEA-877E-06EC1C33A64C}"/>
              </a:ext>
              <a:ext uri="{147F2762-F138-4A5C-976F-8EAC2B608ADB}">
                <a16:predDERef xmlns:a16="http://schemas.microsoft.com/office/drawing/2014/main" pred="{419DDDEC-D818-4FD7-A3F0-8FCE8C2234FB}"/>
              </a:ext>
            </a:extLst>
          </p:cNvPr>
          <p:cNvGraphicFramePr>
            <a:graphicFrameLocks/>
          </p:cNvGraphicFramePr>
          <p:nvPr/>
        </p:nvGraphicFramePr>
        <p:xfrm>
          <a:off x="4259880" y="1797465"/>
          <a:ext cx="4432200" cy="2557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B248FEED-8981-389A-9D08-82CEC723E1FB}"/>
              </a:ext>
            </a:extLst>
          </p:cNvPr>
          <p:cNvGrpSpPr/>
          <p:nvPr/>
        </p:nvGrpSpPr>
        <p:grpSpPr>
          <a:xfrm>
            <a:off x="2188974" y="2282270"/>
            <a:ext cx="1609437" cy="1488285"/>
            <a:chOff x="2188974" y="2169315"/>
            <a:chExt cx="1609437" cy="14882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45A5F80-AF20-CE9B-2E86-C8634D2B7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4782" y="2169315"/>
              <a:ext cx="1427148" cy="645038"/>
            </a:xfrm>
            <a:prstGeom prst="round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3AF48FB-0AC3-3DE8-CEB8-78973E8900D8}"/>
                </a:ext>
              </a:extLst>
            </p:cNvPr>
            <p:cNvGrpSpPr/>
            <p:nvPr/>
          </p:nvGrpSpPr>
          <p:grpSpPr>
            <a:xfrm>
              <a:off x="2188974" y="2753694"/>
              <a:ext cx="1609437" cy="903906"/>
              <a:chOff x="7899298" y="1849545"/>
              <a:chExt cx="1226119" cy="903906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6C7F3B5C-883B-ADBB-82AC-9FBE2969069F}"/>
                  </a:ext>
                </a:extLst>
              </p:cNvPr>
              <p:cNvGrpSpPr/>
              <p:nvPr/>
            </p:nvGrpSpPr>
            <p:grpSpPr>
              <a:xfrm>
                <a:off x="7899298" y="1849545"/>
                <a:ext cx="1226119" cy="903906"/>
                <a:chOff x="7899298" y="1849545"/>
                <a:chExt cx="1226119" cy="903906"/>
              </a:xfrm>
            </p:grpSpPr>
            <p:sp>
              <p:nvSpPr>
                <p:cNvPr id="14" name="Rounded Rectangle 13">
                  <a:extLst>
                    <a:ext uri="{FF2B5EF4-FFF2-40B4-BE49-F238E27FC236}">
                      <a16:creationId xmlns:a16="http://schemas.microsoft.com/office/drawing/2014/main" id="{A4DC777D-44FB-8217-A1CC-76BB1FB6AB1B}"/>
                    </a:ext>
                  </a:extLst>
                </p:cNvPr>
                <p:cNvSpPr/>
                <p:nvPr/>
              </p:nvSpPr>
              <p:spPr>
                <a:xfrm>
                  <a:off x="7899298" y="1856141"/>
                  <a:ext cx="1226119" cy="897310"/>
                </a:xfrm>
                <a:prstGeom prst="roundRect">
                  <a:avLst>
                    <a:gd name="adj" fmla="val 12424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algn="ct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26E734E-6DA1-75BC-06D1-05CBFD53E532}"/>
                    </a:ext>
                  </a:extLst>
                </p:cNvPr>
                <p:cNvSpPr txBox="1"/>
                <p:nvPr/>
              </p:nvSpPr>
              <p:spPr>
                <a:xfrm>
                  <a:off x="7911365" y="1849545"/>
                  <a:ext cx="12109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ES_tradnl" sz="3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ED7D31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6,3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ABBF06-C1D1-812E-55AE-FB654D7EB50A}"/>
                  </a:ext>
                </a:extLst>
              </p:cNvPr>
              <p:cNvSpPr txBox="1"/>
              <p:nvPr/>
            </p:nvSpPr>
            <p:spPr>
              <a:xfrm>
                <a:off x="7920708" y="2441155"/>
                <a:ext cx="12007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ES_tradnl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Informal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50197EF-5786-051D-125E-A54A48EA9AE2}"/>
              </a:ext>
            </a:extLst>
          </p:cNvPr>
          <p:cNvGrpSpPr/>
          <p:nvPr/>
        </p:nvGrpSpPr>
        <p:grpSpPr>
          <a:xfrm>
            <a:off x="452925" y="2280324"/>
            <a:ext cx="1632248" cy="1490231"/>
            <a:chOff x="452925" y="2167369"/>
            <a:chExt cx="1632248" cy="149023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7A38812-C5E4-C731-6B10-AEEE0E9AB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761" r="2238" b="16190"/>
            <a:stretch/>
          </p:blipFill>
          <p:spPr>
            <a:xfrm>
              <a:off x="578215" y="2167369"/>
              <a:ext cx="1373768" cy="661287"/>
            </a:xfrm>
            <a:prstGeom prst="round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9FA619-D411-EB84-F5BB-6496C98B4F9D}"/>
                </a:ext>
              </a:extLst>
            </p:cNvPr>
            <p:cNvGrpSpPr/>
            <p:nvPr/>
          </p:nvGrpSpPr>
          <p:grpSpPr>
            <a:xfrm>
              <a:off x="452925" y="2753694"/>
              <a:ext cx="1632248" cy="903906"/>
              <a:chOff x="7717603" y="1849545"/>
              <a:chExt cx="1243497" cy="90390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7D52ED4-D826-D99D-C371-7F762D6A368E}"/>
                  </a:ext>
                </a:extLst>
              </p:cNvPr>
              <p:cNvGrpSpPr/>
              <p:nvPr/>
            </p:nvGrpSpPr>
            <p:grpSpPr>
              <a:xfrm>
                <a:off x="7717603" y="1849545"/>
                <a:ext cx="1243497" cy="903906"/>
                <a:chOff x="7717603" y="1849545"/>
                <a:chExt cx="1243497" cy="903906"/>
              </a:xfrm>
            </p:grpSpPr>
            <p:sp>
              <p:nvSpPr>
                <p:cNvPr id="9" name="Rounded Rectangle 8">
                  <a:extLst>
                    <a:ext uri="{FF2B5EF4-FFF2-40B4-BE49-F238E27FC236}">
                      <a16:creationId xmlns:a16="http://schemas.microsoft.com/office/drawing/2014/main" id="{5AD914F4-6B15-E5DD-AF2C-8CC3853B70F2}"/>
                    </a:ext>
                  </a:extLst>
                </p:cNvPr>
                <p:cNvSpPr/>
                <p:nvPr/>
              </p:nvSpPr>
              <p:spPr>
                <a:xfrm>
                  <a:off x="7723346" y="1856141"/>
                  <a:ext cx="1226119" cy="897310"/>
                </a:xfrm>
                <a:prstGeom prst="roundRect">
                  <a:avLst>
                    <a:gd name="adj" fmla="val 12424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algn="ct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s-ES_tradnl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9DA1831-10DB-4ECE-1F6F-CD55D59649E8}"/>
                    </a:ext>
                  </a:extLst>
                </p:cNvPr>
                <p:cNvSpPr txBox="1"/>
                <p:nvPr/>
              </p:nvSpPr>
              <p:spPr>
                <a:xfrm>
                  <a:off x="7717603" y="1849545"/>
                  <a:ext cx="124349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s-ES_tradnl" sz="36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32946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rPr>
                    <a:t>30,8</a:t>
                  </a:r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F77F8F-122A-E750-08F8-0F33879C4777}"/>
                  </a:ext>
                </a:extLst>
              </p:cNvPr>
              <p:cNvSpPr txBox="1"/>
              <p:nvPr/>
            </p:nvSpPr>
            <p:spPr>
              <a:xfrm>
                <a:off x="7744756" y="2441155"/>
                <a:ext cx="12007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s-ES_tradnl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Formal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22" grpId="0" uiExpand="1">
        <p:bldSub>
          <a:bldChart bld="series"/>
        </p:bldSub>
      </p:bldGraphic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E7D9E-1D4E-FB8F-8159-29B6E75AB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75" y="127487"/>
            <a:ext cx="8953781" cy="979626"/>
          </a:xfrm>
        </p:spPr>
        <p:txBody>
          <a:bodyPr anchor="t"/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CO" sz="1800" dirty="0">
                <a:solidFill>
                  <a:srgbClr val="34946F"/>
                </a:solidFill>
              </a:rPr>
              <a:t>Entre 2015 y 2022 el PIB per cápita de Valle del Cauca creció en promedio 7,4 % anual. A esta tasa de crecimiento le tomaría cerca de 8,0 años alcanzar el PIB per cápita actual de Bogotá (~COP 46 millones).</a:t>
            </a:r>
          </a:p>
        </p:txBody>
      </p:sp>
      <p:sp>
        <p:nvSpPr>
          <p:cNvPr id="746" name="Google Shape;746;p22"/>
          <p:cNvSpPr txBox="1">
            <a:spLocks noGrp="1"/>
          </p:cNvSpPr>
          <p:nvPr>
            <p:ph type="body" idx="2"/>
          </p:nvPr>
        </p:nvSpPr>
        <p:spPr>
          <a:xfrm>
            <a:off x="162607" y="4779283"/>
            <a:ext cx="7402965" cy="2952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s-CO" dirty="0">
                <a:solidFill>
                  <a:schemeClr val="tx1"/>
                </a:solidFill>
              </a:rPr>
              <a:t>Fuente:  DANE, 2023.Cálculos: CPC.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s-CO" dirty="0">
                <a:solidFill>
                  <a:schemeClr val="tx1"/>
                </a:solidFill>
              </a:rPr>
              <a:t>Nota: Los valores del  PIB per cápita y de la tasa de variación están en términos nominales.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A4B65C1-B1F9-BB18-0BB8-6E9987B9E9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484466"/>
              </p:ext>
            </p:extLst>
          </p:nvPr>
        </p:nvGraphicFramePr>
        <p:xfrm>
          <a:off x="162607" y="1200943"/>
          <a:ext cx="8850764" cy="3578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ángulo 17">
            <a:extLst>
              <a:ext uri="{FF2B5EF4-FFF2-40B4-BE49-F238E27FC236}">
                <a16:creationId xmlns:a16="http://schemas.microsoft.com/office/drawing/2014/main" id="{EF67554A-309D-F2BB-693B-868DA7FCD96F}"/>
              </a:ext>
            </a:extLst>
          </p:cNvPr>
          <p:cNvSpPr/>
          <p:nvPr/>
        </p:nvSpPr>
        <p:spPr>
          <a:xfrm rot="16200000">
            <a:off x="-166857" y="3163547"/>
            <a:ext cx="2921227" cy="31024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CO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BA50B556-F966-E160-43FC-ABC09162C131}"/>
              </a:ext>
            </a:extLst>
          </p:cNvPr>
          <p:cNvSpPr txBox="1"/>
          <p:nvPr/>
        </p:nvSpPr>
        <p:spPr>
          <a:xfrm>
            <a:off x="1583613" y="1177361"/>
            <a:ext cx="60087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Número de años necesarios para alcanzar el PIB per cápita de Bogotá en 2022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948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7BA327-90C0-090A-842D-AC438606CF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rgbClr val="34946E"/>
                </a:solidFill>
              </a:rPr>
              <a:t>La Productividad y el Crecimiento</a:t>
            </a:r>
            <a:endParaRPr lang="es-CO" dirty="0">
              <a:solidFill>
                <a:srgbClr val="34946E"/>
              </a:solidFill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B18A8A-C0D7-5251-5E60-FC9DE6FFEA4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6" name="Picture 2" descr="Gráfica Productividad Total de los Factores (PTF)">
            <a:extLst>
              <a:ext uri="{FF2B5EF4-FFF2-40B4-BE49-F238E27FC236}">
                <a16:creationId xmlns:a16="http://schemas.microsoft.com/office/drawing/2014/main" id="{59F3CEB3-A549-A6F5-151C-FD15A7E6F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2013"/>
            <a:ext cx="7620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89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BEA1FC1F-95E9-0E76-7CDC-6E52018EB1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4943958" y="56470"/>
            <a:ext cx="4192292" cy="50886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3AE773-EC01-92EB-1CFB-A7D802FB0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26" t="3543" r="28986" b="7471"/>
          <a:stretch/>
        </p:blipFill>
        <p:spPr>
          <a:xfrm>
            <a:off x="4951708" y="56470"/>
            <a:ext cx="4192292" cy="50886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C1BE1-B235-39A8-DB01-B7220B2C9C6B}"/>
              </a:ext>
            </a:extLst>
          </p:cNvPr>
          <p:cNvSpPr/>
          <p:nvPr/>
        </p:nvSpPr>
        <p:spPr>
          <a:xfrm rot="5400000">
            <a:off x="4278818" y="721612"/>
            <a:ext cx="5088619" cy="375833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7" name="Google Shape;206;p59">
            <a:extLst>
              <a:ext uri="{FF2B5EF4-FFF2-40B4-BE49-F238E27FC236}">
                <a16:creationId xmlns:a16="http://schemas.microsoft.com/office/drawing/2014/main" id="{F37DF7E4-B58C-72F7-CDF2-C08A80918CD9}"/>
              </a:ext>
            </a:extLst>
          </p:cNvPr>
          <p:cNvGrpSpPr/>
          <p:nvPr/>
        </p:nvGrpSpPr>
        <p:grpSpPr>
          <a:xfrm>
            <a:off x="7839715" y="4686300"/>
            <a:ext cx="999051" cy="221762"/>
            <a:chOff x="3333750" y="2299494"/>
            <a:chExt cx="2474601" cy="549293"/>
          </a:xfrm>
          <a:solidFill>
            <a:schemeClr val="bg1">
              <a:lumMod val="95000"/>
            </a:schemeClr>
          </a:solidFill>
        </p:grpSpPr>
        <p:sp>
          <p:nvSpPr>
            <p:cNvPr id="8" name="Google Shape;207;p59">
              <a:extLst>
                <a:ext uri="{FF2B5EF4-FFF2-40B4-BE49-F238E27FC236}">
                  <a16:creationId xmlns:a16="http://schemas.microsoft.com/office/drawing/2014/main" id="{44729357-E04A-B888-13FD-0824D4161158}"/>
                </a:ext>
              </a:extLst>
            </p:cNvPr>
            <p:cNvSpPr/>
            <p:nvPr/>
          </p:nvSpPr>
          <p:spPr>
            <a:xfrm>
              <a:off x="5516106" y="2467413"/>
              <a:ext cx="292245" cy="381374"/>
            </a:xfrm>
            <a:custGeom>
              <a:avLst/>
              <a:gdLst/>
              <a:ahLst/>
              <a:cxnLst/>
              <a:rect l="l" t="t" r="r" b="b"/>
              <a:pathLst>
                <a:path w="292245" h="381374" extrusionOk="0">
                  <a:moveTo>
                    <a:pt x="287502" y="381005"/>
                  </a:moveTo>
                  <a:cubicBezTo>
                    <a:pt x="270422" y="374415"/>
                    <a:pt x="253343" y="366882"/>
                    <a:pt x="236264" y="360291"/>
                  </a:cubicBezTo>
                  <a:cubicBezTo>
                    <a:pt x="190719" y="340519"/>
                    <a:pt x="146123" y="318863"/>
                    <a:pt x="102476" y="292500"/>
                  </a:cubicBezTo>
                  <a:cubicBezTo>
                    <a:pt x="79703" y="279318"/>
                    <a:pt x="57880" y="264253"/>
                    <a:pt x="37954" y="247305"/>
                  </a:cubicBezTo>
                  <a:cubicBezTo>
                    <a:pt x="28466" y="238831"/>
                    <a:pt x="19926" y="230357"/>
                    <a:pt x="13284" y="220942"/>
                  </a:cubicBezTo>
                  <a:cubicBezTo>
                    <a:pt x="9489" y="215292"/>
                    <a:pt x="5693" y="209643"/>
                    <a:pt x="2847" y="202111"/>
                  </a:cubicBezTo>
                  <a:cubicBezTo>
                    <a:pt x="-949" y="191753"/>
                    <a:pt x="-949" y="182338"/>
                    <a:pt x="2847" y="171981"/>
                  </a:cubicBezTo>
                  <a:cubicBezTo>
                    <a:pt x="5693" y="163507"/>
                    <a:pt x="10437" y="156916"/>
                    <a:pt x="16130" y="150325"/>
                  </a:cubicBezTo>
                  <a:cubicBezTo>
                    <a:pt x="26568" y="138085"/>
                    <a:pt x="38903" y="126786"/>
                    <a:pt x="52187" y="117371"/>
                  </a:cubicBezTo>
                  <a:cubicBezTo>
                    <a:pt x="79703" y="96657"/>
                    <a:pt x="110067" y="79709"/>
                    <a:pt x="140430" y="64644"/>
                  </a:cubicBezTo>
                  <a:cubicBezTo>
                    <a:pt x="187872" y="41105"/>
                    <a:pt x="236264" y="20391"/>
                    <a:pt x="285604" y="1560"/>
                  </a:cubicBezTo>
                  <a:cubicBezTo>
                    <a:pt x="286553" y="1560"/>
                    <a:pt x="288451" y="618"/>
                    <a:pt x="289399" y="618"/>
                  </a:cubicBezTo>
                  <a:cubicBezTo>
                    <a:pt x="290348" y="-323"/>
                    <a:pt x="292246" y="-323"/>
                    <a:pt x="292246" y="1560"/>
                  </a:cubicBezTo>
                  <a:cubicBezTo>
                    <a:pt x="276116" y="15683"/>
                    <a:pt x="260934" y="30748"/>
                    <a:pt x="244804" y="44871"/>
                  </a:cubicBezTo>
                  <a:cubicBezTo>
                    <a:pt x="214440" y="74060"/>
                    <a:pt x="185026" y="103248"/>
                    <a:pt x="158458" y="135260"/>
                  </a:cubicBezTo>
                  <a:cubicBezTo>
                    <a:pt x="149918" y="144676"/>
                    <a:pt x="142328" y="155033"/>
                    <a:pt x="135686" y="166332"/>
                  </a:cubicBezTo>
                  <a:cubicBezTo>
                    <a:pt x="132839" y="171039"/>
                    <a:pt x="129993" y="175747"/>
                    <a:pt x="128095" y="180455"/>
                  </a:cubicBezTo>
                  <a:cubicBezTo>
                    <a:pt x="121453" y="193637"/>
                    <a:pt x="121453" y="205877"/>
                    <a:pt x="125248" y="220000"/>
                  </a:cubicBezTo>
                  <a:cubicBezTo>
                    <a:pt x="128095" y="229416"/>
                    <a:pt x="132839" y="238831"/>
                    <a:pt x="138532" y="247305"/>
                  </a:cubicBezTo>
                  <a:cubicBezTo>
                    <a:pt x="148970" y="263311"/>
                    <a:pt x="160356" y="276493"/>
                    <a:pt x="173640" y="289675"/>
                  </a:cubicBezTo>
                  <a:cubicBezTo>
                    <a:pt x="203054" y="318863"/>
                    <a:pt x="235315" y="344285"/>
                    <a:pt x="269474" y="366882"/>
                  </a:cubicBezTo>
                  <a:cubicBezTo>
                    <a:pt x="275167" y="370648"/>
                    <a:pt x="281809" y="375356"/>
                    <a:pt x="287502" y="379122"/>
                  </a:cubicBezTo>
                  <a:cubicBezTo>
                    <a:pt x="288451" y="381005"/>
                    <a:pt x="288451" y="381947"/>
                    <a:pt x="287502" y="38100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208;p59">
              <a:extLst>
                <a:ext uri="{FF2B5EF4-FFF2-40B4-BE49-F238E27FC236}">
                  <a16:creationId xmlns:a16="http://schemas.microsoft.com/office/drawing/2014/main" id="{97F20573-3A3E-12C4-C4C9-FAADFDFE83A3}"/>
                </a:ext>
              </a:extLst>
            </p:cNvPr>
            <p:cNvSpPr/>
            <p:nvPr/>
          </p:nvSpPr>
          <p:spPr>
            <a:xfrm>
              <a:off x="5275098" y="2300987"/>
              <a:ext cx="389740" cy="286857"/>
            </a:xfrm>
            <a:custGeom>
              <a:avLst/>
              <a:gdLst/>
              <a:ahLst/>
              <a:cxnLst/>
              <a:rect l="l" t="t" r="r" b="b"/>
              <a:pathLst>
                <a:path w="389740" h="286857" extrusionOk="0">
                  <a:moveTo>
                    <a:pt x="389029" y="8864"/>
                  </a:moveTo>
                  <a:cubicBezTo>
                    <a:pt x="383336" y="22987"/>
                    <a:pt x="376694" y="37111"/>
                    <a:pt x="371001" y="51234"/>
                  </a:cubicBezTo>
                  <a:cubicBezTo>
                    <a:pt x="359614" y="76656"/>
                    <a:pt x="347279" y="103019"/>
                    <a:pt x="333046" y="127499"/>
                  </a:cubicBezTo>
                  <a:cubicBezTo>
                    <a:pt x="315018" y="161395"/>
                    <a:pt x="296041" y="194350"/>
                    <a:pt x="272320" y="225421"/>
                  </a:cubicBezTo>
                  <a:cubicBezTo>
                    <a:pt x="260934" y="240486"/>
                    <a:pt x="249548" y="253667"/>
                    <a:pt x="235315" y="265908"/>
                  </a:cubicBezTo>
                  <a:cubicBezTo>
                    <a:pt x="227724" y="272498"/>
                    <a:pt x="220133" y="277206"/>
                    <a:pt x="211594" y="281914"/>
                  </a:cubicBezTo>
                  <a:cubicBezTo>
                    <a:pt x="198310" y="288505"/>
                    <a:pt x="184077" y="288505"/>
                    <a:pt x="170793" y="281914"/>
                  </a:cubicBezTo>
                  <a:cubicBezTo>
                    <a:pt x="160356" y="277206"/>
                    <a:pt x="150867" y="269674"/>
                    <a:pt x="143276" y="262141"/>
                  </a:cubicBezTo>
                  <a:cubicBezTo>
                    <a:pt x="125248" y="244252"/>
                    <a:pt x="110067" y="224479"/>
                    <a:pt x="96783" y="202824"/>
                  </a:cubicBezTo>
                  <a:cubicBezTo>
                    <a:pt x="72113" y="163278"/>
                    <a:pt x="51238" y="121850"/>
                    <a:pt x="32261" y="80422"/>
                  </a:cubicBezTo>
                  <a:cubicBezTo>
                    <a:pt x="21823" y="56883"/>
                    <a:pt x="11386" y="32403"/>
                    <a:pt x="1898" y="7922"/>
                  </a:cubicBezTo>
                  <a:cubicBezTo>
                    <a:pt x="949" y="6039"/>
                    <a:pt x="0" y="4156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13284" y="13572"/>
                    <a:pt x="25619" y="25812"/>
                    <a:pt x="37954" y="38994"/>
                  </a:cubicBezTo>
                  <a:cubicBezTo>
                    <a:pt x="54084" y="55942"/>
                    <a:pt x="71164" y="71948"/>
                    <a:pt x="88243" y="87954"/>
                  </a:cubicBezTo>
                  <a:cubicBezTo>
                    <a:pt x="112913" y="110552"/>
                    <a:pt x="137583" y="132207"/>
                    <a:pt x="166049" y="151038"/>
                  </a:cubicBezTo>
                  <a:cubicBezTo>
                    <a:pt x="171742" y="154804"/>
                    <a:pt x="178384" y="158571"/>
                    <a:pt x="185026" y="161395"/>
                  </a:cubicBezTo>
                  <a:cubicBezTo>
                    <a:pt x="198310" y="167986"/>
                    <a:pt x="212542" y="168928"/>
                    <a:pt x="226775" y="164220"/>
                  </a:cubicBezTo>
                  <a:cubicBezTo>
                    <a:pt x="241957" y="159512"/>
                    <a:pt x="256190" y="151038"/>
                    <a:pt x="269474" y="141623"/>
                  </a:cubicBezTo>
                  <a:cubicBezTo>
                    <a:pt x="289399" y="126558"/>
                    <a:pt x="306479" y="109610"/>
                    <a:pt x="323558" y="90779"/>
                  </a:cubicBezTo>
                  <a:cubicBezTo>
                    <a:pt x="347279" y="64416"/>
                    <a:pt x="369103" y="36169"/>
                    <a:pt x="389029" y="6981"/>
                  </a:cubicBezTo>
                  <a:cubicBezTo>
                    <a:pt x="389978" y="6981"/>
                    <a:pt x="389978" y="7922"/>
                    <a:pt x="389029" y="886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209;p59">
              <a:extLst>
                <a:ext uri="{FF2B5EF4-FFF2-40B4-BE49-F238E27FC236}">
                  <a16:creationId xmlns:a16="http://schemas.microsoft.com/office/drawing/2014/main" id="{BD707B10-7581-DCE5-C6D6-D0B3B0F10CB5}"/>
                </a:ext>
              </a:extLst>
            </p:cNvPr>
            <p:cNvSpPr/>
            <p:nvPr/>
          </p:nvSpPr>
          <p:spPr>
            <a:xfrm>
              <a:off x="5157047" y="2463323"/>
              <a:ext cx="292401" cy="381328"/>
            </a:xfrm>
            <a:custGeom>
              <a:avLst/>
              <a:gdLst/>
              <a:ahLst/>
              <a:cxnLst/>
              <a:rect l="l" t="t" r="r" b="b"/>
              <a:pathLst>
                <a:path w="292401" h="381328" extrusionOk="0">
                  <a:moveTo>
                    <a:pt x="7035" y="0"/>
                  </a:moveTo>
                  <a:cubicBezTo>
                    <a:pt x="22217" y="5649"/>
                    <a:pt x="37398" y="12240"/>
                    <a:pt x="52580" y="18831"/>
                  </a:cubicBezTo>
                  <a:cubicBezTo>
                    <a:pt x="100022" y="39545"/>
                    <a:pt x="146516" y="62142"/>
                    <a:pt x="191112" y="88506"/>
                  </a:cubicBezTo>
                  <a:cubicBezTo>
                    <a:pt x="211987" y="100746"/>
                    <a:pt x="231913" y="113928"/>
                    <a:pt x="249941" y="129934"/>
                  </a:cubicBezTo>
                  <a:cubicBezTo>
                    <a:pt x="259429" y="138408"/>
                    <a:pt x="268918" y="146882"/>
                    <a:pt x="277457" y="157239"/>
                  </a:cubicBezTo>
                  <a:cubicBezTo>
                    <a:pt x="282202" y="162888"/>
                    <a:pt x="285997" y="169479"/>
                    <a:pt x="288844" y="176070"/>
                  </a:cubicBezTo>
                  <a:cubicBezTo>
                    <a:pt x="293588" y="187369"/>
                    <a:pt x="293588" y="198667"/>
                    <a:pt x="288844" y="209966"/>
                  </a:cubicBezTo>
                  <a:cubicBezTo>
                    <a:pt x="285048" y="219382"/>
                    <a:pt x="278406" y="227856"/>
                    <a:pt x="271764" y="235388"/>
                  </a:cubicBezTo>
                  <a:cubicBezTo>
                    <a:pt x="258480" y="249511"/>
                    <a:pt x="243299" y="260810"/>
                    <a:pt x="228117" y="272108"/>
                  </a:cubicBezTo>
                  <a:cubicBezTo>
                    <a:pt x="200601" y="290939"/>
                    <a:pt x="171186" y="306946"/>
                    <a:pt x="140823" y="322011"/>
                  </a:cubicBezTo>
                  <a:cubicBezTo>
                    <a:pt x="96227" y="343666"/>
                    <a:pt x="50682" y="363439"/>
                    <a:pt x="4188" y="380387"/>
                  </a:cubicBezTo>
                  <a:cubicBezTo>
                    <a:pt x="3240" y="380387"/>
                    <a:pt x="2291" y="381328"/>
                    <a:pt x="1342" y="381328"/>
                  </a:cubicBezTo>
                  <a:cubicBezTo>
                    <a:pt x="393" y="381328"/>
                    <a:pt x="-556" y="381328"/>
                    <a:pt x="393" y="380387"/>
                  </a:cubicBezTo>
                  <a:cubicBezTo>
                    <a:pt x="19370" y="362497"/>
                    <a:pt x="39296" y="345549"/>
                    <a:pt x="58273" y="327660"/>
                  </a:cubicBezTo>
                  <a:cubicBezTo>
                    <a:pt x="83892" y="303180"/>
                    <a:pt x="108562" y="277758"/>
                    <a:pt x="131334" y="250453"/>
                  </a:cubicBezTo>
                  <a:cubicBezTo>
                    <a:pt x="139874" y="240096"/>
                    <a:pt x="148414" y="228797"/>
                    <a:pt x="156005" y="217498"/>
                  </a:cubicBezTo>
                  <a:cubicBezTo>
                    <a:pt x="159800" y="211849"/>
                    <a:pt x="162647" y="206200"/>
                    <a:pt x="165493" y="200551"/>
                  </a:cubicBezTo>
                  <a:cubicBezTo>
                    <a:pt x="172135" y="188310"/>
                    <a:pt x="172135" y="175129"/>
                    <a:pt x="168340" y="161947"/>
                  </a:cubicBezTo>
                  <a:cubicBezTo>
                    <a:pt x="162647" y="145941"/>
                    <a:pt x="154107" y="131817"/>
                    <a:pt x="143669" y="118636"/>
                  </a:cubicBezTo>
                  <a:cubicBezTo>
                    <a:pt x="125641" y="96038"/>
                    <a:pt x="103818" y="76266"/>
                    <a:pt x="81045" y="57435"/>
                  </a:cubicBezTo>
                  <a:cubicBezTo>
                    <a:pt x="58273" y="38604"/>
                    <a:pt x="35500" y="21656"/>
                    <a:pt x="10830" y="5649"/>
                  </a:cubicBezTo>
                  <a:cubicBezTo>
                    <a:pt x="9881" y="4708"/>
                    <a:pt x="7984" y="3766"/>
                    <a:pt x="7035" y="2825"/>
                  </a:cubicBezTo>
                  <a:cubicBezTo>
                    <a:pt x="5137" y="942"/>
                    <a:pt x="5137" y="0"/>
                    <a:pt x="7035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210;p59">
              <a:extLst>
                <a:ext uri="{FF2B5EF4-FFF2-40B4-BE49-F238E27FC236}">
                  <a16:creationId xmlns:a16="http://schemas.microsoft.com/office/drawing/2014/main" id="{8249B461-61F7-C222-4692-487715A3B8B2}"/>
                </a:ext>
              </a:extLst>
            </p:cNvPr>
            <p:cNvSpPr/>
            <p:nvPr/>
          </p:nvSpPr>
          <p:spPr>
            <a:xfrm>
              <a:off x="5663178" y="2302318"/>
              <a:ext cx="3795" cy="7532"/>
            </a:xfrm>
            <a:custGeom>
              <a:avLst/>
              <a:gdLst/>
              <a:ahLst/>
              <a:cxnLst/>
              <a:rect l="l" t="t" r="r" b="b"/>
              <a:pathLst>
                <a:path w="3795" h="7532" extrusionOk="0">
                  <a:moveTo>
                    <a:pt x="949" y="7532"/>
                  </a:moveTo>
                  <a:cubicBezTo>
                    <a:pt x="949" y="6591"/>
                    <a:pt x="949" y="5649"/>
                    <a:pt x="0" y="5649"/>
                  </a:cubicBezTo>
                  <a:cubicBezTo>
                    <a:pt x="949" y="3766"/>
                    <a:pt x="1898" y="1883"/>
                    <a:pt x="3795" y="0"/>
                  </a:cubicBezTo>
                  <a:cubicBezTo>
                    <a:pt x="3795" y="2825"/>
                    <a:pt x="2847" y="5649"/>
                    <a:pt x="949" y="75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211;p59">
              <a:extLst>
                <a:ext uri="{FF2B5EF4-FFF2-40B4-BE49-F238E27FC236}">
                  <a16:creationId xmlns:a16="http://schemas.microsoft.com/office/drawing/2014/main" id="{3665F6E4-6459-A18E-5F56-8E92782C4ED7}"/>
                </a:ext>
              </a:extLst>
            </p:cNvPr>
            <p:cNvSpPr/>
            <p:nvPr/>
          </p:nvSpPr>
          <p:spPr>
            <a:xfrm>
              <a:off x="5158389" y="2460109"/>
              <a:ext cx="5693" cy="4156"/>
            </a:xfrm>
            <a:custGeom>
              <a:avLst/>
              <a:gdLst/>
              <a:ahLst/>
              <a:cxnLst/>
              <a:rect l="l" t="t" r="r" b="b"/>
              <a:pathLst>
                <a:path w="5693" h="4156" extrusionOk="0">
                  <a:moveTo>
                    <a:pt x="5693" y="3215"/>
                  </a:moveTo>
                  <a:cubicBezTo>
                    <a:pt x="5693" y="3215"/>
                    <a:pt x="4744" y="4156"/>
                    <a:pt x="4744" y="4156"/>
                  </a:cubicBezTo>
                  <a:cubicBezTo>
                    <a:pt x="2847" y="4156"/>
                    <a:pt x="1898" y="2273"/>
                    <a:pt x="0" y="1332"/>
                  </a:cubicBezTo>
                  <a:cubicBezTo>
                    <a:pt x="0" y="390"/>
                    <a:pt x="0" y="-552"/>
                    <a:pt x="949" y="390"/>
                  </a:cubicBezTo>
                  <a:cubicBezTo>
                    <a:pt x="2847" y="2273"/>
                    <a:pt x="3795" y="2273"/>
                    <a:pt x="5693" y="321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12;p59">
              <a:extLst>
                <a:ext uri="{FF2B5EF4-FFF2-40B4-BE49-F238E27FC236}">
                  <a16:creationId xmlns:a16="http://schemas.microsoft.com/office/drawing/2014/main" id="{26FDE3C8-FC59-7E60-5077-DAFDA04942F2}"/>
                </a:ext>
              </a:extLst>
            </p:cNvPr>
            <p:cNvSpPr/>
            <p:nvPr/>
          </p:nvSpPr>
          <p:spPr>
            <a:xfrm>
              <a:off x="5156233" y="2460109"/>
              <a:ext cx="3105" cy="2273"/>
            </a:xfrm>
            <a:custGeom>
              <a:avLst/>
              <a:gdLst/>
              <a:ahLst/>
              <a:cxnLst/>
              <a:rect l="l" t="t" r="r" b="b"/>
              <a:pathLst>
                <a:path w="3105" h="2273" extrusionOk="0">
                  <a:moveTo>
                    <a:pt x="3105" y="1332"/>
                  </a:moveTo>
                  <a:cubicBezTo>
                    <a:pt x="3105" y="1332"/>
                    <a:pt x="2156" y="2273"/>
                    <a:pt x="2156" y="2273"/>
                  </a:cubicBezTo>
                  <a:cubicBezTo>
                    <a:pt x="1207" y="2273"/>
                    <a:pt x="-690" y="1332"/>
                    <a:pt x="259" y="390"/>
                  </a:cubicBezTo>
                  <a:cubicBezTo>
                    <a:pt x="1207" y="-552"/>
                    <a:pt x="2156" y="390"/>
                    <a:pt x="3105" y="13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3;p59">
              <a:extLst>
                <a:ext uri="{FF2B5EF4-FFF2-40B4-BE49-F238E27FC236}">
                  <a16:creationId xmlns:a16="http://schemas.microsoft.com/office/drawing/2014/main" id="{AA743313-F1C7-3C5D-8CD9-F3C5D8B2F4BA}"/>
                </a:ext>
              </a:extLst>
            </p:cNvPr>
            <p:cNvSpPr/>
            <p:nvPr/>
          </p:nvSpPr>
          <p:spPr>
            <a:xfrm>
              <a:off x="5273756" y="2299494"/>
              <a:ext cx="2290" cy="2824"/>
            </a:xfrm>
            <a:custGeom>
              <a:avLst/>
              <a:gdLst/>
              <a:ahLst/>
              <a:cxnLst/>
              <a:rect l="l" t="t" r="r" b="b"/>
              <a:pathLst>
                <a:path w="2290" h="2824" extrusionOk="0">
                  <a:moveTo>
                    <a:pt x="2291" y="1883"/>
                  </a:moveTo>
                  <a:cubicBezTo>
                    <a:pt x="2291" y="1883"/>
                    <a:pt x="1342" y="2825"/>
                    <a:pt x="1342" y="2825"/>
                  </a:cubicBezTo>
                  <a:cubicBezTo>
                    <a:pt x="393" y="1883"/>
                    <a:pt x="-556" y="942"/>
                    <a:pt x="393" y="0"/>
                  </a:cubicBezTo>
                  <a:cubicBezTo>
                    <a:pt x="1342" y="0"/>
                    <a:pt x="2291" y="942"/>
                    <a:pt x="2291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214;p59">
              <a:extLst>
                <a:ext uri="{FF2B5EF4-FFF2-40B4-BE49-F238E27FC236}">
                  <a16:creationId xmlns:a16="http://schemas.microsoft.com/office/drawing/2014/main" id="{6BA92119-C2C9-23CE-8F6F-6EAEBA3595BE}"/>
                </a:ext>
              </a:extLst>
            </p:cNvPr>
            <p:cNvSpPr/>
            <p:nvPr/>
          </p:nvSpPr>
          <p:spPr>
            <a:xfrm>
              <a:off x="3885981" y="2681625"/>
              <a:ext cx="159779" cy="114066"/>
            </a:xfrm>
            <a:custGeom>
              <a:avLst/>
              <a:gdLst/>
              <a:ahLst/>
              <a:cxnLst/>
              <a:rect l="l" t="t" r="r" b="b"/>
              <a:pathLst>
                <a:path w="159779" h="114066" extrusionOk="0">
                  <a:moveTo>
                    <a:pt x="157509" y="20853"/>
                  </a:moveTo>
                  <a:cubicBezTo>
                    <a:pt x="153714" y="10496"/>
                    <a:pt x="146123" y="3905"/>
                    <a:pt x="134737" y="1080"/>
                  </a:cubicBezTo>
                  <a:cubicBezTo>
                    <a:pt x="132839" y="139"/>
                    <a:pt x="129993" y="139"/>
                    <a:pt x="128095" y="139"/>
                  </a:cubicBezTo>
                  <a:cubicBezTo>
                    <a:pt x="113862" y="-803"/>
                    <a:pt x="100578" y="2963"/>
                    <a:pt x="90141" y="14262"/>
                  </a:cubicBezTo>
                  <a:cubicBezTo>
                    <a:pt x="89192" y="15203"/>
                    <a:pt x="89192" y="16145"/>
                    <a:pt x="87294" y="16145"/>
                  </a:cubicBezTo>
                  <a:cubicBezTo>
                    <a:pt x="80652" y="5788"/>
                    <a:pt x="74959" y="2022"/>
                    <a:pt x="62624" y="1080"/>
                  </a:cubicBezTo>
                  <a:cubicBezTo>
                    <a:pt x="48391" y="-803"/>
                    <a:pt x="36056" y="2963"/>
                    <a:pt x="24670" y="13320"/>
                  </a:cubicBezTo>
                  <a:cubicBezTo>
                    <a:pt x="24670" y="9554"/>
                    <a:pt x="23721" y="7671"/>
                    <a:pt x="23721" y="4846"/>
                  </a:cubicBezTo>
                  <a:cubicBezTo>
                    <a:pt x="23721" y="2963"/>
                    <a:pt x="22772" y="2022"/>
                    <a:pt x="21824" y="2022"/>
                  </a:cubicBezTo>
                  <a:cubicBezTo>
                    <a:pt x="15182" y="2022"/>
                    <a:pt x="8540" y="2022"/>
                    <a:pt x="1898" y="2022"/>
                  </a:cubicBezTo>
                  <a:cubicBezTo>
                    <a:pt x="949" y="2022"/>
                    <a:pt x="0" y="2963"/>
                    <a:pt x="0" y="3905"/>
                  </a:cubicBezTo>
                  <a:cubicBezTo>
                    <a:pt x="0" y="5788"/>
                    <a:pt x="0" y="6729"/>
                    <a:pt x="0" y="8613"/>
                  </a:cubicBezTo>
                  <a:cubicBezTo>
                    <a:pt x="0" y="40625"/>
                    <a:pt x="0" y="73580"/>
                    <a:pt x="0" y="105592"/>
                  </a:cubicBezTo>
                  <a:cubicBezTo>
                    <a:pt x="0" y="106534"/>
                    <a:pt x="0" y="107475"/>
                    <a:pt x="0" y="109359"/>
                  </a:cubicBezTo>
                  <a:cubicBezTo>
                    <a:pt x="0" y="111242"/>
                    <a:pt x="949" y="112183"/>
                    <a:pt x="2847" y="112183"/>
                  </a:cubicBezTo>
                  <a:cubicBezTo>
                    <a:pt x="8540" y="112183"/>
                    <a:pt x="15182" y="112183"/>
                    <a:pt x="20875" y="112183"/>
                  </a:cubicBezTo>
                  <a:cubicBezTo>
                    <a:pt x="24670" y="112183"/>
                    <a:pt x="25619" y="112183"/>
                    <a:pt x="25619" y="108417"/>
                  </a:cubicBezTo>
                  <a:cubicBezTo>
                    <a:pt x="25619" y="107475"/>
                    <a:pt x="25619" y="106534"/>
                    <a:pt x="25619" y="104651"/>
                  </a:cubicBezTo>
                  <a:cubicBezTo>
                    <a:pt x="25619" y="82054"/>
                    <a:pt x="25619" y="59456"/>
                    <a:pt x="25619" y="36859"/>
                  </a:cubicBezTo>
                  <a:cubicBezTo>
                    <a:pt x="25619" y="32151"/>
                    <a:pt x="27517" y="29327"/>
                    <a:pt x="30363" y="26502"/>
                  </a:cubicBezTo>
                  <a:cubicBezTo>
                    <a:pt x="37005" y="19911"/>
                    <a:pt x="52187" y="18028"/>
                    <a:pt x="59778" y="23677"/>
                  </a:cubicBezTo>
                  <a:cubicBezTo>
                    <a:pt x="62624" y="25560"/>
                    <a:pt x="64522" y="28385"/>
                    <a:pt x="66420" y="32151"/>
                  </a:cubicBezTo>
                  <a:cubicBezTo>
                    <a:pt x="67368" y="35918"/>
                    <a:pt x="67368" y="39684"/>
                    <a:pt x="67368" y="43450"/>
                  </a:cubicBezTo>
                  <a:cubicBezTo>
                    <a:pt x="67368" y="64164"/>
                    <a:pt x="67368" y="85820"/>
                    <a:pt x="67368" y="106534"/>
                  </a:cubicBezTo>
                  <a:cubicBezTo>
                    <a:pt x="67368" y="107475"/>
                    <a:pt x="67368" y="109359"/>
                    <a:pt x="67368" y="110300"/>
                  </a:cubicBezTo>
                  <a:cubicBezTo>
                    <a:pt x="67368" y="112183"/>
                    <a:pt x="68317" y="113125"/>
                    <a:pt x="69266" y="113125"/>
                  </a:cubicBezTo>
                  <a:cubicBezTo>
                    <a:pt x="75908" y="113125"/>
                    <a:pt x="82550" y="113125"/>
                    <a:pt x="90141" y="113125"/>
                  </a:cubicBezTo>
                  <a:cubicBezTo>
                    <a:pt x="92039" y="113125"/>
                    <a:pt x="92987" y="112183"/>
                    <a:pt x="92987" y="110300"/>
                  </a:cubicBezTo>
                  <a:cubicBezTo>
                    <a:pt x="92987" y="109359"/>
                    <a:pt x="92987" y="107475"/>
                    <a:pt x="92987" y="106534"/>
                  </a:cubicBezTo>
                  <a:cubicBezTo>
                    <a:pt x="92987" y="84878"/>
                    <a:pt x="92987" y="64164"/>
                    <a:pt x="92987" y="42508"/>
                  </a:cubicBezTo>
                  <a:cubicBezTo>
                    <a:pt x="92987" y="40625"/>
                    <a:pt x="92987" y="38742"/>
                    <a:pt x="92987" y="36859"/>
                  </a:cubicBezTo>
                  <a:cubicBezTo>
                    <a:pt x="95834" y="27444"/>
                    <a:pt x="106271" y="20853"/>
                    <a:pt x="117657" y="22736"/>
                  </a:cubicBezTo>
                  <a:cubicBezTo>
                    <a:pt x="129044" y="23677"/>
                    <a:pt x="133788" y="29327"/>
                    <a:pt x="133788" y="41567"/>
                  </a:cubicBezTo>
                  <a:cubicBezTo>
                    <a:pt x="133788" y="43450"/>
                    <a:pt x="133788" y="45333"/>
                    <a:pt x="133788" y="47216"/>
                  </a:cubicBezTo>
                  <a:cubicBezTo>
                    <a:pt x="133788" y="56632"/>
                    <a:pt x="133788" y="65106"/>
                    <a:pt x="133788" y="74521"/>
                  </a:cubicBezTo>
                  <a:cubicBezTo>
                    <a:pt x="133788" y="86761"/>
                    <a:pt x="133788" y="98060"/>
                    <a:pt x="133788" y="110300"/>
                  </a:cubicBezTo>
                  <a:cubicBezTo>
                    <a:pt x="133788" y="113125"/>
                    <a:pt x="134737" y="114066"/>
                    <a:pt x="137583" y="114066"/>
                  </a:cubicBezTo>
                  <a:cubicBezTo>
                    <a:pt x="143276" y="114066"/>
                    <a:pt x="149918" y="114066"/>
                    <a:pt x="155611" y="114066"/>
                  </a:cubicBezTo>
                  <a:cubicBezTo>
                    <a:pt x="158458" y="114066"/>
                    <a:pt x="159407" y="113125"/>
                    <a:pt x="159407" y="110300"/>
                  </a:cubicBezTo>
                  <a:cubicBezTo>
                    <a:pt x="159407" y="85820"/>
                    <a:pt x="159407" y="61339"/>
                    <a:pt x="159407" y="36859"/>
                  </a:cubicBezTo>
                  <a:cubicBezTo>
                    <a:pt x="160356" y="31210"/>
                    <a:pt x="159407" y="25560"/>
                    <a:pt x="157509" y="2085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215;p59">
              <a:extLst>
                <a:ext uri="{FF2B5EF4-FFF2-40B4-BE49-F238E27FC236}">
                  <a16:creationId xmlns:a16="http://schemas.microsoft.com/office/drawing/2014/main" id="{144FBF0D-BF74-0BCA-6918-C04740F94E43}"/>
                </a:ext>
              </a:extLst>
            </p:cNvPr>
            <p:cNvSpPr/>
            <p:nvPr/>
          </p:nvSpPr>
          <p:spPr>
            <a:xfrm>
              <a:off x="4949344" y="2637511"/>
              <a:ext cx="99927" cy="159261"/>
            </a:xfrm>
            <a:custGeom>
              <a:avLst/>
              <a:gdLst/>
              <a:ahLst/>
              <a:cxnLst/>
              <a:rect l="l" t="t" r="r" b="b"/>
              <a:pathLst>
                <a:path w="99927" h="159261" extrusionOk="0">
                  <a:moveTo>
                    <a:pt x="96132" y="0"/>
                  </a:moveTo>
                  <a:cubicBezTo>
                    <a:pt x="90439" y="0"/>
                    <a:pt x="83797" y="0"/>
                    <a:pt x="78103" y="0"/>
                  </a:cubicBezTo>
                  <a:cubicBezTo>
                    <a:pt x="73359" y="0"/>
                    <a:pt x="73359" y="0"/>
                    <a:pt x="73359" y="4708"/>
                  </a:cubicBezTo>
                  <a:cubicBezTo>
                    <a:pt x="73359" y="19773"/>
                    <a:pt x="73359" y="35779"/>
                    <a:pt x="73359" y="50844"/>
                  </a:cubicBezTo>
                  <a:lnTo>
                    <a:pt x="73359" y="55552"/>
                  </a:lnTo>
                  <a:cubicBezTo>
                    <a:pt x="71462" y="54610"/>
                    <a:pt x="71462" y="53668"/>
                    <a:pt x="70513" y="53668"/>
                  </a:cubicBezTo>
                  <a:cubicBezTo>
                    <a:pt x="57229" y="40487"/>
                    <a:pt x="25917" y="38604"/>
                    <a:pt x="10735" y="61201"/>
                  </a:cubicBezTo>
                  <a:cubicBezTo>
                    <a:pt x="6940" y="65909"/>
                    <a:pt x="4093" y="71558"/>
                    <a:pt x="3144" y="77207"/>
                  </a:cubicBezTo>
                  <a:cubicBezTo>
                    <a:pt x="-651" y="90389"/>
                    <a:pt x="-651" y="103571"/>
                    <a:pt x="1246" y="116752"/>
                  </a:cubicBezTo>
                  <a:cubicBezTo>
                    <a:pt x="3144" y="127109"/>
                    <a:pt x="6940" y="137467"/>
                    <a:pt x="14530" y="145941"/>
                  </a:cubicBezTo>
                  <a:cubicBezTo>
                    <a:pt x="24019" y="156298"/>
                    <a:pt x="36354" y="160064"/>
                    <a:pt x="50587" y="159122"/>
                  </a:cubicBezTo>
                  <a:cubicBezTo>
                    <a:pt x="60075" y="158181"/>
                    <a:pt x="67666" y="154414"/>
                    <a:pt x="75257" y="146882"/>
                  </a:cubicBezTo>
                  <a:cubicBezTo>
                    <a:pt x="76206" y="149707"/>
                    <a:pt x="76206" y="152531"/>
                    <a:pt x="76206" y="154414"/>
                  </a:cubicBezTo>
                  <a:cubicBezTo>
                    <a:pt x="76206" y="157239"/>
                    <a:pt x="77155" y="157239"/>
                    <a:pt x="80001" y="157239"/>
                  </a:cubicBezTo>
                  <a:cubicBezTo>
                    <a:pt x="84745" y="157239"/>
                    <a:pt x="89490" y="157239"/>
                    <a:pt x="94234" y="157239"/>
                  </a:cubicBezTo>
                  <a:cubicBezTo>
                    <a:pt x="99927" y="157239"/>
                    <a:pt x="99927" y="157239"/>
                    <a:pt x="99927" y="151590"/>
                  </a:cubicBezTo>
                  <a:cubicBezTo>
                    <a:pt x="99927" y="151590"/>
                    <a:pt x="99927" y="150648"/>
                    <a:pt x="99927" y="150648"/>
                  </a:cubicBezTo>
                  <a:cubicBezTo>
                    <a:pt x="99927" y="102629"/>
                    <a:pt x="99927" y="54610"/>
                    <a:pt x="99927" y="6591"/>
                  </a:cubicBezTo>
                  <a:cubicBezTo>
                    <a:pt x="99927" y="5649"/>
                    <a:pt x="99927" y="4708"/>
                    <a:pt x="99927" y="2825"/>
                  </a:cubicBezTo>
                  <a:cubicBezTo>
                    <a:pt x="98978" y="942"/>
                    <a:pt x="98029" y="0"/>
                    <a:pt x="96132" y="0"/>
                  </a:cubicBezTo>
                  <a:moveTo>
                    <a:pt x="74308" y="84740"/>
                  </a:moveTo>
                  <a:cubicBezTo>
                    <a:pt x="73359" y="90389"/>
                    <a:pt x="74308" y="96038"/>
                    <a:pt x="74308" y="101688"/>
                  </a:cubicBezTo>
                  <a:cubicBezTo>
                    <a:pt x="74308" y="108278"/>
                    <a:pt x="74308" y="114869"/>
                    <a:pt x="74308" y="121460"/>
                  </a:cubicBezTo>
                  <a:cubicBezTo>
                    <a:pt x="74308" y="124285"/>
                    <a:pt x="73359" y="126168"/>
                    <a:pt x="71462" y="128993"/>
                  </a:cubicBezTo>
                  <a:cubicBezTo>
                    <a:pt x="62922" y="141233"/>
                    <a:pt x="38252" y="143116"/>
                    <a:pt x="29712" y="125226"/>
                  </a:cubicBezTo>
                  <a:cubicBezTo>
                    <a:pt x="27814" y="121460"/>
                    <a:pt x="26866" y="117694"/>
                    <a:pt x="25917" y="113928"/>
                  </a:cubicBezTo>
                  <a:cubicBezTo>
                    <a:pt x="24968" y="103571"/>
                    <a:pt x="24968" y="92272"/>
                    <a:pt x="28763" y="81915"/>
                  </a:cubicBezTo>
                  <a:cubicBezTo>
                    <a:pt x="34456" y="64967"/>
                    <a:pt x="51536" y="63084"/>
                    <a:pt x="62922" y="68733"/>
                  </a:cubicBezTo>
                  <a:cubicBezTo>
                    <a:pt x="69564" y="71558"/>
                    <a:pt x="74308" y="76266"/>
                    <a:pt x="74308" y="8474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16;p59">
              <a:extLst>
                <a:ext uri="{FF2B5EF4-FFF2-40B4-BE49-F238E27FC236}">
                  <a16:creationId xmlns:a16="http://schemas.microsoft.com/office/drawing/2014/main" id="{D62528C0-D803-84EA-909A-AF1353897309}"/>
                </a:ext>
              </a:extLst>
            </p:cNvPr>
            <p:cNvSpPr/>
            <p:nvPr/>
          </p:nvSpPr>
          <p:spPr>
            <a:xfrm>
              <a:off x="4187715" y="2395532"/>
              <a:ext cx="112913" cy="148811"/>
            </a:xfrm>
            <a:custGeom>
              <a:avLst/>
              <a:gdLst/>
              <a:ahLst/>
              <a:cxnLst/>
              <a:rect l="l" t="t" r="r" b="b"/>
              <a:pathLst>
                <a:path w="112913" h="148811" extrusionOk="0">
                  <a:moveTo>
                    <a:pt x="111964" y="43311"/>
                  </a:moveTo>
                  <a:cubicBezTo>
                    <a:pt x="111015" y="31071"/>
                    <a:pt x="106271" y="21656"/>
                    <a:pt x="97732" y="13182"/>
                  </a:cubicBezTo>
                  <a:cubicBezTo>
                    <a:pt x="89192" y="5649"/>
                    <a:pt x="79703" y="2825"/>
                    <a:pt x="69266" y="942"/>
                  </a:cubicBezTo>
                  <a:cubicBezTo>
                    <a:pt x="59778" y="0"/>
                    <a:pt x="50289" y="0"/>
                    <a:pt x="40801" y="0"/>
                  </a:cubicBezTo>
                  <a:cubicBezTo>
                    <a:pt x="28466" y="0"/>
                    <a:pt x="16130" y="0"/>
                    <a:pt x="3795" y="0"/>
                  </a:cubicBezTo>
                  <a:cubicBezTo>
                    <a:pt x="949" y="0"/>
                    <a:pt x="0" y="942"/>
                    <a:pt x="0" y="3766"/>
                  </a:cubicBezTo>
                  <a:cubicBezTo>
                    <a:pt x="0" y="4708"/>
                    <a:pt x="0" y="5649"/>
                    <a:pt x="0" y="7532"/>
                  </a:cubicBezTo>
                  <a:cubicBezTo>
                    <a:pt x="0" y="30130"/>
                    <a:pt x="0" y="52727"/>
                    <a:pt x="0" y="75324"/>
                  </a:cubicBezTo>
                  <a:cubicBezTo>
                    <a:pt x="0" y="93214"/>
                    <a:pt x="0" y="112045"/>
                    <a:pt x="0" y="129934"/>
                  </a:cubicBezTo>
                  <a:cubicBezTo>
                    <a:pt x="0" y="134642"/>
                    <a:pt x="0" y="140291"/>
                    <a:pt x="0" y="144999"/>
                  </a:cubicBezTo>
                  <a:cubicBezTo>
                    <a:pt x="0" y="148765"/>
                    <a:pt x="0" y="148765"/>
                    <a:pt x="3795" y="148765"/>
                  </a:cubicBezTo>
                  <a:cubicBezTo>
                    <a:pt x="9489" y="148765"/>
                    <a:pt x="15182" y="148765"/>
                    <a:pt x="20875" y="148765"/>
                  </a:cubicBezTo>
                  <a:cubicBezTo>
                    <a:pt x="26568" y="148765"/>
                    <a:pt x="26568" y="149707"/>
                    <a:pt x="26568" y="143116"/>
                  </a:cubicBezTo>
                  <a:cubicBezTo>
                    <a:pt x="26568" y="128051"/>
                    <a:pt x="26568" y="112986"/>
                    <a:pt x="26568" y="97921"/>
                  </a:cubicBezTo>
                  <a:cubicBezTo>
                    <a:pt x="26568" y="94155"/>
                    <a:pt x="26568" y="94155"/>
                    <a:pt x="30363" y="94155"/>
                  </a:cubicBezTo>
                  <a:cubicBezTo>
                    <a:pt x="39852" y="94155"/>
                    <a:pt x="48391" y="94155"/>
                    <a:pt x="57880" y="94155"/>
                  </a:cubicBezTo>
                  <a:cubicBezTo>
                    <a:pt x="64522" y="94155"/>
                    <a:pt x="71164" y="93214"/>
                    <a:pt x="77806" y="92272"/>
                  </a:cubicBezTo>
                  <a:cubicBezTo>
                    <a:pt x="95834" y="87564"/>
                    <a:pt x="109118" y="77207"/>
                    <a:pt x="112913" y="58376"/>
                  </a:cubicBezTo>
                  <a:cubicBezTo>
                    <a:pt x="111964" y="52727"/>
                    <a:pt x="111964" y="48019"/>
                    <a:pt x="111964" y="43311"/>
                  </a:cubicBezTo>
                  <a:moveTo>
                    <a:pt x="83499" y="59318"/>
                  </a:moveTo>
                  <a:cubicBezTo>
                    <a:pt x="79703" y="66850"/>
                    <a:pt x="74010" y="70616"/>
                    <a:pt x="66420" y="71558"/>
                  </a:cubicBezTo>
                  <a:cubicBezTo>
                    <a:pt x="62624" y="72499"/>
                    <a:pt x="59778" y="72499"/>
                    <a:pt x="55982" y="72499"/>
                  </a:cubicBezTo>
                  <a:cubicBezTo>
                    <a:pt x="47443" y="72499"/>
                    <a:pt x="37954" y="72499"/>
                    <a:pt x="29414" y="72499"/>
                  </a:cubicBezTo>
                  <a:cubicBezTo>
                    <a:pt x="26568" y="72499"/>
                    <a:pt x="25619" y="71558"/>
                    <a:pt x="25619" y="68733"/>
                  </a:cubicBezTo>
                  <a:cubicBezTo>
                    <a:pt x="25619" y="61201"/>
                    <a:pt x="25619" y="53668"/>
                    <a:pt x="25619" y="47078"/>
                  </a:cubicBezTo>
                  <a:cubicBezTo>
                    <a:pt x="25619" y="39545"/>
                    <a:pt x="25619" y="32013"/>
                    <a:pt x="25619" y="24480"/>
                  </a:cubicBezTo>
                  <a:cubicBezTo>
                    <a:pt x="25619" y="22597"/>
                    <a:pt x="25619" y="21656"/>
                    <a:pt x="28466" y="21656"/>
                  </a:cubicBezTo>
                  <a:cubicBezTo>
                    <a:pt x="39852" y="21656"/>
                    <a:pt x="52187" y="20714"/>
                    <a:pt x="63573" y="22597"/>
                  </a:cubicBezTo>
                  <a:cubicBezTo>
                    <a:pt x="81601" y="24480"/>
                    <a:pt x="91090" y="42370"/>
                    <a:pt x="83499" y="5931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217;p59">
              <a:extLst>
                <a:ext uri="{FF2B5EF4-FFF2-40B4-BE49-F238E27FC236}">
                  <a16:creationId xmlns:a16="http://schemas.microsoft.com/office/drawing/2014/main" id="{256B8CB9-B49B-5050-44AC-2E93CED819BD}"/>
                </a:ext>
              </a:extLst>
            </p:cNvPr>
            <p:cNvSpPr/>
            <p:nvPr/>
          </p:nvSpPr>
          <p:spPr>
            <a:xfrm>
              <a:off x="4072904" y="2680973"/>
              <a:ext cx="99207" cy="155205"/>
            </a:xfrm>
            <a:custGeom>
              <a:avLst/>
              <a:gdLst/>
              <a:ahLst/>
              <a:cxnLst/>
              <a:rect l="l" t="t" r="r" b="b"/>
              <a:pathLst>
                <a:path w="99207" h="155205" extrusionOk="0">
                  <a:moveTo>
                    <a:pt x="92038" y="23388"/>
                  </a:moveTo>
                  <a:cubicBezTo>
                    <a:pt x="79703" y="-2034"/>
                    <a:pt x="47443" y="-7683"/>
                    <a:pt x="26568" y="11148"/>
                  </a:cubicBezTo>
                  <a:cubicBezTo>
                    <a:pt x="25619" y="12090"/>
                    <a:pt x="25619" y="12090"/>
                    <a:pt x="24670" y="12090"/>
                  </a:cubicBezTo>
                  <a:cubicBezTo>
                    <a:pt x="24670" y="10206"/>
                    <a:pt x="23721" y="7382"/>
                    <a:pt x="23721" y="5499"/>
                  </a:cubicBezTo>
                  <a:cubicBezTo>
                    <a:pt x="23721" y="3616"/>
                    <a:pt x="22772" y="2674"/>
                    <a:pt x="20875" y="2674"/>
                  </a:cubicBezTo>
                  <a:cubicBezTo>
                    <a:pt x="15182" y="2674"/>
                    <a:pt x="8540" y="2674"/>
                    <a:pt x="2847" y="2674"/>
                  </a:cubicBezTo>
                  <a:cubicBezTo>
                    <a:pt x="949" y="2674"/>
                    <a:pt x="0" y="3616"/>
                    <a:pt x="0" y="5499"/>
                  </a:cubicBezTo>
                  <a:cubicBezTo>
                    <a:pt x="0" y="6440"/>
                    <a:pt x="0" y="8323"/>
                    <a:pt x="0" y="9265"/>
                  </a:cubicBezTo>
                  <a:cubicBezTo>
                    <a:pt x="0" y="55401"/>
                    <a:pt x="0" y="102479"/>
                    <a:pt x="0" y="148615"/>
                  </a:cubicBezTo>
                  <a:cubicBezTo>
                    <a:pt x="0" y="149556"/>
                    <a:pt x="0" y="150498"/>
                    <a:pt x="0" y="151439"/>
                  </a:cubicBezTo>
                  <a:cubicBezTo>
                    <a:pt x="0" y="154264"/>
                    <a:pt x="949" y="155205"/>
                    <a:pt x="3795" y="155205"/>
                  </a:cubicBezTo>
                  <a:cubicBezTo>
                    <a:pt x="9489" y="155205"/>
                    <a:pt x="15182" y="155205"/>
                    <a:pt x="20875" y="155205"/>
                  </a:cubicBezTo>
                  <a:cubicBezTo>
                    <a:pt x="25619" y="155205"/>
                    <a:pt x="25619" y="155205"/>
                    <a:pt x="25619" y="150498"/>
                  </a:cubicBezTo>
                  <a:cubicBezTo>
                    <a:pt x="25619" y="135433"/>
                    <a:pt x="25619" y="120368"/>
                    <a:pt x="25619" y="104362"/>
                  </a:cubicBezTo>
                  <a:cubicBezTo>
                    <a:pt x="27517" y="104362"/>
                    <a:pt x="27517" y="104362"/>
                    <a:pt x="28466" y="105303"/>
                  </a:cubicBezTo>
                  <a:cubicBezTo>
                    <a:pt x="51238" y="123193"/>
                    <a:pt x="80652" y="115660"/>
                    <a:pt x="92987" y="90238"/>
                  </a:cubicBezTo>
                  <a:cubicBezTo>
                    <a:pt x="93936" y="87414"/>
                    <a:pt x="94885" y="85531"/>
                    <a:pt x="95834" y="82706"/>
                  </a:cubicBezTo>
                  <a:cubicBezTo>
                    <a:pt x="99629" y="70466"/>
                    <a:pt x="99629" y="58226"/>
                    <a:pt x="98680" y="45985"/>
                  </a:cubicBezTo>
                  <a:cubicBezTo>
                    <a:pt x="96783" y="38453"/>
                    <a:pt x="94885" y="30921"/>
                    <a:pt x="92038" y="23388"/>
                  </a:cubicBezTo>
                  <a:moveTo>
                    <a:pt x="70215" y="77998"/>
                  </a:moveTo>
                  <a:cubicBezTo>
                    <a:pt x="65471" y="92121"/>
                    <a:pt x="53136" y="98712"/>
                    <a:pt x="38903" y="94005"/>
                  </a:cubicBezTo>
                  <a:cubicBezTo>
                    <a:pt x="34159" y="93063"/>
                    <a:pt x="30363" y="90238"/>
                    <a:pt x="27517" y="86472"/>
                  </a:cubicBezTo>
                  <a:cubicBezTo>
                    <a:pt x="25619" y="83647"/>
                    <a:pt x="24670" y="81764"/>
                    <a:pt x="24670" y="77998"/>
                  </a:cubicBezTo>
                  <a:cubicBezTo>
                    <a:pt x="24670" y="71407"/>
                    <a:pt x="24670" y="64816"/>
                    <a:pt x="24670" y="57284"/>
                  </a:cubicBezTo>
                  <a:cubicBezTo>
                    <a:pt x="24670" y="50693"/>
                    <a:pt x="24670" y="43161"/>
                    <a:pt x="24670" y="36570"/>
                  </a:cubicBezTo>
                  <a:cubicBezTo>
                    <a:pt x="24670" y="33745"/>
                    <a:pt x="25619" y="30921"/>
                    <a:pt x="27517" y="29037"/>
                  </a:cubicBezTo>
                  <a:cubicBezTo>
                    <a:pt x="35107" y="18680"/>
                    <a:pt x="57880" y="15856"/>
                    <a:pt x="67368" y="30921"/>
                  </a:cubicBezTo>
                  <a:cubicBezTo>
                    <a:pt x="70215" y="34687"/>
                    <a:pt x="72113" y="39395"/>
                    <a:pt x="72113" y="44102"/>
                  </a:cubicBezTo>
                  <a:cubicBezTo>
                    <a:pt x="74010" y="56342"/>
                    <a:pt x="74010" y="67641"/>
                    <a:pt x="70215" y="7799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218;p59">
              <a:extLst>
                <a:ext uri="{FF2B5EF4-FFF2-40B4-BE49-F238E27FC236}">
                  <a16:creationId xmlns:a16="http://schemas.microsoft.com/office/drawing/2014/main" id="{01036A95-6717-4FBD-0B75-BEB6F57E3872}"/>
                </a:ext>
              </a:extLst>
            </p:cNvPr>
            <p:cNvSpPr/>
            <p:nvPr/>
          </p:nvSpPr>
          <p:spPr>
            <a:xfrm>
              <a:off x="4714327" y="2637511"/>
              <a:ext cx="98727" cy="159394"/>
            </a:xfrm>
            <a:custGeom>
              <a:avLst/>
              <a:gdLst/>
              <a:ahLst/>
              <a:cxnLst/>
              <a:rect l="l" t="t" r="r" b="b"/>
              <a:pathLst>
                <a:path w="98727" h="159394" extrusionOk="0">
                  <a:moveTo>
                    <a:pt x="94885" y="0"/>
                  </a:move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4010" y="53668"/>
                    <a:pt x="73061" y="55552"/>
                  </a:cubicBezTo>
                  <a:cubicBezTo>
                    <a:pt x="72113" y="55552"/>
                    <a:pt x="71164" y="55552"/>
                    <a:pt x="71164" y="54610"/>
                  </a:cubicBezTo>
                  <a:cubicBezTo>
                    <a:pt x="50289" y="37662"/>
                    <a:pt x="22772" y="42370"/>
                    <a:pt x="8540" y="64967"/>
                  </a:cubicBezTo>
                  <a:cubicBezTo>
                    <a:pt x="6642" y="68733"/>
                    <a:pt x="4744" y="72499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6168"/>
                    <a:pt x="5693" y="134642"/>
                    <a:pt x="11386" y="143116"/>
                  </a:cubicBezTo>
                  <a:cubicBezTo>
                    <a:pt x="27517" y="164772"/>
                    <a:pt x="57880" y="162888"/>
                    <a:pt x="72113" y="148765"/>
                  </a:cubicBezTo>
                  <a:cubicBezTo>
                    <a:pt x="73061" y="147824"/>
                    <a:pt x="73061" y="146882"/>
                    <a:pt x="74959" y="147824"/>
                  </a:cubicBezTo>
                  <a:cubicBezTo>
                    <a:pt x="74959" y="149707"/>
                    <a:pt x="74959" y="151590"/>
                    <a:pt x="75908" y="154414"/>
                  </a:cubicBezTo>
                  <a:cubicBezTo>
                    <a:pt x="75908" y="157239"/>
                    <a:pt x="76857" y="158181"/>
                    <a:pt x="79703" y="158181"/>
                  </a:cubicBezTo>
                  <a:cubicBezTo>
                    <a:pt x="84448" y="158181"/>
                    <a:pt x="88243" y="158181"/>
                    <a:pt x="92987" y="158181"/>
                  </a:cubicBezTo>
                  <a:cubicBezTo>
                    <a:pt x="99629" y="158181"/>
                    <a:pt x="98680" y="159122"/>
                    <a:pt x="98680" y="152531"/>
                  </a:cubicBezTo>
                  <a:cubicBezTo>
                    <a:pt x="98680" y="104512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4708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0215" y="128993"/>
                  </a:moveTo>
                  <a:cubicBezTo>
                    <a:pt x="61675" y="141233"/>
                    <a:pt x="37954" y="143116"/>
                    <a:pt x="29414" y="125226"/>
                  </a:cubicBezTo>
                  <a:cubicBezTo>
                    <a:pt x="26568" y="119577"/>
                    <a:pt x="25619" y="113928"/>
                    <a:pt x="25619" y="107337"/>
                  </a:cubicBezTo>
                  <a:cubicBezTo>
                    <a:pt x="24670" y="97921"/>
                    <a:pt x="25619" y="88506"/>
                    <a:pt x="29414" y="79090"/>
                  </a:cubicBezTo>
                  <a:cubicBezTo>
                    <a:pt x="37954" y="60259"/>
                    <a:pt x="62624" y="63084"/>
                    <a:pt x="71164" y="75324"/>
                  </a:cubicBezTo>
                  <a:cubicBezTo>
                    <a:pt x="73061" y="77207"/>
                    <a:pt x="74010" y="80032"/>
                    <a:pt x="74010" y="82857"/>
                  </a:cubicBezTo>
                  <a:cubicBezTo>
                    <a:pt x="74010" y="89447"/>
                    <a:pt x="74010" y="96038"/>
                    <a:pt x="74010" y="102629"/>
                  </a:cubicBezTo>
                  <a:cubicBezTo>
                    <a:pt x="74010" y="109220"/>
                    <a:pt x="74010" y="114869"/>
                    <a:pt x="74010" y="121460"/>
                  </a:cubicBezTo>
                  <a:cubicBezTo>
                    <a:pt x="73061" y="124285"/>
                    <a:pt x="72113" y="126168"/>
                    <a:pt x="70215" y="1289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19;p59">
              <a:extLst>
                <a:ext uri="{FF2B5EF4-FFF2-40B4-BE49-F238E27FC236}">
                  <a16:creationId xmlns:a16="http://schemas.microsoft.com/office/drawing/2014/main" id="{CC0A4D03-686C-C0CD-4375-8CC6A77B8244}"/>
                </a:ext>
              </a:extLst>
            </p:cNvPr>
            <p:cNvSpPr/>
            <p:nvPr/>
          </p:nvSpPr>
          <p:spPr>
            <a:xfrm>
              <a:off x="3333750" y="2637511"/>
              <a:ext cx="98680" cy="158892"/>
            </a:xfrm>
            <a:custGeom>
              <a:avLst/>
              <a:gdLst/>
              <a:ahLst/>
              <a:cxnLst/>
              <a:rect l="l" t="t" r="r" b="b"/>
              <a:pathLst>
                <a:path w="98680" h="158892" extrusionOk="0">
                  <a:moveTo>
                    <a:pt x="94885" y="0"/>
                  </a:moveTo>
                  <a:cubicBezTo>
                    <a:pt x="89192" y="0"/>
                    <a:pt x="83499" y="0"/>
                    <a:pt x="77806" y="0"/>
                  </a:cubicBezTo>
                  <a:cubicBezTo>
                    <a:pt x="74010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cubicBezTo>
                    <a:pt x="73061" y="51785"/>
                    <a:pt x="73061" y="53668"/>
                    <a:pt x="73061" y="54610"/>
                  </a:cubicBezTo>
                  <a:cubicBezTo>
                    <a:pt x="71164" y="55552"/>
                    <a:pt x="70215" y="53668"/>
                    <a:pt x="70215" y="53668"/>
                  </a:cubicBezTo>
                  <a:cubicBezTo>
                    <a:pt x="52187" y="38604"/>
                    <a:pt x="25619" y="42370"/>
                    <a:pt x="11386" y="61201"/>
                  </a:cubicBezTo>
                  <a:cubicBezTo>
                    <a:pt x="7591" y="65909"/>
                    <a:pt x="5693" y="70616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2847" y="126168"/>
                    <a:pt x="5693" y="136525"/>
                    <a:pt x="13284" y="144057"/>
                  </a:cubicBezTo>
                  <a:cubicBezTo>
                    <a:pt x="27517" y="161947"/>
                    <a:pt x="55033" y="163830"/>
                    <a:pt x="72113" y="148765"/>
                  </a:cubicBezTo>
                  <a:cubicBezTo>
                    <a:pt x="73061" y="147824"/>
                    <a:pt x="73061" y="146882"/>
                    <a:pt x="74959" y="146882"/>
                  </a:cubicBezTo>
                  <a:cubicBezTo>
                    <a:pt x="74959" y="148765"/>
                    <a:pt x="75908" y="151590"/>
                    <a:pt x="75908" y="154414"/>
                  </a:cubicBezTo>
                  <a:cubicBezTo>
                    <a:pt x="75908" y="156298"/>
                    <a:pt x="76857" y="157239"/>
                    <a:pt x="78755" y="157239"/>
                  </a:cubicBezTo>
                  <a:cubicBezTo>
                    <a:pt x="83499" y="157239"/>
                    <a:pt x="89192" y="157239"/>
                    <a:pt x="93936" y="157239"/>
                  </a:cubicBezTo>
                  <a:cubicBezTo>
                    <a:pt x="97732" y="157239"/>
                    <a:pt x="97732" y="157239"/>
                    <a:pt x="98680" y="153473"/>
                  </a:cubicBezTo>
                  <a:cubicBezTo>
                    <a:pt x="98680" y="152531"/>
                    <a:pt x="98680" y="151590"/>
                    <a:pt x="98680" y="151590"/>
                  </a:cubicBezTo>
                  <a:cubicBezTo>
                    <a:pt x="98680" y="103571"/>
                    <a:pt x="98680" y="55552"/>
                    <a:pt x="98680" y="7532"/>
                  </a:cubicBezTo>
                  <a:cubicBezTo>
                    <a:pt x="98680" y="6591"/>
                    <a:pt x="98680" y="5649"/>
                    <a:pt x="98680" y="3766"/>
                  </a:cubicBezTo>
                  <a:cubicBezTo>
                    <a:pt x="98680" y="942"/>
                    <a:pt x="97732" y="0"/>
                    <a:pt x="94885" y="0"/>
                  </a:cubicBezTo>
                  <a:moveTo>
                    <a:pt x="73061" y="101688"/>
                  </a:moveTo>
                  <a:cubicBezTo>
                    <a:pt x="73061" y="108278"/>
                    <a:pt x="73061" y="114869"/>
                    <a:pt x="73061" y="121460"/>
                  </a:cubicBezTo>
                  <a:cubicBezTo>
                    <a:pt x="73061" y="124285"/>
                    <a:pt x="72113" y="126168"/>
                    <a:pt x="71164" y="128051"/>
                  </a:cubicBezTo>
                  <a:cubicBezTo>
                    <a:pt x="62624" y="141233"/>
                    <a:pt x="37954" y="143116"/>
                    <a:pt x="29414" y="124285"/>
                  </a:cubicBezTo>
                  <a:cubicBezTo>
                    <a:pt x="26568" y="118636"/>
                    <a:pt x="25619" y="112986"/>
                    <a:pt x="25619" y="106395"/>
                  </a:cubicBezTo>
                  <a:cubicBezTo>
                    <a:pt x="25619" y="96980"/>
                    <a:pt x="25619" y="87564"/>
                    <a:pt x="29414" y="79090"/>
                  </a:cubicBezTo>
                  <a:cubicBezTo>
                    <a:pt x="37954" y="60259"/>
                    <a:pt x="62624" y="63084"/>
                    <a:pt x="71164" y="74383"/>
                  </a:cubicBezTo>
                  <a:cubicBezTo>
                    <a:pt x="73061" y="76266"/>
                    <a:pt x="74010" y="79090"/>
                    <a:pt x="74010" y="81915"/>
                  </a:cubicBezTo>
                  <a:cubicBezTo>
                    <a:pt x="73061" y="88506"/>
                    <a:pt x="73061" y="95097"/>
                    <a:pt x="73061" y="10168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20;p59">
              <a:extLst>
                <a:ext uri="{FF2B5EF4-FFF2-40B4-BE49-F238E27FC236}">
                  <a16:creationId xmlns:a16="http://schemas.microsoft.com/office/drawing/2014/main" id="{91100C79-B2DA-F0CD-275F-3B2AE0560020}"/>
                </a:ext>
              </a:extLst>
            </p:cNvPr>
            <p:cNvSpPr/>
            <p:nvPr/>
          </p:nvSpPr>
          <p:spPr>
            <a:xfrm>
              <a:off x="4666885" y="2387058"/>
              <a:ext cx="97790" cy="159364"/>
            </a:xfrm>
            <a:custGeom>
              <a:avLst/>
              <a:gdLst/>
              <a:ahLst/>
              <a:cxnLst/>
              <a:rect l="l" t="t" r="r" b="b"/>
              <a:pathLst>
                <a:path w="97790" h="159364" extrusionOk="0">
                  <a:moveTo>
                    <a:pt x="74010" y="146882"/>
                  </a:moveTo>
                  <a:cubicBezTo>
                    <a:pt x="74010" y="148765"/>
                    <a:pt x="74010" y="150648"/>
                    <a:pt x="74959" y="153473"/>
                  </a:cubicBezTo>
                  <a:cubicBezTo>
                    <a:pt x="74959" y="156298"/>
                    <a:pt x="75908" y="157239"/>
                    <a:pt x="78755" y="157239"/>
                  </a:cubicBezTo>
                  <a:cubicBezTo>
                    <a:pt x="83499" y="157239"/>
                    <a:pt x="88243" y="157239"/>
                    <a:pt x="92987" y="157239"/>
                  </a:cubicBezTo>
                  <a:cubicBezTo>
                    <a:pt x="98680" y="157239"/>
                    <a:pt x="97732" y="157239"/>
                    <a:pt x="97732" y="152531"/>
                  </a:cubicBezTo>
                  <a:cubicBezTo>
                    <a:pt x="97732" y="151590"/>
                    <a:pt x="97732" y="151590"/>
                    <a:pt x="97732" y="150648"/>
                  </a:cubicBezTo>
                  <a:cubicBezTo>
                    <a:pt x="97732" y="102629"/>
                    <a:pt x="97732" y="54610"/>
                    <a:pt x="97732" y="6591"/>
                  </a:cubicBezTo>
                  <a:cubicBezTo>
                    <a:pt x="97732" y="5649"/>
                    <a:pt x="97732" y="4708"/>
                    <a:pt x="97732" y="2825"/>
                  </a:cubicBezTo>
                  <a:cubicBezTo>
                    <a:pt x="97732" y="0"/>
                    <a:pt x="96783" y="0"/>
                    <a:pt x="94885" y="0"/>
                  </a:cubicBezTo>
                  <a:cubicBezTo>
                    <a:pt x="89192" y="0"/>
                    <a:pt x="82550" y="0"/>
                    <a:pt x="76857" y="0"/>
                  </a:cubicBezTo>
                  <a:cubicBezTo>
                    <a:pt x="73061" y="0"/>
                    <a:pt x="73061" y="0"/>
                    <a:pt x="73061" y="4708"/>
                  </a:cubicBezTo>
                  <a:cubicBezTo>
                    <a:pt x="73061" y="19773"/>
                    <a:pt x="73061" y="34837"/>
                    <a:pt x="73061" y="49902"/>
                  </a:cubicBezTo>
                  <a:lnTo>
                    <a:pt x="73061" y="56493"/>
                  </a:lnTo>
                  <a:cubicBezTo>
                    <a:pt x="70215" y="54610"/>
                    <a:pt x="68317" y="52727"/>
                    <a:pt x="66420" y="50844"/>
                  </a:cubicBezTo>
                  <a:cubicBezTo>
                    <a:pt x="53136" y="41428"/>
                    <a:pt x="28466" y="41428"/>
                    <a:pt x="14233" y="57435"/>
                  </a:cubicBezTo>
                  <a:cubicBezTo>
                    <a:pt x="9489" y="63084"/>
                    <a:pt x="5693" y="68733"/>
                    <a:pt x="3795" y="76266"/>
                  </a:cubicBezTo>
                  <a:cubicBezTo>
                    <a:pt x="0" y="89447"/>
                    <a:pt x="-949" y="102629"/>
                    <a:pt x="949" y="115811"/>
                  </a:cubicBezTo>
                  <a:cubicBezTo>
                    <a:pt x="1898" y="125226"/>
                    <a:pt x="4744" y="133700"/>
                    <a:pt x="10437" y="141233"/>
                  </a:cubicBezTo>
                  <a:cubicBezTo>
                    <a:pt x="16130" y="149707"/>
                    <a:pt x="23721" y="156298"/>
                    <a:pt x="34159" y="158181"/>
                  </a:cubicBezTo>
                  <a:cubicBezTo>
                    <a:pt x="48391" y="161005"/>
                    <a:pt x="61675" y="159122"/>
                    <a:pt x="73061" y="148765"/>
                  </a:cubicBezTo>
                  <a:cubicBezTo>
                    <a:pt x="72113" y="147824"/>
                    <a:pt x="72113" y="146882"/>
                    <a:pt x="74010" y="146882"/>
                  </a:cubicBezTo>
                  <a:moveTo>
                    <a:pt x="28466" y="124285"/>
                  </a:moveTo>
                  <a:cubicBezTo>
                    <a:pt x="25619" y="118636"/>
                    <a:pt x="24670" y="112986"/>
                    <a:pt x="24670" y="106395"/>
                  </a:cubicBezTo>
                  <a:cubicBezTo>
                    <a:pt x="23721" y="96980"/>
                    <a:pt x="24670" y="87564"/>
                    <a:pt x="28466" y="78149"/>
                  </a:cubicBezTo>
                  <a:cubicBezTo>
                    <a:pt x="37005" y="59318"/>
                    <a:pt x="61675" y="62142"/>
                    <a:pt x="69266" y="73441"/>
                  </a:cubicBezTo>
                  <a:cubicBezTo>
                    <a:pt x="71164" y="76266"/>
                    <a:pt x="72113" y="78149"/>
                    <a:pt x="72113" y="81915"/>
                  </a:cubicBezTo>
                  <a:cubicBezTo>
                    <a:pt x="72113" y="88506"/>
                    <a:pt x="72113" y="95097"/>
                    <a:pt x="72113" y="101688"/>
                  </a:cubicBezTo>
                  <a:cubicBezTo>
                    <a:pt x="72113" y="108278"/>
                    <a:pt x="72113" y="114869"/>
                    <a:pt x="72113" y="120519"/>
                  </a:cubicBezTo>
                  <a:cubicBezTo>
                    <a:pt x="72113" y="123343"/>
                    <a:pt x="71164" y="125226"/>
                    <a:pt x="70215" y="128051"/>
                  </a:cubicBezTo>
                  <a:cubicBezTo>
                    <a:pt x="61675" y="140291"/>
                    <a:pt x="37005" y="143116"/>
                    <a:pt x="28466" y="12428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1;p59">
              <a:extLst>
                <a:ext uri="{FF2B5EF4-FFF2-40B4-BE49-F238E27FC236}">
                  <a16:creationId xmlns:a16="http://schemas.microsoft.com/office/drawing/2014/main" id="{D5D29983-0454-C3DC-B7FE-29A4A8FCA2C5}"/>
                </a:ext>
              </a:extLst>
            </p:cNvPr>
            <p:cNvSpPr/>
            <p:nvPr/>
          </p:nvSpPr>
          <p:spPr>
            <a:xfrm>
              <a:off x="3624551" y="2645043"/>
              <a:ext cx="120050" cy="152649"/>
            </a:xfrm>
            <a:custGeom>
              <a:avLst/>
              <a:gdLst/>
              <a:ahLst/>
              <a:cxnLst/>
              <a:rect l="l" t="t" r="r" b="b"/>
              <a:pathLst>
                <a:path w="120050" h="152649" extrusionOk="0">
                  <a:moveTo>
                    <a:pt x="102972" y="100746"/>
                  </a:moveTo>
                  <a:cubicBezTo>
                    <a:pt x="100125" y="100746"/>
                    <a:pt x="96330" y="99804"/>
                    <a:pt x="94432" y="101688"/>
                  </a:cubicBezTo>
                  <a:cubicBezTo>
                    <a:pt x="92534" y="102629"/>
                    <a:pt x="93483" y="106395"/>
                    <a:pt x="92534" y="109220"/>
                  </a:cubicBezTo>
                  <a:cubicBezTo>
                    <a:pt x="91585" y="112045"/>
                    <a:pt x="90637" y="113928"/>
                    <a:pt x="89688" y="116752"/>
                  </a:cubicBezTo>
                  <a:cubicBezTo>
                    <a:pt x="86841" y="122402"/>
                    <a:pt x="82097" y="127109"/>
                    <a:pt x="76404" y="128993"/>
                  </a:cubicBezTo>
                  <a:cubicBezTo>
                    <a:pt x="56478" y="134642"/>
                    <a:pt x="35603" y="131817"/>
                    <a:pt x="28961" y="103571"/>
                  </a:cubicBezTo>
                  <a:cubicBezTo>
                    <a:pt x="28961" y="103571"/>
                    <a:pt x="28961" y="102629"/>
                    <a:pt x="28961" y="102629"/>
                  </a:cubicBezTo>
                  <a:cubicBezTo>
                    <a:pt x="26115" y="88506"/>
                    <a:pt x="26115" y="73441"/>
                    <a:pt x="27064" y="59318"/>
                  </a:cubicBezTo>
                  <a:cubicBezTo>
                    <a:pt x="27064" y="54610"/>
                    <a:pt x="28012" y="49902"/>
                    <a:pt x="29910" y="46136"/>
                  </a:cubicBezTo>
                  <a:cubicBezTo>
                    <a:pt x="36552" y="25422"/>
                    <a:pt x="51734" y="18831"/>
                    <a:pt x="71660" y="21656"/>
                  </a:cubicBezTo>
                  <a:cubicBezTo>
                    <a:pt x="83046" y="23539"/>
                    <a:pt x="89688" y="30130"/>
                    <a:pt x="92534" y="40487"/>
                  </a:cubicBezTo>
                  <a:cubicBezTo>
                    <a:pt x="93483" y="43311"/>
                    <a:pt x="93483" y="46136"/>
                    <a:pt x="94432" y="48961"/>
                  </a:cubicBezTo>
                  <a:cubicBezTo>
                    <a:pt x="94432" y="49902"/>
                    <a:pt x="95381" y="50844"/>
                    <a:pt x="96330" y="50844"/>
                  </a:cubicBezTo>
                  <a:cubicBezTo>
                    <a:pt x="103921" y="50844"/>
                    <a:pt x="112460" y="50844"/>
                    <a:pt x="120051" y="50844"/>
                  </a:cubicBezTo>
                  <a:cubicBezTo>
                    <a:pt x="120051" y="31071"/>
                    <a:pt x="107716" y="12240"/>
                    <a:pt x="88739" y="4708"/>
                  </a:cubicBezTo>
                  <a:cubicBezTo>
                    <a:pt x="80199" y="942"/>
                    <a:pt x="71660" y="0"/>
                    <a:pt x="62171" y="0"/>
                  </a:cubicBezTo>
                  <a:cubicBezTo>
                    <a:pt x="33706" y="0"/>
                    <a:pt x="12831" y="15065"/>
                    <a:pt x="4291" y="42370"/>
                  </a:cubicBezTo>
                  <a:cubicBezTo>
                    <a:pt x="-453" y="58376"/>
                    <a:pt x="-453" y="74383"/>
                    <a:pt x="496" y="90389"/>
                  </a:cubicBezTo>
                  <a:cubicBezTo>
                    <a:pt x="496" y="96038"/>
                    <a:pt x="1445" y="101688"/>
                    <a:pt x="3342" y="107337"/>
                  </a:cubicBezTo>
                  <a:cubicBezTo>
                    <a:pt x="9035" y="128051"/>
                    <a:pt x="21371" y="143116"/>
                    <a:pt x="42245" y="149707"/>
                  </a:cubicBezTo>
                  <a:cubicBezTo>
                    <a:pt x="58376" y="154414"/>
                    <a:pt x="73557" y="153473"/>
                    <a:pt x="88739" y="146882"/>
                  </a:cubicBezTo>
                  <a:cubicBezTo>
                    <a:pt x="106767" y="139350"/>
                    <a:pt x="120051" y="120519"/>
                    <a:pt x="120051" y="101688"/>
                  </a:cubicBezTo>
                  <a:cubicBezTo>
                    <a:pt x="114358" y="100746"/>
                    <a:pt x="108665" y="100746"/>
                    <a:pt x="102972" y="10074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22;p59">
              <a:extLst>
                <a:ext uri="{FF2B5EF4-FFF2-40B4-BE49-F238E27FC236}">
                  <a16:creationId xmlns:a16="http://schemas.microsoft.com/office/drawing/2014/main" id="{C75927D7-69F7-B1C3-2A76-832EDF3A852E}"/>
                </a:ext>
              </a:extLst>
            </p:cNvPr>
            <p:cNvSpPr/>
            <p:nvPr/>
          </p:nvSpPr>
          <p:spPr>
            <a:xfrm>
              <a:off x="3348694" y="2392506"/>
              <a:ext cx="120393" cy="152967"/>
            </a:xfrm>
            <a:custGeom>
              <a:avLst/>
              <a:gdLst/>
              <a:ahLst/>
              <a:cxnLst/>
              <a:rect l="l" t="t" r="r" b="b"/>
              <a:pathLst>
                <a:path w="120393" h="152967" extrusionOk="0">
                  <a:moveTo>
                    <a:pt x="99867" y="102830"/>
                  </a:moveTo>
                  <a:cubicBezTo>
                    <a:pt x="95122" y="102830"/>
                    <a:pt x="95122" y="102830"/>
                    <a:pt x="94173" y="107538"/>
                  </a:cubicBezTo>
                  <a:cubicBezTo>
                    <a:pt x="93225" y="110363"/>
                    <a:pt x="93225" y="112246"/>
                    <a:pt x="92276" y="115070"/>
                  </a:cubicBezTo>
                  <a:cubicBezTo>
                    <a:pt x="89429" y="123544"/>
                    <a:pt x="82787" y="129194"/>
                    <a:pt x="74248" y="131077"/>
                  </a:cubicBezTo>
                  <a:cubicBezTo>
                    <a:pt x="69503" y="132018"/>
                    <a:pt x="64759" y="132018"/>
                    <a:pt x="60015" y="132018"/>
                  </a:cubicBezTo>
                  <a:cubicBezTo>
                    <a:pt x="49577" y="132018"/>
                    <a:pt x="41038" y="126369"/>
                    <a:pt x="35345" y="117895"/>
                  </a:cubicBezTo>
                  <a:cubicBezTo>
                    <a:pt x="32498" y="113187"/>
                    <a:pt x="30600" y="107538"/>
                    <a:pt x="29652" y="100947"/>
                  </a:cubicBezTo>
                  <a:cubicBezTo>
                    <a:pt x="26805" y="86824"/>
                    <a:pt x="27754" y="71759"/>
                    <a:pt x="28703" y="57636"/>
                  </a:cubicBezTo>
                  <a:cubicBezTo>
                    <a:pt x="29652" y="51045"/>
                    <a:pt x="30600" y="45396"/>
                    <a:pt x="34396" y="38805"/>
                  </a:cubicBezTo>
                  <a:cubicBezTo>
                    <a:pt x="38191" y="30331"/>
                    <a:pt x="44833" y="24681"/>
                    <a:pt x="53373" y="22798"/>
                  </a:cubicBezTo>
                  <a:cubicBezTo>
                    <a:pt x="60964" y="20915"/>
                    <a:pt x="68554" y="20915"/>
                    <a:pt x="76145" y="22798"/>
                  </a:cubicBezTo>
                  <a:cubicBezTo>
                    <a:pt x="83736" y="24681"/>
                    <a:pt x="88480" y="29389"/>
                    <a:pt x="91327" y="35980"/>
                  </a:cubicBezTo>
                  <a:cubicBezTo>
                    <a:pt x="93225" y="39746"/>
                    <a:pt x="94173" y="43512"/>
                    <a:pt x="94173" y="47279"/>
                  </a:cubicBezTo>
                  <a:cubicBezTo>
                    <a:pt x="94173" y="50103"/>
                    <a:pt x="96071" y="51045"/>
                    <a:pt x="97969" y="51045"/>
                  </a:cubicBezTo>
                  <a:cubicBezTo>
                    <a:pt x="102713" y="51045"/>
                    <a:pt x="108406" y="51045"/>
                    <a:pt x="113150" y="51045"/>
                  </a:cubicBezTo>
                  <a:cubicBezTo>
                    <a:pt x="122639" y="51045"/>
                    <a:pt x="120741" y="51045"/>
                    <a:pt x="118844" y="43512"/>
                  </a:cubicBezTo>
                  <a:cubicBezTo>
                    <a:pt x="115048" y="22798"/>
                    <a:pt x="102713" y="8675"/>
                    <a:pt x="81838" y="2084"/>
                  </a:cubicBezTo>
                  <a:cubicBezTo>
                    <a:pt x="77094" y="1143"/>
                    <a:pt x="72350" y="201"/>
                    <a:pt x="68554" y="201"/>
                  </a:cubicBezTo>
                  <a:cubicBezTo>
                    <a:pt x="41987" y="-1682"/>
                    <a:pt x="17317" y="9617"/>
                    <a:pt x="5930" y="35980"/>
                  </a:cubicBezTo>
                  <a:cubicBezTo>
                    <a:pt x="3084" y="41629"/>
                    <a:pt x="2135" y="48220"/>
                    <a:pt x="1186" y="53870"/>
                  </a:cubicBezTo>
                  <a:cubicBezTo>
                    <a:pt x="-712" y="65168"/>
                    <a:pt x="237" y="77408"/>
                    <a:pt x="237" y="88707"/>
                  </a:cubicBezTo>
                  <a:cubicBezTo>
                    <a:pt x="237" y="97181"/>
                    <a:pt x="2135" y="105655"/>
                    <a:pt x="4981" y="113187"/>
                  </a:cubicBezTo>
                  <a:cubicBezTo>
                    <a:pt x="11623" y="132018"/>
                    <a:pt x="24907" y="145200"/>
                    <a:pt x="44833" y="150849"/>
                  </a:cubicBezTo>
                  <a:cubicBezTo>
                    <a:pt x="55271" y="153674"/>
                    <a:pt x="66657" y="153674"/>
                    <a:pt x="77094" y="150849"/>
                  </a:cubicBezTo>
                  <a:cubicBezTo>
                    <a:pt x="101764" y="146142"/>
                    <a:pt x="118844" y="127311"/>
                    <a:pt x="119792" y="101889"/>
                  </a:cubicBezTo>
                  <a:cubicBezTo>
                    <a:pt x="114099" y="102830"/>
                    <a:pt x="106508" y="102830"/>
                    <a:pt x="99867" y="10283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23;p59">
              <a:extLst>
                <a:ext uri="{FF2B5EF4-FFF2-40B4-BE49-F238E27FC236}">
                  <a16:creationId xmlns:a16="http://schemas.microsoft.com/office/drawing/2014/main" id="{B663DF22-7A3D-B5C6-53C7-E76E04FF8988}"/>
                </a:ext>
              </a:extLst>
            </p:cNvPr>
            <p:cNvSpPr/>
            <p:nvPr/>
          </p:nvSpPr>
          <p:spPr>
            <a:xfrm>
              <a:off x="4834831" y="2682334"/>
              <a:ext cx="96782" cy="115399"/>
            </a:xfrm>
            <a:custGeom>
              <a:avLst/>
              <a:gdLst/>
              <a:ahLst/>
              <a:cxnLst/>
              <a:rect l="l" t="t" r="r" b="b"/>
              <a:pathLst>
                <a:path w="96782" h="115399" extrusionOk="0">
                  <a:moveTo>
                    <a:pt x="92987" y="81344"/>
                  </a:moveTo>
                  <a:cubicBezTo>
                    <a:pt x="92987" y="67221"/>
                    <a:pt x="92987" y="52156"/>
                    <a:pt x="92987" y="38033"/>
                  </a:cubicBezTo>
                  <a:cubicBezTo>
                    <a:pt x="92987" y="20143"/>
                    <a:pt x="83499" y="7903"/>
                    <a:pt x="66420" y="2254"/>
                  </a:cubicBezTo>
                  <a:cubicBezTo>
                    <a:pt x="56931" y="-571"/>
                    <a:pt x="46494" y="-571"/>
                    <a:pt x="37005" y="1312"/>
                  </a:cubicBezTo>
                  <a:cubicBezTo>
                    <a:pt x="25619" y="3196"/>
                    <a:pt x="15182" y="7903"/>
                    <a:pt x="7591" y="18260"/>
                  </a:cubicBezTo>
                  <a:cubicBezTo>
                    <a:pt x="4744" y="22968"/>
                    <a:pt x="1898" y="27676"/>
                    <a:pt x="2847" y="34267"/>
                  </a:cubicBezTo>
                  <a:cubicBezTo>
                    <a:pt x="10437" y="34267"/>
                    <a:pt x="18028" y="34267"/>
                    <a:pt x="25619" y="34267"/>
                  </a:cubicBezTo>
                  <a:cubicBezTo>
                    <a:pt x="27517" y="34267"/>
                    <a:pt x="27517" y="33325"/>
                    <a:pt x="28466" y="32384"/>
                  </a:cubicBezTo>
                  <a:cubicBezTo>
                    <a:pt x="28466" y="29559"/>
                    <a:pt x="30363" y="26734"/>
                    <a:pt x="32261" y="24851"/>
                  </a:cubicBezTo>
                  <a:cubicBezTo>
                    <a:pt x="39852" y="18260"/>
                    <a:pt x="48391" y="18260"/>
                    <a:pt x="56931" y="21085"/>
                  </a:cubicBezTo>
                  <a:cubicBezTo>
                    <a:pt x="65471" y="23910"/>
                    <a:pt x="67368" y="31442"/>
                    <a:pt x="67368" y="38974"/>
                  </a:cubicBezTo>
                  <a:cubicBezTo>
                    <a:pt x="67368" y="39916"/>
                    <a:pt x="67368" y="40858"/>
                    <a:pt x="67368" y="41799"/>
                  </a:cubicBezTo>
                  <a:cubicBezTo>
                    <a:pt x="67368" y="44624"/>
                    <a:pt x="66420" y="45565"/>
                    <a:pt x="63573" y="45565"/>
                  </a:cubicBezTo>
                  <a:cubicBezTo>
                    <a:pt x="56931" y="45565"/>
                    <a:pt x="50289" y="45565"/>
                    <a:pt x="43647" y="45565"/>
                  </a:cubicBezTo>
                  <a:cubicBezTo>
                    <a:pt x="35107" y="45565"/>
                    <a:pt x="25619" y="47448"/>
                    <a:pt x="18028" y="52156"/>
                  </a:cubicBezTo>
                  <a:cubicBezTo>
                    <a:pt x="5693" y="58747"/>
                    <a:pt x="0" y="69104"/>
                    <a:pt x="0" y="82286"/>
                  </a:cubicBezTo>
                  <a:cubicBezTo>
                    <a:pt x="0" y="95468"/>
                    <a:pt x="6642" y="104883"/>
                    <a:pt x="18028" y="110532"/>
                  </a:cubicBezTo>
                  <a:cubicBezTo>
                    <a:pt x="34159" y="118065"/>
                    <a:pt x="49340" y="117123"/>
                    <a:pt x="64522" y="105825"/>
                  </a:cubicBezTo>
                  <a:cubicBezTo>
                    <a:pt x="65471" y="104883"/>
                    <a:pt x="66420" y="103942"/>
                    <a:pt x="68317" y="103000"/>
                  </a:cubicBezTo>
                  <a:cubicBezTo>
                    <a:pt x="69266" y="104883"/>
                    <a:pt x="69266" y="107708"/>
                    <a:pt x="70215" y="109591"/>
                  </a:cubicBezTo>
                  <a:cubicBezTo>
                    <a:pt x="70215" y="111474"/>
                    <a:pt x="71164" y="112416"/>
                    <a:pt x="73061" y="112416"/>
                  </a:cubicBezTo>
                  <a:cubicBezTo>
                    <a:pt x="80652" y="112416"/>
                    <a:pt x="88243" y="112416"/>
                    <a:pt x="96783" y="112416"/>
                  </a:cubicBezTo>
                  <a:cubicBezTo>
                    <a:pt x="96783" y="111474"/>
                    <a:pt x="96783" y="110532"/>
                    <a:pt x="96783" y="110532"/>
                  </a:cubicBezTo>
                  <a:cubicBezTo>
                    <a:pt x="92987" y="101117"/>
                    <a:pt x="92987" y="90760"/>
                    <a:pt x="92987" y="81344"/>
                  </a:cubicBezTo>
                  <a:moveTo>
                    <a:pt x="61675" y="87935"/>
                  </a:moveTo>
                  <a:cubicBezTo>
                    <a:pt x="55033" y="93584"/>
                    <a:pt x="46494" y="95468"/>
                    <a:pt x="37954" y="93584"/>
                  </a:cubicBezTo>
                  <a:cubicBezTo>
                    <a:pt x="31312" y="91701"/>
                    <a:pt x="27517" y="88877"/>
                    <a:pt x="25619" y="82286"/>
                  </a:cubicBezTo>
                  <a:cubicBezTo>
                    <a:pt x="24670" y="75695"/>
                    <a:pt x="25619" y="70046"/>
                    <a:pt x="31312" y="65338"/>
                  </a:cubicBezTo>
                  <a:cubicBezTo>
                    <a:pt x="35107" y="62513"/>
                    <a:pt x="39852" y="60630"/>
                    <a:pt x="45545" y="60630"/>
                  </a:cubicBezTo>
                  <a:cubicBezTo>
                    <a:pt x="52187" y="60630"/>
                    <a:pt x="57880" y="60630"/>
                    <a:pt x="64522" y="60630"/>
                  </a:cubicBezTo>
                  <a:cubicBezTo>
                    <a:pt x="66420" y="60630"/>
                    <a:pt x="67368" y="61572"/>
                    <a:pt x="67368" y="63455"/>
                  </a:cubicBezTo>
                  <a:cubicBezTo>
                    <a:pt x="67368" y="66279"/>
                    <a:pt x="67368" y="69104"/>
                    <a:pt x="67368" y="71929"/>
                  </a:cubicBezTo>
                  <a:cubicBezTo>
                    <a:pt x="67368" y="72870"/>
                    <a:pt x="67368" y="74753"/>
                    <a:pt x="67368" y="75695"/>
                  </a:cubicBezTo>
                  <a:cubicBezTo>
                    <a:pt x="69266" y="81344"/>
                    <a:pt x="65471" y="85111"/>
                    <a:pt x="61675" y="87935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24;p59">
              <a:extLst>
                <a:ext uri="{FF2B5EF4-FFF2-40B4-BE49-F238E27FC236}">
                  <a16:creationId xmlns:a16="http://schemas.microsoft.com/office/drawing/2014/main" id="{51011A4A-0A77-FD61-3FC1-63413F4EBF96}"/>
                </a:ext>
              </a:extLst>
            </p:cNvPr>
            <p:cNvSpPr/>
            <p:nvPr/>
          </p:nvSpPr>
          <p:spPr>
            <a:xfrm>
              <a:off x="4552280" y="2431511"/>
              <a:ext cx="97525" cy="115681"/>
            </a:xfrm>
            <a:custGeom>
              <a:avLst/>
              <a:gdLst/>
              <a:ahLst/>
              <a:cxnLst/>
              <a:rect l="l" t="t" r="r" b="b"/>
              <a:pathLst>
                <a:path w="97525" h="115681" extrusionOk="0">
                  <a:moveTo>
                    <a:pt x="91832" y="69475"/>
                  </a:moveTo>
                  <a:cubicBezTo>
                    <a:pt x="91832" y="58176"/>
                    <a:pt x="91832" y="46878"/>
                    <a:pt x="91832" y="36521"/>
                  </a:cubicBezTo>
                  <a:cubicBezTo>
                    <a:pt x="91832" y="19573"/>
                    <a:pt x="82344" y="7333"/>
                    <a:pt x="66213" y="2625"/>
                  </a:cubicBezTo>
                  <a:cubicBezTo>
                    <a:pt x="52929" y="-1141"/>
                    <a:pt x="39645" y="-1141"/>
                    <a:pt x="26361" y="4508"/>
                  </a:cubicBezTo>
                  <a:cubicBezTo>
                    <a:pt x="18771" y="7333"/>
                    <a:pt x="11180" y="12040"/>
                    <a:pt x="6436" y="19573"/>
                  </a:cubicBezTo>
                  <a:cubicBezTo>
                    <a:pt x="3589" y="24281"/>
                    <a:pt x="1691" y="28988"/>
                    <a:pt x="1691" y="34638"/>
                  </a:cubicBezTo>
                  <a:cubicBezTo>
                    <a:pt x="9282" y="34638"/>
                    <a:pt x="16873" y="34638"/>
                    <a:pt x="24464" y="34638"/>
                  </a:cubicBezTo>
                  <a:cubicBezTo>
                    <a:pt x="26361" y="34638"/>
                    <a:pt x="26361" y="32754"/>
                    <a:pt x="27310" y="31813"/>
                  </a:cubicBezTo>
                  <a:cubicBezTo>
                    <a:pt x="28259" y="26164"/>
                    <a:pt x="32055" y="23339"/>
                    <a:pt x="37748" y="21456"/>
                  </a:cubicBezTo>
                  <a:cubicBezTo>
                    <a:pt x="53878" y="14865"/>
                    <a:pt x="67162" y="24281"/>
                    <a:pt x="67162" y="41228"/>
                  </a:cubicBezTo>
                  <a:cubicBezTo>
                    <a:pt x="67162" y="42170"/>
                    <a:pt x="67162" y="42170"/>
                    <a:pt x="67162" y="43112"/>
                  </a:cubicBezTo>
                  <a:cubicBezTo>
                    <a:pt x="67162" y="44995"/>
                    <a:pt x="66213" y="45936"/>
                    <a:pt x="64315" y="45936"/>
                  </a:cubicBezTo>
                  <a:cubicBezTo>
                    <a:pt x="59571" y="45936"/>
                    <a:pt x="54827" y="45936"/>
                    <a:pt x="50083" y="45936"/>
                  </a:cubicBezTo>
                  <a:cubicBezTo>
                    <a:pt x="38697" y="45936"/>
                    <a:pt x="27310" y="47819"/>
                    <a:pt x="16873" y="53469"/>
                  </a:cubicBezTo>
                  <a:cubicBezTo>
                    <a:pt x="-4002" y="63826"/>
                    <a:pt x="-6848" y="96780"/>
                    <a:pt x="15924" y="109962"/>
                  </a:cubicBezTo>
                  <a:cubicBezTo>
                    <a:pt x="30157" y="118436"/>
                    <a:pt x="50083" y="117494"/>
                    <a:pt x="63367" y="107137"/>
                  </a:cubicBezTo>
                  <a:cubicBezTo>
                    <a:pt x="64315" y="106196"/>
                    <a:pt x="66213" y="104312"/>
                    <a:pt x="68111" y="104312"/>
                  </a:cubicBezTo>
                  <a:cubicBezTo>
                    <a:pt x="69060" y="106196"/>
                    <a:pt x="69060" y="109020"/>
                    <a:pt x="70009" y="110903"/>
                  </a:cubicBezTo>
                  <a:cubicBezTo>
                    <a:pt x="70009" y="112786"/>
                    <a:pt x="71906" y="113728"/>
                    <a:pt x="73804" y="113728"/>
                  </a:cubicBezTo>
                  <a:cubicBezTo>
                    <a:pt x="81395" y="113728"/>
                    <a:pt x="88986" y="113728"/>
                    <a:pt x="97525" y="113728"/>
                  </a:cubicBezTo>
                  <a:cubicBezTo>
                    <a:pt x="90883" y="97722"/>
                    <a:pt x="91832" y="83598"/>
                    <a:pt x="91832" y="69475"/>
                  </a:cubicBezTo>
                  <a:moveTo>
                    <a:pt x="59571" y="89248"/>
                  </a:moveTo>
                  <a:cubicBezTo>
                    <a:pt x="52929" y="93955"/>
                    <a:pt x="46287" y="95838"/>
                    <a:pt x="38697" y="93955"/>
                  </a:cubicBezTo>
                  <a:cubicBezTo>
                    <a:pt x="32055" y="93014"/>
                    <a:pt x="27310" y="89248"/>
                    <a:pt x="25413" y="82657"/>
                  </a:cubicBezTo>
                  <a:cubicBezTo>
                    <a:pt x="23515" y="76066"/>
                    <a:pt x="25413" y="69475"/>
                    <a:pt x="31106" y="65709"/>
                  </a:cubicBezTo>
                  <a:cubicBezTo>
                    <a:pt x="33952" y="62884"/>
                    <a:pt x="38697" y="61943"/>
                    <a:pt x="42492" y="61001"/>
                  </a:cubicBezTo>
                  <a:cubicBezTo>
                    <a:pt x="50083" y="60059"/>
                    <a:pt x="56725" y="60059"/>
                    <a:pt x="64315" y="60059"/>
                  </a:cubicBezTo>
                  <a:cubicBezTo>
                    <a:pt x="66213" y="60059"/>
                    <a:pt x="67162" y="61001"/>
                    <a:pt x="67162" y="62884"/>
                  </a:cubicBezTo>
                  <a:cubicBezTo>
                    <a:pt x="67162" y="65709"/>
                    <a:pt x="67162" y="68533"/>
                    <a:pt x="67162" y="71358"/>
                  </a:cubicBezTo>
                  <a:cubicBezTo>
                    <a:pt x="67162" y="72300"/>
                    <a:pt x="67162" y="74183"/>
                    <a:pt x="67162" y="75124"/>
                  </a:cubicBezTo>
                  <a:cubicBezTo>
                    <a:pt x="68111" y="81715"/>
                    <a:pt x="64315" y="85481"/>
                    <a:pt x="59571" y="892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25;p59">
              <a:extLst>
                <a:ext uri="{FF2B5EF4-FFF2-40B4-BE49-F238E27FC236}">
                  <a16:creationId xmlns:a16="http://schemas.microsoft.com/office/drawing/2014/main" id="{52DD141A-9CEA-A4BD-B42A-F4AC25AC2111}"/>
                </a:ext>
              </a:extLst>
            </p:cNvPr>
            <p:cNvSpPr/>
            <p:nvPr/>
          </p:nvSpPr>
          <p:spPr>
            <a:xfrm>
              <a:off x="3835646" y="2431957"/>
              <a:ext cx="100623" cy="114353"/>
            </a:xfrm>
            <a:custGeom>
              <a:avLst/>
              <a:gdLst/>
              <a:ahLst/>
              <a:cxnLst/>
              <a:rect l="l" t="t" r="r" b="b"/>
              <a:pathLst>
                <a:path w="100623" h="114353" extrusionOk="0">
                  <a:moveTo>
                    <a:pt x="74055" y="111398"/>
                  </a:moveTo>
                  <a:cubicBezTo>
                    <a:pt x="83544" y="108574"/>
                    <a:pt x="91135" y="103866"/>
                    <a:pt x="96828" y="96334"/>
                  </a:cubicBezTo>
                  <a:cubicBezTo>
                    <a:pt x="97777" y="94451"/>
                    <a:pt x="98725" y="93509"/>
                    <a:pt x="96828" y="91626"/>
                  </a:cubicBezTo>
                  <a:cubicBezTo>
                    <a:pt x="93032" y="87860"/>
                    <a:pt x="89237" y="85035"/>
                    <a:pt x="85442" y="81269"/>
                  </a:cubicBezTo>
                  <a:cubicBezTo>
                    <a:pt x="74055" y="93509"/>
                    <a:pt x="60771" y="98217"/>
                    <a:pt x="44641" y="92567"/>
                  </a:cubicBezTo>
                  <a:cubicBezTo>
                    <a:pt x="33255" y="87860"/>
                    <a:pt x="28510" y="78444"/>
                    <a:pt x="26613" y="66204"/>
                  </a:cubicBezTo>
                  <a:cubicBezTo>
                    <a:pt x="28510" y="65262"/>
                    <a:pt x="30408" y="65262"/>
                    <a:pt x="33255" y="65262"/>
                  </a:cubicBezTo>
                  <a:cubicBezTo>
                    <a:pt x="53181" y="65262"/>
                    <a:pt x="74055" y="65262"/>
                    <a:pt x="93981" y="65262"/>
                  </a:cubicBezTo>
                  <a:cubicBezTo>
                    <a:pt x="94930" y="65262"/>
                    <a:pt x="96828" y="65262"/>
                    <a:pt x="97777" y="65262"/>
                  </a:cubicBezTo>
                  <a:cubicBezTo>
                    <a:pt x="99674" y="65262"/>
                    <a:pt x="100623" y="65262"/>
                    <a:pt x="100623" y="62438"/>
                  </a:cubicBezTo>
                  <a:cubicBezTo>
                    <a:pt x="100623" y="50198"/>
                    <a:pt x="100623" y="38899"/>
                    <a:pt x="95879" y="27600"/>
                  </a:cubicBezTo>
                  <a:cubicBezTo>
                    <a:pt x="91135" y="16302"/>
                    <a:pt x="83544" y="6886"/>
                    <a:pt x="71209" y="3120"/>
                  </a:cubicBezTo>
                  <a:cubicBezTo>
                    <a:pt x="61720" y="-646"/>
                    <a:pt x="52232" y="-646"/>
                    <a:pt x="42743" y="1237"/>
                  </a:cubicBezTo>
                  <a:cubicBezTo>
                    <a:pt x="22817" y="5003"/>
                    <a:pt x="10482" y="17243"/>
                    <a:pt x="3840" y="36074"/>
                  </a:cubicBezTo>
                  <a:cubicBezTo>
                    <a:pt x="-904" y="49256"/>
                    <a:pt x="-904" y="62438"/>
                    <a:pt x="1943" y="75620"/>
                  </a:cubicBezTo>
                  <a:cubicBezTo>
                    <a:pt x="5738" y="93509"/>
                    <a:pt x="17124" y="105749"/>
                    <a:pt x="35152" y="112340"/>
                  </a:cubicBezTo>
                  <a:cubicBezTo>
                    <a:pt x="48436" y="115165"/>
                    <a:pt x="61720" y="115165"/>
                    <a:pt x="74055" y="111398"/>
                  </a:cubicBezTo>
                  <a:moveTo>
                    <a:pt x="37050" y="24776"/>
                  </a:moveTo>
                  <a:cubicBezTo>
                    <a:pt x="49385" y="14419"/>
                    <a:pt x="68362" y="19126"/>
                    <a:pt x="73106" y="34191"/>
                  </a:cubicBezTo>
                  <a:cubicBezTo>
                    <a:pt x="74055" y="37957"/>
                    <a:pt x="75004" y="41724"/>
                    <a:pt x="75004" y="45490"/>
                  </a:cubicBezTo>
                  <a:lnTo>
                    <a:pt x="27562" y="45490"/>
                  </a:lnTo>
                  <a:cubicBezTo>
                    <a:pt x="28510" y="37957"/>
                    <a:pt x="31357" y="30425"/>
                    <a:pt x="37050" y="2477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26;p59">
              <a:extLst>
                <a:ext uri="{FF2B5EF4-FFF2-40B4-BE49-F238E27FC236}">
                  <a16:creationId xmlns:a16="http://schemas.microsoft.com/office/drawing/2014/main" id="{BC3E022B-D265-DBF4-4D85-F67CA856292B}"/>
                </a:ext>
              </a:extLst>
            </p:cNvPr>
            <p:cNvSpPr/>
            <p:nvPr/>
          </p:nvSpPr>
          <p:spPr>
            <a:xfrm>
              <a:off x="3454062" y="2682013"/>
              <a:ext cx="99820" cy="115920"/>
            </a:xfrm>
            <a:custGeom>
              <a:avLst/>
              <a:gdLst/>
              <a:ahLst/>
              <a:cxnLst/>
              <a:rect l="l" t="t" r="r" b="b"/>
              <a:pathLst>
                <a:path w="99820" h="115920" extrusionOk="0">
                  <a:moveTo>
                    <a:pt x="71355" y="3516"/>
                  </a:moveTo>
                  <a:cubicBezTo>
                    <a:pt x="44787" y="-5899"/>
                    <a:pt x="15373" y="3516"/>
                    <a:pt x="4935" y="32704"/>
                  </a:cubicBezTo>
                  <a:cubicBezTo>
                    <a:pt x="-758" y="47769"/>
                    <a:pt x="-1707" y="63776"/>
                    <a:pt x="3038" y="79782"/>
                  </a:cubicBezTo>
                  <a:cubicBezTo>
                    <a:pt x="7782" y="94847"/>
                    <a:pt x="17270" y="106145"/>
                    <a:pt x="32452" y="111795"/>
                  </a:cubicBezTo>
                  <a:cubicBezTo>
                    <a:pt x="47634" y="117444"/>
                    <a:pt x="61866" y="117444"/>
                    <a:pt x="77048" y="110853"/>
                  </a:cubicBezTo>
                  <a:cubicBezTo>
                    <a:pt x="84639" y="108028"/>
                    <a:pt x="91281" y="103321"/>
                    <a:pt x="96025" y="96730"/>
                  </a:cubicBezTo>
                  <a:cubicBezTo>
                    <a:pt x="96974" y="95788"/>
                    <a:pt x="97923" y="94847"/>
                    <a:pt x="96025" y="92964"/>
                  </a:cubicBezTo>
                  <a:cubicBezTo>
                    <a:pt x="92230" y="89197"/>
                    <a:pt x="88434" y="85431"/>
                    <a:pt x="83690" y="81665"/>
                  </a:cubicBezTo>
                  <a:cubicBezTo>
                    <a:pt x="72304" y="93905"/>
                    <a:pt x="59020" y="98613"/>
                    <a:pt x="43838" y="92964"/>
                  </a:cubicBezTo>
                  <a:cubicBezTo>
                    <a:pt x="32452" y="88256"/>
                    <a:pt x="26759" y="78840"/>
                    <a:pt x="25810" y="66600"/>
                  </a:cubicBezTo>
                  <a:cubicBezTo>
                    <a:pt x="28657" y="65659"/>
                    <a:pt x="30554" y="65659"/>
                    <a:pt x="32452" y="65659"/>
                  </a:cubicBezTo>
                  <a:cubicBezTo>
                    <a:pt x="52378" y="65659"/>
                    <a:pt x="73253" y="65659"/>
                    <a:pt x="93178" y="65659"/>
                  </a:cubicBezTo>
                  <a:cubicBezTo>
                    <a:pt x="94127" y="65659"/>
                    <a:pt x="96025" y="65659"/>
                    <a:pt x="96974" y="65659"/>
                  </a:cubicBezTo>
                  <a:cubicBezTo>
                    <a:pt x="98872" y="65659"/>
                    <a:pt x="99820" y="65659"/>
                    <a:pt x="99820" y="63776"/>
                  </a:cubicBezTo>
                  <a:cubicBezTo>
                    <a:pt x="99820" y="50594"/>
                    <a:pt x="99820" y="38354"/>
                    <a:pt x="94127" y="26114"/>
                  </a:cubicBezTo>
                  <a:cubicBezTo>
                    <a:pt x="89383" y="14815"/>
                    <a:pt x="82741" y="7282"/>
                    <a:pt x="71355" y="3516"/>
                  </a:cubicBezTo>
                  <a:moveTo>
                    <a:pt x="65662" y="46828"/>
                  </a:moveTo>
                  <a:lnTo>
                    <a:pt x="32452" y="46828"/>
                  </a:lnTo>
                  <a:lnTo>
                    <a:pt x="26759" y="46828"/>
                  </a:lnTo>
                  <a:cubicBezTo>
                    <a:pt x="27708" y="40237"/>
                    <a:pt x="28657" y="35529"/>
                    <a:pt x="31503" y="30821"/>
                  </a:cubicBezTo>
                  <a:cubicBezTo>
                    <a:pt x="37196" y="22347"/>
                    <a:pt x="44787" y="19523"/>
                    <a:pt x="54276" y="20464"/>
                  </a:cubicBezTo>
                  <a:cubicBezTo>
                    <a:pt x="64713" y="21406"/>
                    <a:pt x="70406" y="27055"/>
                    <a:pt x="73253" y="37412"/>
                  </a:cubicBezTo>
                  <a:cubicBezTo>
                    <a:pt x="73253" y="37412"/>
                    <a:pt x="73253" y="37412"/>
                    <a:pt x="73253" y="38354"/>
                  </a:cubicBezTo>
                  <a:cubicBezTo>
                    <a:pt x="76099" y="46828"/>
                    <a:pt x="76099" y="46828"/>
                    <a:pt x="65662" y="4682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27;p59">
              <a:extLst>
                <a:ext uri="{FF2B5EF4-FFF2-40B4-BE49-F238E27FC236}">
                  <a16:creationId xmlns:a16="http://schemas.microsoft.com/office/drawing/2014/main" id="{263975EA-BEC5-F302-F4BE-66F2F1B07FD7}"/>
                </a:ext>
              </a:extLst>
            </p:cNvPr>
            <p:cNvSpPr/>
            <p:nvPr/>
          </p:nvSpPr>
          <p:spPr>
            <a:xfrm>
              <a:off x="4188366" y="2681964"/>
              <a:ext cx="99926" cy="114491"/>
            </a:xfrm>
            <a:custGeom>
              <a:avLst/>
              <a:gdLst/>
              <a:ahLst/>
              <a:cxnLst/>
              <a:rect l="l" t="t" r="r" b="b"/>
              <a:pathLst>
                <a:path w="99926" h="114491" extrusionOk="0">
                  <a:moveTo>
                    <a:pt x="68615" y="2625"/>
                  </a:moveTo>
                  <a:cubicBezTo>
                    <a:pt x="41098" y="-5849"/>
                    <a:pt x="12633" y="6391"/>
                    <a:pt x="3144" y="36521"/>
                  </a:cubicBezTo>
                  <a:cubicBezTo>
                    <a:pt x="-651" y="47819"/>
                    <a:pt x="-651" y="59118"/>
                    <a:pt x="1246" y="70416"/>
                  </a:cubicBezTo>
                  <a:cubicBezTo>
                    <a:pt x="4093" y="91131"/>
                    <a:pt x="16428" y="105254"/>
                    <a:pt x="36354" y="111845"/>
                  </a:cubicBezTo>
                  <a:cubicBezTo>
                    <a:pt x="46791" y="114669"/>
                    <a:pt x="57229" y="115611"/>
                    <a:pt x="67666" y="112786"/>
                  </a:cubicBezTo>
                  <a:cubicBezTo>
                    <a:pt x="79052" y="109962"/>
                    <a:pt x="88541" y="105254"/>
                    <a:pt x="96132" y="95838"/>
                  </a:cubicBezTo>
                  <a:cubicBezTo>
                    <a:pt x="97080" y="94897"/>
                    <a:pt x="98029" y="93014"/>
                    <a:pt x="96132" y="92072"/>
                  </a:cubicBezTo>
                  <a:cubicBezTo>
                    <a:pt x="92336" y="88306"/>
                    <a:pt x="88541" y="84540"/>
                    <a:pt x="84745" y="81715"/>
                  </a:cubicBezTo>
                  <a:cubicBezTo>
                    <a:pt x="83797" y="81715"/>
                    <a:pt x="83797" y="81715"/>
                    <a:pt x="83797" y="81715"/>
                  </a:cubicBezTo>
                  <a:cubicBezTo>
                    <a:pt x="82848" y="82657"/>
                    <a:pt x="82848" y="82657"/>
                    <a:pt x="81899" y="83598"/>
                  </a:cubicBezTo>
                  <a:cubicBezTo>
                    <a:pt x="75257" y="90189"/>
                    <a:pt x="67666" y="93955"/>
                    <a:pt x="59126" y="94897"/>
                  </a:cubicBezTo>
                  <a:cubicBezTo>
                    <a:pt x="42996" y="96780"/>
                    <a:pt x="28763" y="85481"/>
                    <a:pt x="26865" y="70416"/>
                  </a:cubicBezTo>
                  <a:cubicBezTo>
                    <a:pt x="25917" y="65709"/>
                    <a:pt x="25917" y="65709"/>
                    <a:pt x="30661" y="65709"/>
                  </a:cubicBezTo>
                  <a:cubicBezTo>
                    <a:pt x="38252" y="65709"/>
                    <a:pt x="45843" y="65709"/>
                    <a:pt x="53433" y="65709"/>
                  </a:cubicBezTo>
                  <a:cubicBezTo>
                    <a:pt x="67666" y="65709"/>
                    <a:pt x="81899" y="65709"/>
                    <a:pt x="96132" y="65709"/>
                  </a:cubicBezTo>
                  <a:cubicBezTo>
                    <a:pt x="99927" y="65709"/>
                    <a:pt x="99927" y="65709"/>
                    <a:pt x="99927" y="61001"/>
                  </a:cubicBezTo>
                  <a:cubicBezTo>
                    <a:pt x="99927" y="53468"/>
                    <a:pt x="99927" y="44994"/>
                    <a:pt x="98029" y="37462"/>
                  </a:cubicBezTo>
                  <a:cubicBezTo>
                    <a:pt x="94234" y="20514"/>
                    <a:pt x="85694" y="8274"/>
                    <a:pt x="68615" y="2625"/>
                  </a:cubicBezTo>
                  <a:moveTo>
                    <a:pt x="71461" y="46878"/>
                  </a:moveTo>
                  <a:cubicBezTo>
                    <a:pt x="61973" y="46878"/>
                    <a:pt x="52484" y="46878"/>
                    <a:pt x="42996" y="46878"/>
                  </a:cubicBezTo>
                  <a:cubicBezTo>
                    <a:pt x="37303" y="46878"/>
                    <a:pt x="32559" y="46878"/>
                    <a:pt x="25917" y="46878"/>
                  </a:cubicBezTo>
                  <a:cubicBezTo>
                    <a:pt x="26865" y="40287"/>
                    <a:pt x="28763" y="34637"/>
                    <a:pt x="31610" y="29930"/>
                  </a:cubicBezTo>
                  <a:cubicBezTo>
                    <a:pt x="37303" y="21456"/>
                    <a:pt x="45843" y="18631"/>
                    <a:pt x="55331" y="20514"/>
                  </a:cubicBezTo>
                  <a:cubicBezTo>
                    <a:pt x="64820" y="22397"/>
                    <a:pt x="70513" y="28047"/>
                    <a:pt x="72410" y="37462"/>
                  </a:cubicBezTo>
                  <a:cubicBezTo>
                    <a:pt x="73359" y="39345"/>
                    <a:pt x="73359" y="42170"/>
                    <a:pt x="73359" y="44053"/>
                  </a:cubicBezTo>
                  <a:cubicBezTo>
                    <a:pt x="74308" y="46878"/>
                    <a:pt x="73359" y="46878"/>
                    <a:pt x="71461" y="4687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28;p59">
              <a:extLst>
                <a:ext uri="{FF2B5EF4-FFF2-40B4-BE49-F238E27FC236}">
                  <a16:creationId xmlns:a16="http://schemas.microsoft.com/office/drawing/2014/main" id="{D0315AC3-1714-126B-5FCC-5374128F50DE}"/>
                </a:ext>
              </a:extLst>
            </p:cNvPr>
            <p:cNvSpPr/>
            <p:nvPr/>
          </p:nvSpPr>
          <p:spPr>
            <a:xfrm>
              <a:off x="4004226" y="2431311"/>
              <a:ext cx="104734" cy="113927"/>
            </a:xfrm>
            <a:custGeom>
              <a:avLst/>
              <a:gdLst/>
              <a:ahLst/>
              <a:cxnLst/>
              <a:rect l="l" t="t" r="r" b="b"/>
              <a:pathLst>
                <a:path w="104734" h="113927" extrusionOk="0">
                  <a:moveTo>
                    <a:pt x="99041" y="86623"/>
                  </a:moveTo>
                  <a:cubicBezTo>
                    <a:pt x="103786" y="77207"/>
                    <a:pt x="104735" y="67792"/>
                    <a:pt x="104735" y="58376"/>
                  </a:cubicBezTo>
                  <a:cubicBezTo>
                    <a:pt x="104735" y="52727"/>
                    <a:pt x="104735" y="48019"/>
                    <a:pt x="103786" y="42370"/>
                  </a:cubicBezTo>
                  <a:cubicBezTo>
                    <a:pt x="99990" y="23539"/>
                    <a:pt x="89553" y="10357"/>
                    <a:pt x="71525" y="2825"/>
                  </a:cubicBezTo>
                  <a:cubicBezTo>
                    <a:pt x="63934" y="0"/>
                    <a:pt x="57292" y="0"/>
                    <a:pt x="49701" y="0"/>
                  </a:cubicBezTo>
                  <a:cubicBezTo>
                    <a:pt x="29775" y="942"/>
                    <a:pt x="14594" y="10357"/>
                    <a:pt x="6054" y="29188"/>
                  </a:cubicBezTo>
                  <a:cubicBezTo>
                    <a:pt x="-2486" y="48019"/>
                    <a:pt x="-1537" y="66850"/>
                    <a:pt x="6054" y="84740"/>
                  </a:cubicBezTo>
                  <a:cubicBezTo>
                    <a:pt x="11747" y="98863"/>
                    <a:pt x="23133" y="108278"/>
                    <a:pt x="38315" y="112045"/>
                  </a:cubicBezTo>
                  <a:cubicBezTo>
                    <a:pt x="44957" y="113928"/>
                    <a:pt x="51599" y="113928"/>
                    <a:pt x="58241" y="113928"/>
                  </a:cubicBezTo>
                  <a:cubicBezTo>
                    <a:pt x="76269" y="112986"/>
                    <a:pt x="90502" y="103571"/>
                    <a:pt x="99041" y="86623"/>
                  </a:cubicBezTo>
                  <a:moveTo>
                    <a:pt x="75320" y="80032"/>
                  </a:moveTo>
                  <a:cubicBezTo>
                    <a:pt x="69627" y="93214"/>
                    <a:pt x="57292" y="96980"/>
                    <a:pt x="44008" y="94155"/>
                  </a:cubicBezTo>
                  <a:cubicBezTo>
                    <a:pt x="38315" y="92272"/>
                    <a:pt x="34520" y="88506"/>
                    <a:pt x="30724" y="83798"/>
                  </a:cubicBezTo>
                  <a:cubicBezTo>
                    <a:pt x="27878" y="79090"/>
                    <a:pt x="25980" y="74383"/>
                    <a:pt x="25980" y="69675"/>
                  </a:cubicBezTo>
                  <a:cubicBezTo>
                    <a:pt x="25031" y="58376"/>
                    <a:pt x="25031" y="48019"/>
                    <a:pt x="28827" y="37662"/>
                  </a:cubicBezTo>
                  <a:cubicBezTo>
                    <a:pt x="34520" y="23539"/>
                    <a:pt x="47804" y="18831"/>
                    <a:pt x="60139" y="22597"/>
                  </a:cubicBezTo>
                  <a:cubicBezTo>
                    <a:pt x="66781" y="24480"/>
                    <a:pt x="70576" y="29188"/>
                    <a:pt x="74371" y="34837"/>
                  </a:cubicBezTo>
                  <a:cubicBezTo>
                    <a:pt x="79116" y="42370"/>
                    <a:pt x="79116" y="50844"/>
                    <a:pt x="79116" y="58376"/>
                  </a:cubicBezTo>
                  <a:cubicBezTo>
                    <a:pt x="79116" y="65909"/>
                    <a:pt x="78167" y="73441"/>
                    <a:pt x="75320" y="8003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229;p59">
              <a:extLst>
                <a:ext uri="{FF2B5EF4-FFF2-40B4-BE49-F238E27FC236}">
                  <a16:creationId xmlns:a16="http://schemas.microsoft.com/office/drawing/2014/main" id="{80C3EAC2-2E9F-BC9C-EA81-0B76BCCE0B9A}"/>
                </a:ext>
              </a:extLst>
            </p:cNvPr>
            <p:cNvSpPr/>
            <p:nvPr/>
          </p:nvSpPr>
          <p:spPr>
            <a:xfrm>
              <a:off x="3761185" y="2682489"/>
              <a:ext cx="104869" cy="114359"/>
            </a:xfrm>
            <a:custGeom>
              <a:avLst/>
              <a:gdLst/>
              <a:ahLst/>
              <a:cxnLst/>
              <a:rect l="l" t="t" r="r" b="b"/>
              <a:pathLst>
                <a:path w="104869" h="114359" extrusionOk="0">
                  <a:moveTo>
                    <a:pt x="104869" y="49177"/>
                  </a:moveTo>
                  <a:cubicBezTo>
                    <a:pt x="102972" y="22814"/>
                    <a:pt x="85892" y="2100"/>
                    <a:pt x="58376" y="216"/>
                  </a:cubicBezTo>
                  <a:cubicBezTo>
                    <a:pt x="35603" y="-1667"/>
                    <a:pt x="13780" y="8690"/>
                    <a:pt x="4291" y="33171"/>
                  </a:cubicBezTo>
                  <a:cubicBezTo>
                    <a:pt x="-453" y="44469"/>
                    <a:pt x="-453" y="56710"/>
                    <a:pt x="496" y="68950"/>
                  </a:cubicBezTo>
                  <a:cubicBezTo>
                    <a:pt x="3342" y="88722"/>
                    <a:pt x="16626" y="112261"/>
                    <a:pt x="46989" y="114144"/>
                  </a:cubicBezTo>
                  <a:cubicBezTo>
                    <a:pt x="69762" y="116027"/>
                    <a:pt x="92534" y="105670"/>
                    <a:pt x="101074" y="78365"/>
                  </a:cubicBezTo>
                  <a:cubicBezTo>
                    <a:pt x="102972" y="71774"/>
                    <a:pt x="103921" y="64242"/>
                    <a:pt x="103921" y="57651"/>
                  </a:cubicBezTo>
                  <a:cubicBezTo>
                    <a:pt x="104869" y="54826"/>
                    <a:pt x="104869" y="52002"/>
                    <a:pt x="104869" y="49177"/>
                  </a:cubicBezTo>
                  <a:moveTo>
                    <a:pt x="76404" y="77424"/>
                  </a:moveTo>
                  <a:cubicBezTo>
                    <a:pt x="71660" y="90605"/>
                    <a:pt x="60273" y="96255"/>
                    <a:pt x="46989" y="93430"/>
                  </a:cubicBezTo>
                  <a:cubicBezTo>
                    <a:pt x="39399" y="91547"/>
                    <a:pt x="33706" y="86839"/>
                    <a:pt x="29910" y="80248"/>
                  </a:cubicBezTo>
                  <a:cubicBezTo>
                    <a:pt x="26115" y="72716"/>
                    <a:pt x="25166" y="65183"/>
                    <a:pt x="25166" y="57651"/>
                  </a:cubicBezTo>
                  <a:cubicBezTo>
                    <a:pt x="25166" y="51060"/>
                    <a:pt x="26115" y="43528"/>
                    <a:pt x="28012" y="36937"/>
                  </a:cubicBezTo>
                  <a:cubicBezTo>
                    <a:pt x="31808" y="26580"/>
                    <a:pt x="40348" y="19989"/>
                    <a:pt x="50785" y="19989"/>
                  </a:cubicBezTo>
                  <a:cubicBezTo>
                    <a:pt x="61222" y="19989"/>
                    <a:pt x="69762" y="25638"/>
                    <a:pt x="74506" y="35995"/>
                  </a:cubicBezTo>
                  <a:cubicBezTo>
                    <a:pt x="77353" y="41645"/>
                    <a:pt x="78302" y="47294"/>
                    <a:pt x="78302" y="52943"/>
                  </a:cubicBezTo>
                  <a:cubicBezTo>
                    <a:pt x="80199" y="60476"/>
                    <a:pt x="79250" y="69891"/>
                    <a:pt x="76404" y="7742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230;p59">
              <a:extLst>
                <a:ext uri="{FF2B5EF4-FFF2-40B4-BE49-F238E27FC236}">
                  <a16:creationId xmlns:a16="http://schemas.microsoft.com/office/drawing/2014/main" id="{08AEBE1A-A139-25B4-4188-2C534E49011D}"/>
                </a:ext>
              </a:extLst>
            </p:cNvPr>
            <p:cNvSpPr/>
            <p:nvPr/>
          </p:nvSpPr>
          <p:spPr>
            <a:xfrm>
              <a:off x="3486333" y="2431311"/>
              <a:ext cx="105628" cy="113927"/>
            </a:xfrm>
            <a:custGeom>
              <a:avLst/>
              <a:gdLst/>
              <a:ahLst/>
              <a:cxnLst/>
              <a:rect l="l" t="t" r="r" b="b"/>
              <a:pathLst>
                <a:path w="105628" h="113927" extrusionOk="0">
                  <a:moveTo>
                    <a:pt x="67550" y="1883"/>
                  </a:move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5422"/>
                  </a:cubicBezTo>
                  <a:cubicBezTo>
                    <a:pt x="2079" y="34837"/>
                    <a:pt x="-767" y="45194"/>
                    <a:pt x="182" y="56493"/>
                  </a:cubicBezTo>
                  <a:cubicBezTo>
                    <a:pt x="182" y="62142"/>
                    <a:pt x="182" y="67792"/>
                    <a:pt x="2079" y="73441"/>
                  </a:cubicBezTo>
                  <a:cubicBezTo>
                    <a:pt x="6824" y="93214"/>
                    <a:pt x="17261" y="106395"/>
                    <a:pt x="37187" y="112045"/>
                  </a:cubicBezTo>
                  <a:cubicBezTo>
                    <a:pt x="43829" y="113928"/>
                    <a:pt x="50471" y="113928"/>
                    <a:pt x="57113" y="113928"/>
                  </a:cubicBezTo>
                  <a:cubicBezTo>
                    <a:pt x="77039" y="112986"/>
                    <a:pt x="92220" y="103571"/>
                    <a:pt x="99811" y="84740"/>
                  </a:cubicBezTo>
                  <a:cubicBezTo>
                    <a:pt x="107402" y="66850"/>
                    <a:pt x="107402" y="48019"/>
                    <a:pt x="100760" y="30130"/>
                  </a:cubicBezTo>
                  <a:cubicBezTo>
                    <a:pt x="94118" y="16006"/>
                    <a:pt x="83681" y="6591"/>
                    <a:pt x="67550" y="1883"/>
                  </a:cubicBezTo>
                  <a:moveTo>
                    <a:pt x="79885" y="56493"/>
                  </a:move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8136" y="91331"/>
                    <a:pt x="33392" y="86623"/>
                    <a:pt x="30545" y="80032"/>
                  </a:cubicBezTo>
                  <a:cubicBezTo>
                    <a:pt x="27698" y="74383"/>
                    <a:pt x="26750" y="68733"/>
                    <a:pt x="26750" y="62142"/>
                  </a:cubicBezTo>
                  <a:cubicBezTo>
                    <a:pt x="26750" y="52727"/>
                    <a:pt x="26750" y="43311"/>
                    <a:pt x="30545" y="34837"/>
                  </a:cubicBezTo>
                  <a:cubicBezTo>
                    <a:pt x="36238" y="21656"/>
                    <a:pt x="49522" y="16948"/>
                    <a:pt x="61857" y="20714"/>
                  </a:cubicBezTo>
                  <a:cubicBezTo>
                    <a:pt x="68499" y="22597"/>
                    <a:pt x="73243" y="27305"/>
                    <a:pt x="76090" y="33896"/>
                  </a:cubicBezTo>
                  <a:cubicBezTo>
                    <a:pt x="78936" y="41428"/>
                    <a:pt x="79885" y="48961"/>
                    <a:pt x="79885" y="5649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231;p59">
              <a:extLst>
                <a:ext uri="{FF2B5EF4-FFF2-40B4-BE49-F238E27FC236}">
                  <a16:creationId xmlns:a16="http://schemas.microsoft.com/office/drawing/2014/main" id="{C7604FAF-FD82-467B-E97D-539932896C80}"/>
                </a:ext>
              </a:extLst>
            </p:cNvPr>
            <p:cNvSpPr/>
            <p:nvPr/>
          </p:nvSpPr>
          <p:spPr>
            <a:xfrm>
              <a:off x="4786258" y="2432252"/>
              <a:ext cx="105504" cy="113927"/>
            </a:xfrm>
            <a:custGeom>
              <a:avLst/>
              <a:gdLst/>
              <a:ahLst/>
              <a:cxnLst/>
              <a:rect l="l" t="t" r="r" b="b"/>
              <a:pathLst>
                <a:path w="105504" h="113927" extrusionOk="0">
                  <a:moveTo>
                    <a:pt x="56164" y="113928"/>
                  </a:moveTo>
                  <a:cubicBezTo>
                    <a:pt x="76090" y="112986"/>
                    <a:pt x="91271" y="103571"/>
                    <a:pt x="99811" y="84740"/>
                  </a:cubicBezTo>
                  <a:cubicBezTo>
                    <a:pt x="107402" y="66850"/>
                    <a:pt x="107402" y="48019"/>
                    <a:pt x="99811" y="30130"/>
                  </a:cubicBezTo>
                  <a:cubicBezTo>
                    <a:pt x="94118" y="16006"/>
                    <a:pt x="82732" y="5649"/>
                    <a:pt x="67550" y="1883"/>
                  </a:cubicBezTo>
                  <a:cubicBezTo>
                    <a:pt x="60908" y="0"/>
                    <a:pt x="54266" y="0"/>
                    <a:pt x="47624" y="0"/>
                  </a:cubicBezTo>
                  <a:cubicBezTo>
                    <a:pt x="29596" y="942"/>
                    <a:pt x="15363" y="9416"/>
                    <a:pt x="6824" y="26363"/>
                  </a:cubicBezTo>
                  <a:cubicBezTo>
                    <a:pt x="2079" y="35779"/>
                    <a:pt x="-767" y="46136"/>
                    <a:pt x="182" y="57435"/>
                  </a:cubicBezTo>
                  <a:cubicBezTo>
                    <a:pt x="182" y="63084"/>
                    <a:pt x="182" y="67792"/>
                    <a:pt x="1131" y="73441"/>
                  </a:cubicBezTo>
                  <a:cubicBezTo>
                    <a:pt x="5875" y="93214"/>
                    <a:pt x="16312" y="107337"/>
                    <a:pt x="36238" y="112986"/>
                  </a:cubicBezTo>
                  <a:cubicBezTo>
                    <a:pt x="43829" y="113928"/>
                    <a:pt x="49522" y="113928"/>
                    <a:pt x="56164" y="113928"/>
                  </a:cubicBezTo>
                  <a:moveTo>
                    <a:pt x="29596" y="79090"/>
                  </a:moveTo>
                  <a:cubicBezTo>
                    <a:pt x="26750" y="73441"/>
                    <a:pt x="25801" y="67792"/>
                    <a:pt x="25801" y="62142"/>
                  </a:cubicBezTo>
                  <a:cubicBezTo>
                    <a:pt x="24852" y="52727"/>
                    <a:pt x="25801" y="43311"/>
                    <a:pt x="29596" y="34837"/>
                  </a:cubicBezTo>
                  <a:cubicBezTo>
                    <a:pt x="35289" y="21656"/>
                    <a:pt x="48573" y="16948"/>
                    <a:pt x="60908" y="20714"/>
                  </a:cubicBezTo>
                  <a:cubicBezTo>
                    <a:pt x="67550" y="22597"/>
                    <a:pt x="72294" y="27305"/>
                    <a:pt x="75141" y="33896"/>
                  </a:cubicBezTo>
                  <a:cubicBezTo>
                    <a:pt x="78936" y="41428"/>
                    <a:pt x="79885" y="48961"/>
                    <a:pt x="79885" y="56493"/>
                  </a:cubicBezTo>
                  <a:cubicBezTo>
                    <a:pt x="79885" y="64026"/>
                    <a:pt x="78936" y="71558"/>
                    <a:pt x="76090" y="79090"/>
                  </a:cubicBezTo>
                  <a:cubicBezTo>
                    <a:pt x="70397" y="92272"/>
                    <a:pt x="58062" y="96980"/>
                    <a:pt x="44778" y="93214"/>
                  </a:cubicBezTo>
                  <a:cubicBezTo>
                    <a:pt x="37187" y="90389"/>
                    <a:pt x="32443" y="85681"/>
                    <a:pt x="29596" y="7909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232;p59">
              <a:extLst>
                <a:ext uri="{FF2B5EF4-FFF2-40B4-BE49-F238E27FC236}">
                  <a16:creationId xmlns:a16="http://schemas.microsoft.com/office/drawing/2014/main" id="{92D6D594-9CBD-60CA-652F-1ED14DA2C79A}"/>
                </a:ext>
              </a:extLst>
            </p:cNvPr>
            <p:cNvSpPr/>
            <p:nvPr/>
          </p:nvSpPr>
          <p:spPr>
            <a:xfrm>
              <a:off x="3610814" y="2431729"/>
              <a:ext cx="94885" cy="113509"/>
            </a:xfrm>
            <a:custGeom>
              <a:avLst/>
              <a:gdLst/>
              <a:ahLst/>
              <a:cxnLst/>
              <a:rect l="l" t="t" r="r" b="b"/>
              <a:pathLst>
                <a:path w="94885" h="113509" extrusionOk="0">
                  <a:moveTo>
                    <a:pt x="23721" y="111626"/>
                  </a:moveTo>
                  <a:cubicBezTo>
                    <a:pt x="25619" y="111626"/>
                    <a:pt x="26568" y="110685"/>
                    <a:pt x="26568" y="108802"/>
                  </a:cubicBezTo>
                  <a:cubicBezTo>
                    <a:pt x="26568" y="107860"/>
                    <a:pt x="26568" y="105977"/>
                    <a:pt x="26568" y="105035"/>
                  </a:cubicBezTo>
                  <a:cubicBezTo>
                    <a:pt x="26568" y="83380"/>
                    <a:pt x="26568" y="60782"/>
                    <a:pt x="26568" y="39127"/>
                  </a:cubicBezTo>
                  <a:cubicBezTo>
                    <a:pt x="26568" y="35360"/>
                    <a:pt x="27517" y="32536"/>
                    <a:pt x="30363" y="29711"/>
                  </a:cubicBezTo>
                  <a:cubicBezTo>
                    <a:pt x="36056" y="22179"/>
                    <a:pt x="44596" y="20296"/>
                    <a:pt x="53136" y="21237"/>
                  </a:cubicBezTo>
                  <a:cubicBezTo>
                    <a:pt x="62624" y="22179"/>
                    <a:pt x="67368" y="26887"/>
                    <a:pt x="69266" y="36302"/>
                  </a:cubicBezTo>
                  <a:cubicBezTo>
                    <a:pt x="69266" y="40068"/>
                    <a:pt x="70215" y="43834"/>
                    <a:pt x="70215" y="47601"/>
                  </a:cubicBezTo>
                  <a:cubicBezTo>
                    <a:pt x="70215" y="68315"/>
                    <a:pt x="70215" y="88087"/>
                    <a:pt x="70215" y="108802"/>
                  </a:cubicBezTo>
                  <a:cubicBezTo>
                    <a:pt x="70215" y="112568"/>
                    <a:pt x="70215" y="112568"/>
                    <a:pt x="74010" y="113509"/>
                  </a:cubicBezTo>
                  <a:cubicBezTo>
                    <a:pt x="79703" y="113509"/>
                    <a:pt x="86345" y="113509"/>
                    <a:pt x="92039" y="113509"/>
                  </a:cubicBezTo>
                  <a:cubicBezTo>
                    <a:pt x="93936" y="113509"/>
                    <a:pt x="94885" y="112568"/>
                    <a:pt x="94885" y="110685"/>
                  </a:cubicBezTo>
                  <a:cubicBezTo>
                    <a:pt x="94885" y="86204"/>
                    <a:pt x="94885" y="60782"/>
                    <a:pt x="94885" y="36302"/>
                  </a:cubicBezTo>
                  <a:cubicBezTo>
                    <a:pt x="94885" y="30653"/>
                    <a:pt x="92987" y="25003"/>
                    <a:pt x="91090" y="19354"/>
                  </a:cubicBezTo>
                  <a:cubicBezTo>
                    <a:pt x="87294" y="10880"/>
                    <a:pt x="81601" y="6172"/>
                    <a:pt x="73062" y="3348"/>
                  </a:cubicBezTo>
                  <a:cubicBezTo>
                    <a:pt x="64522" y="-418"/>
                    <a:pt x="56931" y="-418"/>
                    <a:pt x="49340" y="523"/>
                  </a:cubicBezTo>
                  <a:cubicBezTo>
                    <a:pt x="40801" y="2406"/>
                    <a:pt x="33210" y="6172"/>
                    <a:pt x="25619" y="13705"/>
                  </a:cubicBezTo>
                  <a:cubicBezTo>
                    <a:pt x="25619" y="9939"/>
                    <a:pt x="24670" y="7114"/>
                    <a:pt x="24670" y="4289"/>
                  </a:cubicBezTo>
                  <a:cubicBezTo>
                    <a:pt x="24670" y="2406"/>
                    <a:pt x="23721" y="1465"/>
                    <a:pt x="21824" y="1465"/>
                  </a:cubicBezTo>
                  <a:cubicBezTo>
                    <a:pt x="15182" y="1465"/>
                    <a:pt x="9489" y="1465"/>
                    <a:pt x="2847" y="1465"/>
                  </a:cubicBezTo>
                  <a:cubicBezTo>
                    <a:pt x="949" y="1465"/>
                    <a:pt x="0" y="2406"/>
                    <a:pt x="0" y="4289"/>
                  </a:cubicBezTo>
                  <a:cubicBezTo>
                    <a:pt x="0" y="5231"/>
                    <a:pt x="0" y="6172"/>
                    <a:pt x="0" y="8055"/>
                  </a:cubicBezTo>
                  <a:cubicBezTo>
                    <a:pt x="0" y="41010"/>
                    <a:pt x="0" y="73023"/>
                    <a:pt x="0" y="105977"/>
                  </a:cubicBezTo>
                  <a:cubicBezTo>
                    <a:pt x="0" y="106918"/>
                    <a:pt x="0" y="107860"/>
                    <a:pt x="0" y="109743"/>
                  </a:cubicBezTo>
                  <a:cubicBezTo>
                    <a:pt x="0" y="111626"/>
                    <a:pt x="949" y="112568"/>
                    <a:pt x="2847" y="112568"/>
                  </a:cubicBezTo>
                  <a:cubicBezTo>
                    <a:pt x="11386" y="111626"/>
                    <a:pt x="17079" y="111626"/>
                    <a:pt x="23721" y="11162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233;p59">
              <a:extLst>
                <a:ext uri="{FF2B5EF4-FFF2-40B4-BE49-F238E27FC236}">
                  <a16:creationId xmlns:a16="http://schemas.microsoft.com/office/drawing/2014/main" id="{A6DE0EF7-8E65-7408-7799-7EC01B265268}"/>
                </a:ext>
              </a:extLst>
            </p:cNvPr>
            <p:cNvSpPr/>
            <p:nvPr/>
          </p:nvSpPr>
          <p:spPr>
            <a:xfrm>
              <a:off x="3728050" y="2430748"/>
              <a:ext cx="93027" cy="114991"/>
            </a:xfrm>
            <a:custGeom>
              <a:avLst/>
              <a:gdLst/>
              <a:ahLst/>
              <a:cxnLst/>
              <a:rect l="l" t="t" r="r" b="b"/>
              <a:pathLst>
                <a:path w="93027" h="114991" extrusionOk="0">
                  <a:moveTo>
                    <a:pt x="68739" y="111666"/>
                  </a:moveTo>
                  <a:cubicBezTo>
                    <a:pt x="74432" y="109783"/>
                    <a:pt x="78227" y="106958"/>
                    <a:pt x="82972" y="103192"/>
                  </a:cubicBezTo>
                  <a:cubicBezTo>
                    <a:pt x="94358" y="92835"/>
                    <a:pt x="96256" y="69296"/>
                    <a:pt x="79176" y="58939"/>
                  </a:cubicBezTo>
                  <a:cubicBezTo>
                    <a:pt x="76330" y="57056"/>
                    <a:pt x="73483" y="56115"/>
                    <a:pt x="70637" y="54232"/>
                  </a:cubicBezTo>
                  <a:cubicBezTo>
                    <a:pt x="64944" y="52348"/>
                    <a:pt x="58302" y="50465"/>
                    <a:pt x="52608" y="48582"/>
                  </a:cubicBezTo>
                  <a:cubicBezTo>
                    <a:pt x="46915" y="47641"/>
                    <a:pt x="40273" y="45758"/>
                    <a:pt x="34580" y="42933"/>
                  </a:cubicBezTo>
                  <a:cubicBezTo>
                    <a:pt x="26041" y="39167"/>
                    <a:pt x="25092" y="28810"/>
                    <a:pt x="32683" y="23160"/>
                  </a:cubicBezTo>
                  <a:cubicBezTo>
                    <a:pt x="44069" y="13745"/>
                    <a:pt x="62097" y="19394"/>
                    <a:pt x="66841" y="33517"/>
                  </a:cubicBezTo>
                  <a:cubicBezTo>
                    <a:pt x="66841" y="35401"/>
                    <a:pt x="67790" y="35401"/>
                    <a:pt x="69688" y="35401"/>
                  </a:cubicBezTo>
                  <a:cubicBezTo>
                    <a:pt x="76330" y="35401"/>
                    <a:pt x="82972" y="35401"/>
                    <a:pt x="90563" y="35401"/>
                  </a:cubicBezTo>
                  <a:cubicBezTo>
                    <a:pt x="93409" y="35401"/>
                    <a:pt x="93409" y="33517"/>
                    <a:pt x="92460" y="32576"/>
                  </a:cubicBezTo>
                  <a:cubicBezTo>
                    <a:pt x="91511" y="25043"/>
                    <a:pt x="88665" y="17511"/>
                    <a:pt x="82023" y="11862"/>
                  </a:cubicBezTo>
                  <a:cubicBezTo>
                    <a:pt x="77279" y="7154"/>
                    <a:pt x="71586" y="4329"/>
                    <a:pt x="65892" y="2446"/>
                  </a:cubicBezTo>
                  <a:cubicBezTo>
                    <a:pt x="56404" y="-378"/>
                    <a:pt x="46915" y="-378"/>
                    <a:pt x="37427" y="563"/>
                  </a:cubicBezTo>
                  <a:cubicBezTo>
                    <a:pt x="26990" y="1505"/>
                    <a:pt x="17501" y="6212"/>
                    <a:pt x="10859" y="13745"/>
                  </a:cubicBezTo>
                  <a:cubicBezTo>
                    <a:pt x="4217" y="21277"/>
                    <a:pt x="1371" y="29751"/>
                    <a:pt x="4217" y="40108"/>
                  </a:cubicBezTo>
                  <a:cubicBezTo>
                    <a:pt x="6115" y="47641"/>
                    <a:pt x="10859" y="52348"/>
                    <a:pt x="16552" y="56115"/>
                  </a:cubicBezTo>
                  <a:cubicBezTo>
                    <a:pt x="24143" y="60822"/>
                    <a:pt x="32683" y="63647"/>
                    <a:pt x="41222" y="65530"/>
                  </a:cubicBezTo>
                  <a:cubicBezTo>
                    <a:pt x="47864" y="67413"/>
                    <a:pt x="54506" y="68355"/>
                    <a:pt x="60199" y="71180"/>
                  </a:cubicBezTo>
                  <a:cubicBezTo>
                    <a:pt x="64944" y="73063"/>
                    <a:pt x="67790" y="76829"/>
                    <a:pt x="67790" y="82478"/>
                  </a:cubicBezTo>
                  <a:cubicBezTo>
                    <a:pt x="67790" y="88127"/>
                    <a:pt x="63995" y="90952"/>
                    <a:pt x="59250" y="92835"/>
                  </a:cubicBezTo>
                  <a:cubicBezTo>
                    <a:pt x="55455" y="94718"/>
                    <a:pt x="50711" y="94718"/>
                    <a:pt x="45967" y="94718"/>
                  </a:cubicBezTo>
                  <a:cubicBezTo>
                    <a:pt x="33631" y="94718"/>
                    <a:pt x="27938" y="90011"/>
                    <a:pt x="24143" y="78712"/>
                  </a:cubicBezTo>
                  <a:cubicBezTo>
                    <a:pt x="24143" y="77770"/>
                    <a:pt x="23194" y="76829"/>
                    <a:pt x="22245" y="76829"/>
                  </a:cubicBezTo>
                  <a:cubicBezTo>
                    <a:pt x="14654" y="76829"/>
                    <a:pt x="7064" y="76829"/>
                    <a:pt x="422" y="76829"/>
                  </a:cubicBezTo>
                  <a:cubicBezTo>
                    <a:pt x="-527" y="79653"/>
                    <a:pt x="422" y="82478"/>
                    <a:pt x="422" y="84361"/>
                  </a:cubicBezTo>
                  <a:cubicBezTo>
                    <a:pt x="4217" y="97543"/>
                    <a:pt x="12757" y="105075"/>
                    <a:pt x="25092" y="109783"/>
                  </a:cubicBezTo>
                  <a:cubicBezTo>
                    <a:pt x="38376" y="116374"/>
                    <a:pt x="53557" y="116374"/>
                    <a:pt x="68739" y="111666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234;p59">
              <a:extLst>
                <a:ext uri="{FF2B5EF4-FFF2-40B4-BE49-F238E27FC236}">
                  <a16:creationId xmlns:a16="http://schemas.microsoft.com/office/drawing/2014/main" id="{E0BC6E4B-FBEE-FFC1-83A3-429441632A59}"/>
                </a:ext>
              </a:extLst>
            </p:cNvPr>
            <p:cNvSpPr/>
            <p:nvPr/>
          </p:nvSpPr>
          <p:spPr>
            <a:xfrm>
              <a:off x="4548278" y="2682705"/>
              <a:ext cx="98575" cy="111103"/>
            </a:xfrm>
            <a:custGeom>
              <a:avLst/>
              <a:gdLst/>
              <a:ahLst/>
              <a:cxnLst/>
              <a:rect l="l" t="t" r="r" b="b"/>
              <a:pathLst>
                <a:path w="98575" h="111103" extrusionOk="0">
                  <a:moveTo>
                    <a:pt x="78755" y="1883"/>
                  </a:moveTo>
                  <a:cubicBezTo>
                    <a:pt x="72113" y="1883"/>
                    <a:pt x="74010" y="942"/>
                    <a:pt x="72113" y="6591"/>
                  </a:cubicBezTo>
                  <a:cubicBezTo>
                    <a:pt x="65471" y="29188"/>
                    <a:pt x="58829" y="51785"/>
                    <a:pt x="52187" y="73441"/>
                  </a:cubicBezTo>
                  <a:cubicBezTo>
                    <a:pt x="51238" y="75324"/>
                    <a:pt x="51238" y="76266"/>
                    <a:pt x="50289" y="78149"/>
                  </a:cubicBezTo>
                  <a:cubicBezTo>
                    <a:pt x="48391" y="77207"/>
                    <a:pt x="48391" y="76266"/>
                    <a:pt x="48391" y="75324"/>
                  </a:cubicBezTo>
                  <a:cubicBezTo>
                    <a:pt x="45545" y="65909"/>
                    <a:pt x="42698" y="56493"/>
                    <a:pt x="39852" y="47078"/>
                  </a:cubicBezTo>
                  <a:cubicBezTo>
                    <a:pt x="35107" y="32954"/>
                    <a:pt x="31312" y="18831"/>
                    <a:pt x="26568" y="4708"/>
                  </a:cubicBezTo>
                  <a:cubicBezTo>
                    <a:pt x="25619" y="2825"/>
                    <a:pt x="25619" y="942"/>
                    <a:pt x="22772" y="942"/>
                  </a:cubicBezTo>
                  <a:cubicBezTo>
                    <a:pt x="15182" y="942"/>
                    <a:pt x="7591" y="942"/>
                    <a:pt x="0" y="942"/>
                  </a:cubicBezTo>
                  <a:cubicBezTo>
                    <a:pt x="0" y="2825"/>
                    <a:pt x="949" y="4708"/>
                    <a:pt x="949" y="6591"/>
                  </a:cubicBezTo>
                  <a:cubicBezTo>
                    <a:pt x="6642" y="21656"/>
                    <a:pt x="11386" y="36720"/>
                    <a:pt x="17079" y="51785"/>
                  </a:cubicBezTo>
                  <a:cubicBezTo>
                    <a:pt x="23721" y="70616"/>
                    <a:pt x="30363" y="88506"/>
                    <a:pt x="37005" y="107337"/>
                  </a:cubicBezTo>
                  <a:cubicBezTo>
                    <a:pt x="37954" y="110162"/>
                    <a:pt x="38903" y="111103"/>
                    <a:pt x="42698" y="111103"/>
                  </a:cubicBezTo>
                  <a:cubicBezTo>
                    <a:pt x="46494" y="111103"/>
                    <a:pt x="51238" y="111103"/>
                    <a:pt x="55033" y="111103"/>
                  </a:cubicBezTo>
                  <a:cubicBezTo>
                    <a:pt x="59778" y="111103"/>
                    <a:pt x="59778" y="111103"/>
                    <a:pt x="61675" y="106395"/>
                  </a:cubicBezTo>
                  <a:cubicBezTo>
                    <a:pt x="74010" y="72499"/>
                    <a:pt x="85397" y="38604"/>
                    <a:pt x="97732" y="4708"/>
                  </a:cubicBezTo>
                  <a:cubicBezTo>
                    <a:pt x="97732" y="3766"/>
                    <a:pt x="99629" y="1883"/>
                    <a:pt x="97732" y="0"/>
                  </a:cubicBezTo>
                  <a:cubicBezTo>
                    <a:pt x="92987" y="1883"/>
                    <a:pt x="85397" y="942"/>
                    <a:pt x="78755" y="188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235;p59">
              <a:extLst>
                <a:ext uri="{FF2B5EF4-FFF2-40B4-BE49-F238E27FC236}">
                  <a16:creationId xmlns:a16="http://schemas.microsoft.com/office/drawing/2014/main" id="{D6D5B3DA-65EB-CF90-FB90-0F8924B005C1}"/>
                </a:ext>
              </a:extLst>
            </p:cNvPr>
            <p:cNvSpPr/>
            <p:nvPr/>
          </p:nvSpPr>
          <p:spPr>
            <a:xfrm>
              <a:off x="4440109" y="2434135"/>
              <a:ext cx="99073" cy="110161"/>
            </a:xfrm>
            <a:custGeom>
              <a:avLst/>
              <a:gdLst/>
              <a:ahLst/>
              <a:cxnLst/>
              <a:rect l="l" t="t" r="r" b="b"/>
              <a:pathLst>
                <a:path w="99073" h="110161" extrusionOk="0">
                  <a:moveTo>
                    <a:pt x="77806" y="0"/>
                  </a:moveTo>
                  <a:cubicBezTo>
                    <a:pt x="74010" y="0"/>
                    <a:pt x="74010" y="0"/>
                    <a:pt x="72113" y="4708"/>
                  </a:cubicBezTo>
                  <a:cubicBezTo>
                    <a:pt x="65471" y="26363"/>
                    <a:pt x="58829" y="48019"/>
                    <a:pt x="52187" y="70616"/>
                  </a:cubicBezTo>
                  <a:cubicBezTo>
                    <a:pt x="51238" y="73441"/>
                    <a:pt x="51238" y="75324"/>
                    <a:pt x="49340" y="78149"/>
                  </a:cubicBezTo>
                  <a:cubicBezTo>
                    <a:pt x="48391" y="77207"/>
                    <a:pt x="48391" y="75324"/>
                    <a:pt x="47443" y="73441"/>
                  </a:cubicBezTo>
                  <a:cubicBezTo>
                    <a:pt x="44596" y="63084"/>
                    <a:pt x="40801" y="51785"/>
                    <a:pt x="37954" y="41428"/>
                  </a:cubicBezTo>
                  <a:cubicBezTo>
                    <a:pt x="34159" y="29188"/>
                    <a:pt x="30363" y="16948"/>
                    <a:pt x="26568" y="4708"/>
                  </a:cubicBezTo>
                  <a:cubicBezTo>
                    <a:pt x="25619" y="1883"/>
                    <a:pt x="24670" y="942"/>
                    <a:pt x="21824" y="942"/>
                  </a:cubicBezTo>
                  <a:cubicBezTo>
                    <a:pt x="14233" y="942"/>
                    <a:pt x="7591" y="942"/>
                    <a:pt x="0" y="942"/>
                  </a:cubicBezTo>
                  <a:cubicBezTo>
                    <a:pt x="0" y="3766"/>
                    <a:pt x="949" y="6591"/>
                    <a:pt x="1898" y="8474"/>
                  </a:cubicBezTo>
                  <a:cubicBezTo>
                    <a:pt x="13284" y="40487"/>
                    <a:pt x="24670" y="73441"/>
                    <a:pt x="37005" y="105454"/>
                  </a:cubicBezTo>
                  <a:cubicBezTo>
                    <a:pt x="38903" y="110162"/>
                    <a:pt x="38903" y="110162"/>
                    <a:pt x="43647" y="110162"/>
                  </a:cubicBezTo>
                  <a:cubicBezTo>
                    <a:pt x="47443" y="110162"/>
                    <a:pt x="52187" y="110162"/>
                    <a:pt x="55982" y="110162"/>
                  </a:cubicBezTo>
                  <a:cubicBezTo>
                    <a:pt x="60726" y="110162"/>
                    <a:pt x="60726" y="110162"/>
                    <a:pt x="61675" y="105454"/>
                  </a:cubicBezTo>
                  <a:cubicBezTo>
                    <a:pt x="74010" y="71558"/>
                    <a:pt x="85397" y="38604"/>
                    <a:pt x="97732" y="4708"/>
                  </a:cubicBezTo>
                  <a:cubicBezTo>
                    <a:pt x="98680" y="2825"/>
                    <a:pt x="99629" y="1883"/>
                    <a:pt x="98680" y="0"/>
                  </a:cubicBezTo>
                  <a:cubicBezTo>
                    <a:pt x="92039" y="0"/>
                    <a:pt x="84448" y="0"/>
                    <a:pt x="77806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236;p59">
              <a:extLst>
                <a:ext uri="{FF2B5EF4-FFF2-40B4-BE49-F238E27FC236}">
                  <a16:creationId xmlns:a16="http://schemas.microsoft.com/office/drawing/2014/main" id="{FB9D8D0C-18B8-40C2-6B50-38CE96DF5825}"/>
                </a:ext>
              </a:extLst>
            </p:cNvPr>
            <p:cNvSpPr/>
            <p:nvPr/>
          </p:nvSpPr>
          <p:spPr>
            <a:xfrm>
              <a:off x="4295884" y="2659166"/>
              <a:ext cx="64521" cy="140190"/>
            </a:xfrm>
            <a:custGeom>
              <a:avLst/>
              <a:gdLst/>
              <a:ahLst/>
              <a:cxnLst/>
              <a:rect l="l" t="t" r="r" b="b"/>
              <a:pathLst>
                <a:path w="64521" h="140190" extrusionOk="0">
                  <a:moveTo>
                    <a:pt x="64522" y="115811"/>
                  </a:moveTo>
                  <a:cubicBezTo>
                    <a:pt x="60726" y="115811"/>
                    <a:pt x="57880" y="116752"/>
                    <a:pt x="55033" y="116752"/>
                  </a:cubicBezTo>
                  <a:cubicBezTo>
                    <a:pt x="47443" y="116752"/>
                    <a:pt x="44596" y="113928"/>
                    <a:pt x="44596" y="106395"/>
                  </a:cubicBezTo>
                  <a:cubicBezTo>
                    <a:pt x="44596" y="86623"/>
                    <a:pt x="44596" y="66850"/>
                    <a:pt x="44596" y="47078"/>
                  </a:cubicBezTo>
                  <a:cubicBezTo>
                    <a:pt x="44596" y="44253"/>
                    <a:pt x="45545" y="44253"/>
                    <a:pt x="47443" y="44253"/>
                  </a:cubicBezTo>
                  <a:cubicBezTo>
                    <a:pt x="52187" y="44253"/>
                    <a:pt x="56931" y="44253"/>
                    <a:pt x="61675" y="44253"/>
                  </a:cubicBezTo>
                  <a:cubicBezTo>
                    <a:pt x="63573" y="44253"/>
                    <a:pt x="64522" y="43311"/>
                    <a:pt x="64522" y="41428"/>
                  </a:cubicBezTo>
                  <a:cubicBezTo>
                    <a:pt x="64522" y="37662"/>
                    <a:pt x="64522" y="32954"/>
                    <a:pt x="64522" y="29188"/>
                  </a:cubicBezTo>
                  <a:cubicBezTo>
                    <a:pt x="64522" y="27305"/>
                    <a:pt x="63573" y="26363"/>
                    <a:pt x="61675" y="26363"/>
                  </a:cubicBezTo>
                  <a:cubicBezTo>
                    <a:pt x="56931" y="26363"/>
                    <a:pt x="52187" y="26363"/>
                    <a:pt x="47443" y="26363"/>
                  </a:cubicBezTo>
                  <a:cubicBezTo>
                    <a:pt x="44596" y="26363"/>
                    <a:pt x="44596" y="25422"/>
                    <a:pt x="44596" y="23539"/>
                  </a:cubicBezTo>
                  <a:cubicBezTo>
                    <a:pt x="44596" y="16948"/>
                    <a:pt x="44596" y="10357"/>
                    <a:pt x="44596" y="3766"/>
                  </a:cubicBezTo>
                  <a:cubicBezTo>
                    <a:pt x="44596" y="942"/>
                    <a:pt x="43647" y="0"/>
                    <a:pt x="40801" y="0"/>
                  </a:cubicBezTo>
                  <a:cubicBezTo>
                    <a:pt x="35107" y="0"/>
                    <a:pt x="28466" y="0"/>
                    <a:pt x="22772" y="0"/>
                  </a:cubicBezTo>
                  <a:cubicBezTo>
                    <a:pt x="19926" y="0"/>
                    <a:pt x="18977" y="942"/>
                    <a:pt x="18977" y="3766"/>
                  </a:cubicBezTo>
                  <a:cubicBezTo>
                    <a:pt x="18977" y="10357"/>
                    <a:pt x="18977" y="16948"/>
                    <a:pt x="18977" y="23539"/>
                  </a:cubicBezTo>
                  <a:cubicBezTo>
                    <a:pt x="18977" y="26363"/>
                    <a:pt x="18028" y="27305"/>
                    <a:pt x="15182" y="27305"/>
                  </a:cubicBezTo>
                  <a:cubicBezTo>
                    <a:pt x="11386" y="27305"/>
                    <a:pt x="6642" y="27305"/>
                    <a:pt x="2847" y="27305"/>
                  </a:cubicBezTo>
                  <a:cubicBezTo>
                    <a:pt x="949" y="27305"/>
                    <a:pt x="0" y="28247"/>
                    <a:pt x="0" y="30130"/>
                  </a:cubicBezTo>
                  <a:cubicBezTo>
                    <a:pt x="0" y="34837"/>
                    <a:pt x="0" y="38604"/>
                    <a:pt x="0" y="43311"/>
                  </a:cubicBezTo>
                  <a:cubicBezTo>
                    <a:pt x="0" y="45194"/>
                    <a:pt x="949" y="46136"/>
                    <a:pt x="2847" y="46136"/>
                  </a:cubicBezTo>
                  <a:cubicBezTo>
                    <a:pt x="6642" y="46136"/>
                    <a:pt x="10437" y="46136"/>
                    <a:pt x="14233" y="46136"/>
                  </a:cubicBezTo>
                  <a:cubicBezTo>
                    <a:pt x="18028" y="46136"/>
                    <a:pt x="18028" y="46136"/>
                    <a:pt x="18028" y="50844"/>
                  </a:cubicBezTo>
                  <a:cubicBezTo>
                    <a:pt x="18028" y="69675"/>
                    <a:pt x="18028" y="88506"/>
                    <a:pt x="18028" y="107337"/>
                  </a:cubicBezTo>
                  <a:cubicBezTo>
                    <a:pt x="18028" y="111103"/>
                    <a:pt x="18028" y="115811"/>
                    <a:pt x="18977" y="119577"/>
                  </a:cubicBezTo>
                  <a:cubicBezTo>
                    <a:pt x="20875" y="128993"/>
                    <a:pt x="26568" y="135583"/>
                    <a:pt x="36056" y="138408"/>
                  </a:cubicBezTo>
                  <a:cubicBezTo>
                    <a:pt x="44596" y="141233"/>
                    <a:pt x="53136" y="140291"/>
                    <a:pt x="61675" y="138408"/>
                  </a:cubicBezTo>
                  <a:cubicBezTo>
                    <a:pt x="63573" y="138408"/>
                    <a:pt x="63573" y="137467"/>
                    <a:pt x="63573" y="135583"/>
                  </a:cubicBezTo>
                  <a:cubicBezTo>
                    <a:pt x="64522" y="127109"/>
                    <a:pt x="64522" y="121460"/>
                    <a:pt x="64522" y="11581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237;p59">
              <a:extLst>
                <a:ext uri="{FF2B5EF4-FFF2-40B4-BE49-F238E27FC236}">
                  <a16:creationId xmlns:a16="http://schemas.microsoft.com/office/drawing/2014/main" id="{E8055ED2-60FE-2AD8-23E2-E60FDE214737}"/>
                </a:ext>
              </a:extLst>
            </p:cNvPr>
            <p:cNvSpPr/>
            <p:nvPr/>
          </p:nvSpPr>
          <p:spPr>
            <a:xfrm>
              <a:off x="4421132" y="2658225"/>
              <a:ext cx="63573" cy="139950"/>
            </a:xfrm>
            <a:custGeom>
              <a:avLst/>
              <a:gdLst/>
              <a:ahLst/>
              <a:cxnLst/>
              <a:rect l="l" t="t" r="r" b="b"/>
              <a:pathLst>
                <a:path w="63573" h="139950" extrusionOk="0">
                  <a:moveTo>
                    <a:pt x="56931" y="117694"/>
                  </a:moveTo>
                  <a:cubicBezTo>
                    <a:pt x="48391" y="117694"/>
                    <a:pt x="44596" y="114869"/>
                    <a:pt x="43647" y="106395"/>
                  </a:cubicBezTo>
                  <a:cubicBezTo>
                    <a:pt x="43647" y="105454"/>
                    <a:pt x="43647" y="104512"/>
                    <a:pt x="43647" y="102629"/>
                  </a:cubicBezTo>
                  <a:cubicBezTo>
                    <a:pt x="43647" y="96038"/>
                    <a:pt x="43647" y="89447"/>
                    <a:pt x="43647" y="82857"/>
                  </a:cubicBezTo>
                  <a:cubicBezTo>
                    <a:pt x="43647" y="71558"/>
                    <a:pt x="43647" y="59318"/>
                    <a:pt x="43647" y="48019"/>
                  </a:cubicBezTo>
                  <a:cubicBezTo>
                    <a:pt x="43647" y="44253"/>
                    <a:pt x="43647" y="44253"/>
                    <a:pt x="47443" y="44253"/>
                  </a:cubicBezTo>
                  <a:cubicBezTo>
                    <a:pt x="51238" y="44253"/>
                    <a:pt x="55982" y="44253"/>
                    <a:pt x="60726" y="44253"/>
                  </a:cubicBezTo>
                  <a:cubicBezTo>
                    <a:pt x="63573" y="44253"/>
                    <a:pt x="63573" y="43311"/>
                    <a:pt x="63573" y="41428"/>
                  </a:cubicBezTo>
                  <a:cubicBezTo>
                    <a:pt x="63573" y="37662"/>
                    <a:pt x="63573" y="32954"/>
                    <a:pt x="63573" y="29188"/>
                  </a:cubicBezTo>
                  <a:cubicBezTo>
                    <a:pt x="63573" y="27305"/>
                    <a:pt x="62624" y="26363"/>
                    <a:pt x="60726" y="26363"/>
                  </a:cubicBezTo>
                  <a:cubicBezTo>
                    <a:pt x="55982" y="26363"/>
                    <a:pt x="52187" y="26363"/>
                    <a:pt x="47443" y="26363"/>
                  </a:cubicBezTo>
                  <a:cubicBezTo>
                    <a:pt x="44596" y="26363"/>
                    <a:pt x="43647" y="25422"/>
                    <a:pt x="43647" y="22597"/>
                  </a:cubicBezTo>
                  <a:cubicBezTo>
                    <a:pt x="43647" y="16006"/>
                    <a:pt x="43647" y="9416"/>
                    <a:pt x="43647" y="2825"/>
                  </a:cubicBezTo>
                  <a:cubicBezTo>
                    <a:pt x="43647" y="942"/>
                    <a:pt x="42698" y="0"/>
                    <a:pt x="40801" y="0"/>
                  </a:cubicBezTo>
                  <a:cubicBezTo>
                    <a:pt x="35108" y="0"/>
                    <a:pt x="28466" y="0"/>
                    <a:pt x="22772" y="0"/>
                  </a:cubicBezTo>
                  <a:cubicBezTo>
                    <a:pt x="18977" y="0"/>
                    <a:pt x="18977" y="0"/>
                    <a:pt x="18977" y="4708"/>
                  </a:cubicBezTo>
                  <a:cubicBezTo>
                    <a:pt x="18977" y="10357"/>
                    <a:pt x="18977" y="16948"/>
                    <a:pt x="18977" y="22597"/>
                  </a:cubicBezTo>
                  <a:cubicBezTo>
                    <a:pt x="18977" y="27305"/>
                    <a:pt x="18977" y="27305"/>
                    <a:pt x="14233" y="27305"/>
                  </a:cubicBezTo>
                  <a:cubicBezTo>
                    <a:pt x="10437" y="27305"/>
                    <a:pt x="7591" y="27305"/>
                    <a:pt x="3795" y="27305"/>
                  </a:cubicBezTo>
                  <a:cubicBezTo>
                    <a:pt x="0" y="27305"/>
                    <a:pt x="0" y="27305"/>
                    <a:pt x="0" y="31071"/>
                  </a:cubicBezTo>
                  <a:cubicBezTo>
                    <a:pt x="0" y="34837"/>
                    <a:pt x="0" y="37662"/>
                    <a:pt x="0" y="41428"/>
                  </a:cubicBezTo>
                  <a:cubicBezTo>
                    <a:pt x="0" y="44253"/>
                    <a:pt x="0" y="45195"/>
                    <a:pt x="3795" y="45195"/>
                  </a:cubicBezTo>
                  <a:cubicBezTo>
                    <a:pt x="6642" y="45195"/>
                    <a:pt x="10437" y="45195"/>
                    <a:pt x="14233" y="45195"/>
                  </a:cubicBezTo>
                  <a:cubicBezTo>
                    <a:pt x="18977" y="45195"/>
                    <a:pt x="18977" y="45195"/>
                    <a:pt x="18977" y="50844"/>
                  </a:cubicBezTo>
                  <a:cubicBezTo>
                    <a:pt x="18977" y="68733"/>
                    <a:pt x="18977" y="87564"/>
                    <a:pt x="18977" y="105454"/>
                  </a:cubicBezTo>
                  <a:cubicBezTo>
                    <a:pt x="18977" y="109220"/>
                    <a:pt x="18977" y="112045"/>
                    <a:pt x="18977" y="115811"/>
                  </a:cubicBezTo>
                  <a:cubicBezTo>
                    <a:pt x="19926" y="126168"/>
                    <a:pt x="24670" y="133700"/>
                    <a:pt x="34159" y="137467"/>
                  </a:cubicBezTo>
                  <a:cubicBezTo>
                    <a:pt x="43647" y="141233"/>
                    <a:pt x="53136" y="140291"/>
                    <a:pt x="61675" y="137467"/>
                  </a:cubicBezTo>
                  <a:cubicBezTo>
                    <a:pt x="62624" y="137467"/>
                    <a:pt x="63573" y="136525"/>
                    <a:pt x="63573" y="135583"/>
                  </a:cubicBezTo>
                  <a:cubicBezTo>
                    <a:pt x="63573" y="129934"/>
                    <a:pt x="63573" y="124285"/>
                    <a:pt x="63573" y="117694"/>
                  </a:cubicBezTo>
                  <a:cubicBezTo>
                    <a:pt x="61675" y="116752"/>
                    <a:pt x="58829" y="116752"/>
                    <a:pt x="56931" y="117694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238;p59">
              <a:extLst>
                <a:ext uri="{FF2B5EF4-FFF2-40B4-BE49-F238E27FC236}">
                  <a16:creationId xmlns:a16="http://schemas.microsoft.com/office/drawing/2014/main" id="{CC12B96B-7DFF-418E-66D5-A54F8DB9F30A}"/>
                </a:ext>
              </a:extLst>
            </p:cNvPr>
            <p:cNvSpPr/>
            <p:nvPr/>
          </p:nvSpPr>
          <p:spPr>
            <a:xfrm>
              <a:off x="3935321" y="2434135"/>
              <a:ext cx="47442" cy="153618"/>
            </a:xfrm>
            <a:custGeom>
              <a:avLst/>
              <a:gdLst/>
              <a:ahLst/>
              <a:cxnLst/>
              <a:rect l="l" t="t" r="r" b="b"/>
              <a:pathLst>
                <a:path w="47442" h="153618" extrusionOk="0">
                  <a:moveTo>
                    <a:pt x="0" y="134642"/>
                  </a:moveTo>
                  <a:cubicBezTo>
                    <a:pt x="0" y="139350"/>
                    <a:pt x="0" y="144057"/>
                    <a:pt x="0" y="148765"/>
                  </a:cubicBezTo>
                  <a:cubicBezTo>
                    <a:pt x="0" y="150648"/>
                    <a:pt x="949" y="151590"/>
                    <a:pt x="2847" y="152531"/>
                  </a:cubicBezTo>
                  <a:cubicBezTo>
                    <a:pt x="9489" y="153473"/>
                    <a:pt x="16130" y="154414"/>
                    <a:pt x="23721" y="152531"/>
                  </a:cubicBezTo>
                  <a:cubicBezTo>
                    <a:pt x="37005" y="149707"/>
                    <a:pt x="44596" y="141233"/>
                    <a:pt x="46494" y="127109"/>
                  </a:cubicBezTo>
                  <a:cubicBezTo>
                    <a:pt x="47443" y="123343"/>
                    <a:pt x="47443" y="118636"/>
                    <a:pt x="47443" y="114869"/>
                  </a:cubicBezTo>
                  <a:cubicBezTo>
                    <a:pt x="47443" y="96980"/>
                    <a:pt x="47443" y="79090"/>
                    <a:pt x="47443" y="62142"/>
                  </a:cubicBezTo>
                  <a:cubicBezTo>
                    <a:pt x="47443" y="43311"/>
                    <a:pt x="47443" y="24480"/>
                    <a:pt x="47443" y="5649"/>
                  </a:cubicBezTo>
                  <a:cubicBezTo>
                    <a:pt x="47443" y="4708"/>
                    <a:pt x="47443" y="2825"/>
                    <a:pt x="47443" y="1883"/>
                  </a:cubicBezTo>
                  <a:cubicBezTo>
                    <a:pt x="47443" y="0"/>
                    <a:pt x="46494" y="0"/>
                    <a:pt x="45545" y="0"/>
                  </a:cubicBezTo>
                  <a:cubicBezTo>
                    <a:pt x="38903" y="0"/>
                    <a:pt x="32261" y="0"/>
                    <a:pt x="24670" y="0"/>
                  </a:cubicBezTo>
                  <a:cubicBezTo>
                    <a:pt x="22772" y="0"/>
                    <a:pt x="21824" y="942"/>
                    <a:pt x="21824" y="2825"/>
                  </a:cubicBezTo>
                  <a:cubicBezTo>
                    <a:pt x="21824" y="3766"/>
                    <a:pt x="21824" y="5649"/>
                    <a:pt x="21824" y="6591"/>
                  </a:cubicBezTo>
                  <a:cubicBezTo>
                    <a:pt x="21824" y="43311"/>
                    <a:pt x="21824" y="79090"/>
                    <a:pt x="21824" y="115811"/>
                  </a:cubicBezTo>
                  <a:cubicBezTo>
                    <a:pt x="21824" y="118636"/>
                    <a:pt x="21824" y="120519"/>
                    <a:pt x="21824" y="123343"/>
                  </a:cubicBezTo>
                  <a:cubicBezTo>
                    <a:pt x="19926" y="129934"/>
                    <a:pt x="17079" y="132759"/>
                    <a:pt x="10437" y="132759"/>
                  </a:cubicBezTo>
                  <a:cubicBezTo>
                    <a:pt x="7591" y="132759"/>
                    <a:pt x="5693" y="132759"/>
                    <a:pt x="2847" y="132759"/>
                  </a:cubicBezTo>
                  <a:cubicBezTo>
                    <a:pt x="0" y="131817"/>
                    <a:pt x="0" y="132759"/>
                    <a:pt x="0" y="13464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239;p59">
              <a:extLst>
                <a:ext uri="{FF2B5EF4-FFF2-40B4-BE49-F238E27FC236}">
                  <a16:creationId xmlns:a16="http://schemas.microsoft.com/office/drawing/2014/main" id="{0A6560A8-7FA1-AEDD-ACA7-DA787C3708DC}"/>
                </a:ext>
              </a:extLst>
            </p:cNvPr>
            <p:cNvSpPr/>
            <p:nvPr/>
          </p:nvSpPr>
          <p:spPr>
            <a:xfrm>
              <a:off x="4319605" y="2432029"/>
              <a:ext cx="59777" cy="112268"/>
            </a:xfrm>
            <a:custGeom>
              <a:avLst/>
              <a:gdLst/>
              <a:ahLst/>
              <a:cxnLst/>
              <a:rect l="l" t="t" r="r" b="b"/>
              <a:pathLst>
                <a:path w="59777" h="112268" extrusionOk="0">
                  <a:moveTo>
                    <a:pt x="59778" y="3048"/>
                  </a:moveTo>
                  <a:cubicBezTo>
                    <a:pt x="59778" y="1165"/>
                    <a:pt x="57880" y="224"/>
                    <a:pt x="55982" y="224"/>
                  </a:cubicBezTo>
                  <a:cubicBezTo>
                    <a:pt x="45545" y="-718"/>
                    <a:pt x="37005" y="1165"/>
                    <a:pt x="29414" y="8698"/>
                  </a:cubicBezTo>
                  <a:cubicBezTo>
                    <a:pt x="28466" y="9639"/>
                    <a:pt x="27517" y="11522"/>
                    <a:pt x="25619" y="12464"/>
                  </a:cubicBezTo>
                  <a:cubicBezTo>
                    <a:pt x="24670" y="9639"/>
                    <a:pt x="24670" y="7756"/>
                    <a:pt x="24670" y="4931"/>
                  </a:cubicBezTo>
                  <a:cubicBezTo>
                    <a:pt x="24670" y="3048"/>
                    <a:pt x="23721" y="2107"/>
                    <a:pt x="21824" y="2107"/>
                  </a:cubicBezTo>
                  <a:cubicBezTo>
                    <a:pt x="15182" y="2107"/>
                    <a:pt x="9489" y="2107"/>
                    <a:pt x="2847" y="2107"/>
                  </a:cubicBezTo>
                  <a:cubicBezTo>
                    <a:pt x="949" y="2107"/>
                    <a:pt x="0" y="3048"/>
                    <a:pt x="0" y="4931"/>
                  </a:cubicBezTo>
                  <a:cubicBezTo>
                    <a:pt x="0" y="5873"/>
                    <a:pt x="0" y="6815"/>
                    <a:pt x="0" y="8698"/>
                  </a:cubicBezTo>
                  <a:cubicBezTo>
                    <a:pt x="0" y="40710"/>
                    <a:pt x="0" y="73665"/>
                    <a:pt x="0" y="105678"/>
                  </a:cubicBezTo>
                  <a:cubicBezTo>
                    <a:pt x="0" y="106619"/>
                    <a:pt x="0" y="107561"/>
                    <a:pt x="0" y="109444"/>
                  </a:cubicBezTo>
                  <a:cubicBezTo>
                    <a:pt x="0" y="112268"/>
                    <a:pt x="949" y="112268"/>
                    <a:pt x="2847" y="112268"/>
                  </a:cubicBezTo>
                  <a:cubicBezTo>
                    <a:pt x="8540" y="112268"/>
                    <a:pt x="15182" y="112268"/>
                    <a:pt x="20875" y="112268"/>
                  </a:cubicBezTo>
                  <a:cubicBezTo>
                    <a:pt x="25619" y="112268"/>
                    <a:pt x="25619" y="112268"/>
                    <a:pt x="25619" y="107561"/>
                  </a:cubicBezTo>
                  <a:cubicBezTo>
                    <a:pt x="25619" y="85905"/>
                    <a:pt x="25619" y="63308"/>
                    <a:pt x="25619" y="41652"/>
                  </a:cubicBezTo>
                  <a:cubicBezTo>
                    <a:pt x="25619" y="36944"/>
                    <a:pt x="27517" y="33178"/>
                    <a:pt x="30363" y="30353"/>
                  </a:cubicBezTo>
                  <a:cubicBezTo>
                    <a:pt x="33210" y="27529"/>
                    <a:pt x="37005" y="25646"/>
                    <a:pt x="41749" y="24704"/>
                  </a:cubicBezTo>
                  <a:cubicBezTo>
                    <a:pt x="47443" y="23763"/>
                    <a:pt x="53136" y="23763"/>
                    <a:pt x="59778" y="24704"/>
                  </a:cubicBezTo>
                  <a:cubicBezTo>
                    <a:pt x="59778" y="16230"/>
                    <a:pt x="59778" y="9639"/>
                    <a:pt x="59778" y="3048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240;p59">
              <a:extLst>
                <a:ext uri="{FF2B5EF4-FFF2-40B4-BE49-F238E27FC236}">
                  <a16:creationId xmlns:a16="http://schemas.microsoft.com/office/drawing/2014/main" id="{08BCF60B-5842-563C-C908-C66898FB8981}"/>
                </a:ext>
              </a:extLst>
            </p:cNvPr>
            <p:cNvSpPr/>
            <p:nvPr/>
          </p:nvSpPr>
          <p:spPr>
            <a:xfrm>
              <a:off x="4379383" y="2683647"/>
              <a:ext cx="25974" cy="110161"/>
            </a:xfrm>
            <a:custGeom>
              <a:avLst/>
              <a:gdLst/>
              <a:ahLst/>
              <a:cxnLst/>
              <a:rect l="l" t="t" r="r" b="b"/>
              <a:pathLst>
                <a:path w="25974" h="110161" extrusionOk="0">
                  <a:moveTo>
                    <a:pt x="22772" y="0"/>
                  </a:moveTo>
                  <a:cubicBezTo>
                    <a:pt x="17079" y="0"/>
                    <a:pt x="10437" y="0"/>
                    <a:pt x="4744" y="0"/>
                  </a:cubicBezTo>
                  <a:cubicBezTo>
                    <a:pt x="949" y="0"/>
                    <a:pt x="0" y="0"/>
                    <a:pt x="0" y="4708"/>
                  </a:cubicBezTo>
                  <a:cubicBezTo>
                    <a:pt x="0" y="21656"/>
                    <a:pt x="0" y="38604"/>
                    <a:pt x="0" y="54610"/>
                  </a:cubicBezTo>
                  <a:cubicBezTo>
                    <a:pt x="0" y="71558"/>
                    <a:pt x="0" y="89447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10437" y="110162"/>
                    <a:pt x="16131" y="110162"/>
                    <a:pt x="22772" y="110162"/>
                  </a:cubicBezTo>
                  <a:cubicBezTo>
                    <a:pt x="24670" y="110162"/>
                    <a:pt x="25619" y="109220"/>
                    <a:pt x="25619" y="107337"/>
                  </a:cubicBezTo>
                  <a:cubicBezTo>
                    <a:pt x="25619" y="106395"/>
                    <a:pt x="25619" y="105454"/>
                    <a:pt x="25619" y="104512"/>
                  </a:cubicBezTo>
                  <a:cubicBezTo>
                    <a:pt x="25619" y="71558"/>
                    <a:pt x="25619" y="38604"/>
                    <a:pt x="25619" y="5649"/>
                  </a:cubicBezTo>
                  <a:cubicBezTo>
                    <a:pt x="25619" y="4708"/>
                    <a:pt x="25619" y="3766"/>
                    <a:pt x="25619" y="2825"/>
                  </a:cubicBezTo>
                  <a:cubicBezTo>
                    <a:pt x="26568" y="942"/>
                    <a:pt x="25619" y="0"/>
                    <a:pt x="22772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241;p59">
              <a:extLst>
                <a:ext uri="{FF2B5EF4-FFF2-40B4-BE49-F238E27FC236}">
                  <a16:creationId xmlns:a16="http://schemas.microsoft.com/office/drawing/2014/main" id="{1AD6B234-B35E-85C5-553C-D0C7F7C6A069}"/>
                </a:ext>
              </a:extLst>
            </p:cNvPr>
            <p:cNvSpPr/>
            <p:nvPr/>
          </p:nvSpPr>
          <p:spPr>
            <a:xfrm>
              <a:off x="4664987" y="2684529"/>
              <a:ext cx="25618" cy="110220"/>
            </a:xfrm>
            <a:custGeom>
              <a:avLst/>
              <a:gdLst/>
              <a:ahLst/>
              <a:cxnLst/>
              <a:rect l="l" t="t" r="r" b="b"/>
              <a:pathLst>
                <a:path w="25618" h="110220" extrusionOk="0">
                  <a:moveTo>
                    <a:pt x="20875" y="59"/>
                  </a:moveTo>
                  <a:cubicBezTo>
                    <a:pt x="15182" y="59"/>
                    <a:pt x="10437" y="59"/>
                    <a:pt x="4744" y="59"/>
                  </a:cubicBezTo>
                  <a:cubicBezTo>
                    <a:pt x="949" y="59"/>
                    <a:pt x="0" y="59"/>
                    <a:pt x="0" y="3825"/>
                  </a:cubicBezTo>
                  <a:cubicBezTo>
                    <a:pt x="0" y="4767"/>
                    <a:pt x="0" y="5708"/>
                    <a:pt x="0" y="5708"/>
                  </a:cubicBezTo>
                  <a:cubicBezTo>
                    <a:pt x="0" y="38662"/>
                    <a:pt x="0" y="70675"/>
                    <a:pt x="0" y="103630"/>
                  </a:cubicBezTo>
                  <a:cubicBezTo>
                    <a:pt x="0" y="104571"/>
                    <a:pt x="0" y="105513"/>
                    <a:pt x="0" y="107396"/>
                  </a:cubicBezTo>
                  <a:cubicBezTo>
                    <a:pt x="0" y="109279"/>
                    <a:pt x="949" y="110220"/>
                    <a:pt x="2847" y="110220"/>
                  </a:cubicBezTo>
                  <a:cubicBezTo>
                    <a:pt x="8540" y="110220"/>
                    <a:pt x="15182" y="110220"/>
                    <a:pt x="20875" y="110220"/>
                  </a:cubicBezTo>
                  <a:cubicBezTo>
                    <a:pt x="25619" y="110220"/>
                    <a:pt x="25619" y="110220"/>
                    <a:pt x="25619" y="105513"/>
                  </a:cubicBezTo>
                  <a:cubicBezTo>
                    <a:pt x="25619" y="88565"/>
                    <a:pt x="25619" y="71617"/>
                    <a:pt x="25619" y="55610"/>
                  </a:cubicBezTo>
                  <a:cubicBezTo>
                    <a:pt x="25619" y="38662"/>
                    <a:pt x="25619" y="21715"/>
                    <a:pt x="25619" y="4767"/>
                  </a:cubicBezTo>
                  <a:cubicBezTo>
                    <a:pt x="25619" y="-883"/>
                    <a:pt x="25619" y="59"/>
                    <a:pt x="20875" y="5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242;p59">
              <a:extLst>
                <a:ext uri="{FF2B5EF4-FFF2-40B4-BE49-F238E27FC236}">
                  <a16:creationId xmlns:a16="http://schemas.microsoft.com/office/drawing/2014/main" id="{AA1DD538-7E29-01BF-FA03-210D99B6452F}"/>
                </a:ext>
              </a:extLst>
            </p:cNvPr>
            <p:cNvSpPr/>
            <p:nvPr/>
          </p:nvSpPr>
          <p:spPr>
            <a:xfrm>
              <a:off x="4505580" y="2683647"/>
              <a:ext cx="25618" cy="110161"/>
            </a:xfrm>
            <a:custGeom>
              <a:avLst/>
              <a:gdLst/>
              <a:ahLst/>
              <a:cxnLst/>
              <a:rect l="l" t="t" r="r" b="b"/>
              <a:pathLst>
                <a:path w="25618" h="110161" extrusionOk="0">
                  <a:moveTo>
                    <a:pt x="25619" y="6591"/>
                  </a:moveTo>
                  <a:cubicBezTo>
                    <a:pt x="25619" y="5649"/>
                    <a:pt x="25619" y="3766"/>
                    <a:pt x="25619" y="2825"/>
                  </a:cubicBezTo>
                  <a:cubicBezTo>
                    <a:pt x="25619" y="942"/>
                    <a:pt x="24670" y="0"/>
                    <a:pt x="23721" y="0"/>
                  </a:cubicBezTo>
                  <a:cubicBezTo>
                    <a:pt x="17079" y="0"/>
                    <a:pt x="10437" y="0"/>
                    <a:pt x="2847" y="0"/>
                  </a:cubicBezTo>
                  <a:cubicBezTo>
                    <a:pt x="949" y="0"/>
                    <a:pt x="0" y="942"/>
                    <a:pt x="0" y="2825"/>
                  </a:cubicBezTo>
                  <a:cubicBezTo>
                    <a:pt x="0" y="3766"/>
                    <a:pt x="0" y="5649"/>
                    <a:pt x="0" y="6591"/>
                  </a:cubicBezTo>
                  <a:cubicBezTo>
                    <a:pt x="0" y="38604"/>
                    <a:pt x="0" y="71558"/>
                    <a:pt x="0" y="103571"/>
                  </a:cubicBezTo>
                  <a:cubicBezTo>
                    <a:pt x="0" y="104512"/>
                    <a:pt x="0" y="105454"/>
                    <a:pt x="0" y="106395"/>
                  </a:cubicBezTo>
                  <a:cubicBezTo>
                    <a:pt x="0" y="109220"/>
                    <a:pt x="949" y="110162"/>
                    <a:pt x="3795" y="110162"/>
                  </a:cubicBezTo>
                  <a:cubicBezTo>
                    <a:pt x="9489" y="110162"/>
                    <a:pt x="15182" y="110162"/>
                    <a:pt x="20875" y="110162"/>
                  </a:cubicBezTo>
                  <a:cubicBezTo>
                    <a:pt x="25619" y="110162"/>
                    <a:pt x="25619" y="110162"/>
                    <a:pt x="25619" y="105454"/>
                  </a:cubicBezTo>
                  <a:cubicBezTo>
                    <a:pt x="25619" y="88506"/>
                    <a:pt x="25619" y="71558"/>
                    <a:pt x="25619" y="55552"/>
                  </a:cubicBezTo>
                  <a:cubicBezTo>
                    <a:pt x="25619" y="39545"/>
                    <a:pt x="25619" y="23539"/>
                    <a:pt x="25619" y="6591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243;p59">
              <a:extLst>
                <a:ext uri="{FF2B5EF4-FFF2-40B4-BE49-F238E27FC236}">
                  <a16:creationId xmlns:a16="http://schemas.microsoft.com/office/drawing/2014/main" id="{1EEE0E32-F895-7448-9AF9-0C7B662C5368}"/>
                </a:ext>
              </a:extLst>
            </p:cNvPr>
            <p:cNvSpPr/>
            <p:nvPr/>
          </p:nvSpPr>
          <p:spPr>
            <a:xfrm>
              <a:off x="4396462" y="2433194"/>
              <a:ext cx="25656" cy="110208"/>
            </a:xfrm>
            <a:custGeom>
              <a:avLst/>
              <a:gdLst/>
              <a:ahLst/>
              <a:cxnLst/>
              <a:rect l="l" t="t" r="r" b="b"/>
              <a:pathLst>
                <a:path w="25656" h="110208" extrusionOk="0">
                  <a:moveTo>
                    <a:pt x="25619" y="104512"/>
                  </a:moveTo>
                  <a:cubicBezTo>
                    <a:pt x="25619" y="79090"/>
                    <a:pt x="25619" y="53668"/>
                    <a:pt x="25619" y="28247"/>
                  </a:cubicBezTo>
                  <a:cubicBezTo>
                    <a:pt x="25619" y="19773"/>
                    <a:pt x="25619" y="12240"/>
                    <a:pt x="25619" y="3766"/>
                  </a:cubicBezTo>
                  <a:cubicBezTo>
                    <a:pt x="25619" y="942"/>
                    <a:pt x="24670" y="0"/>
                    <a:pt x="21824" y="0"/>
                  </a:cubicBezTo>
                  <a:cubicBezTo>
                    <a:pt x="16130" y="0"/>
                    <a:pt x="10437" y="0"/>
                    <a:pt x="4744" y="0"/>
                  </a:cubicBezTo>
                  <a:cubicBezTo>
                    <a:pt x="0" y="0"/>
                    <a:pt x="0" y="0"/>
                    <a:pt x="0" y="4708"/>
                  </a:cubicBezTo>
                  <a:cubicBezTo>
                    <a:pt x="0" y="21656"/>
                    <a:pt x="0" y="37662"/>
                    <a:pt x="0" y="54610"/>
                  </a:cubicBezTo>
                  <a:cubicBezTo>
                    <a:pt x="0" y="71558"/>
                    <a:pt x="0" y="88506"/>
                    <a:pt x="0" y="105454"/>
                  </a:cubicBezTo>
                  <a:cubicBezTo>
                    <a:pt x="0" y="110162"/>
                    <a:pt x="0" y="110162"/>
                    <a:pt x="4744" y="110162"/>
                  </a:cubicBezTo>
                  <a:cubicBezTo>
                    <a:pt x="9489" y="110162"/>
                    <a:pt x="14233" y="110162"/>
                    <a:pt x="18977" y="110162"/>
                  </a:cubicBezTo>
                  <a:cubicBezTo>
                    <a:pt x="26568" y="110162"/>
                    <a:pt x="25619" y="111103"/>
                    <a:pt x="25619" y="104512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244;p59">
              <a:extLst>
                <a:ext uri="{FF2B5EF4-FFF2-40B4-BE49-F238E27FC236}">
                  <a16:creationId xmlns:a16="http://schemas.microsoft.com/office/drawing/2014/main" id="{14999FF8-2389-5E18-4E34-65EB225E575F}"/>
                </a:ext>
              </a:extLst>
            </p:cNvPr>
            <p:cNvSpPr/>
            <p:nvPr/>
          </p:nvSpPr>
          <p:spPr>
            <a:xfrm>
              <a:off x="3955247" y="2391766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3284" y="26363"/>
                  </a:moveTo>
                  <a:cubicBezTo>
                    <a:pt x="21824" y="26363"/>
                    <a:pt x="27517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  <a:cubicBezTo>
                    <a:pt x="5693" y="0"/>
                    <a:pt x="0" y="4708"/>
                    <a:pt x="0" y="13182"/>
                  </a:cubicBezTo>
                  <a:cubicBezTo>
                    <a:pt x="0" y="20714"/>
                    <a:pt x="4744" y="26363"/>
                    <a:pt x="13284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245;p59">
              <a:extLst>
                <a:ext uri="{FF2B5EF4-FFF2-40B4-BE49-F238E27FC236}">
                  <a16:creationId xmlns:a16="http://schemas.microsoft.com/office/drawing/2014/main" id="{88648258-4569-4AAA-91A3-20D611A71E42}"/>
                </a:ext>
              </a:extLst>
            </p:cNvPr>
            <p:cNvSpPr/>
            <p:nvPr/>
          </p:nvSpPr>
          <p:spPr>
            <a:xfrm>
              <a:off x="4503682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1656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246;p59">
              <a:extLst>
                <a:ext uri="{FF2B5EF4-FFF2-40B4-BE49-F238E27FC236}">
                  <a16:creationId xmlns:a16="http://schemas.microsoft.com/office/drawing/2014/main" id="{0EFDB51D-AE12-EDED-BB4C-E8369D70F8BF}"/>
                </a:ext>
              </a:extLst>
            </p:cNvPr>
            <p:cNvSpPr/>
            <p:nvPr/>
          </p:nvSpPr>
          <p:spPr>
            <a:xfrm>
              <a:off x="4378434" y="2642218"/>
              <a:ext cx="28465" cy="26363"/>
            </a:xfrm>
            <a:custGeom>
              <a:avLst/>
              <a:gdLst/>
              <a:ahLst/>
              <a:cxnLst/>
              <a:rect l="l" t="t" r="r" b="b"/>
              <a:pathLst>
                <a:path w="28465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1656"/>
                    <a:pt x="5693" y="26363"/>
                    <a:pt x="14233" y="26363"/>
                  </a:cubicBezTo>
                  <a:cubicBezTo>
                    <a:pt x="22772" y="26363"/>
                    <a:pt x="28466" y="20714"/>
                    <a:pt x="28466" y="13182"/>
                  </a:cubicBezTo>
                  <a:cubicBezTo>
                    <a:pt x="28466" y="4708"/>
                    <a:pt x="22772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247;p59">
              <a:extLst>
                <a:ext uri="{FF2B5EF4-FFF2-40B4-BE49-F238E27FC236}">
                  <a16:creationId xmlns:a16="http://schemas.microsoft.com/office/drawing/2014/main" id="{F021C5C6-9F81-2E34-3A73-BB464F65FC15}"/>
                </a:ext>
              </a:extLst>
            </p:cNvPr>
            <p:cNvSpPr/>
            <p:nvPr/>
          </p:nvSpPr>
          <p:spPr>
            <a:xfrm>
              <a:off x="4664038" y="2642218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4233" y="0"/>
                  </a:moveTo>
                  <a:cubicBezTo>
                    <a:pt x="5693" y="0"/>
                    <a:pt x="0" y="5649"/>
                    <a:pt x="0" y="13182"/>
                  </a:cubicBezTo>
                  <a:cubicBezTo>
                    <a:pt x="0" y="20714"/>
                    <a:pt x="5693" y="26363"/>
                    <a:pt x="14233" y="26363"/>
                  </a:cubicBezTo>
                  <a:cubicBezTo>
                    <a:pt x="22773" y="26363"/>
                    <a:pt x="28466" y="21656"/>
                    <a:pt x="29414" y="13182"/>
                  </a:cubicBezTo>
                  <a:cubicBezTo>
                    <a:pt x="28466" y="5649"/>
                    <a:pt x="22773" y="0"/>
                    <a:pt x="14233" y="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248;p59">
              <a:extLst>
                <a:ext uri="{FF2B5EF4-FFF2-40B4-BE49-F238E27FC236}">
                  <a16:creationId xmlns:a16="http://schemas.microsoft.com/office/drawing/2014/main" id="{0C23CA3B-6B0B-994D-A140-F203304339E3}"/>
                </a:ext>
              </a:extLst>
            </p:cNvPr>
            <p:cNvSpPr/>
            <p:nvPr/>
          </p:nvSpPr>
          <p:spPr>
            <a:xfrm>
              <a:off x="4394564" y="2391766"/>
              <a:ext cx="29414" cy="26363"/>
            </a:xfrm>
            <a:custGeom>
              <a:avLst/>
              <a:gdLst/>
              <a:ahLst/>
              <a:cxnLst/>
              <a:rect l="l" t="t" r="r" b="b"/>
              <a:pathLst>
                <a:path w="29414" h="26363" extrusionOk="0">
                  <a:moveTo>
                    <a:pt x="15182" y="26363"/>
                  </a:moveTo>
                  <a:cubicBezTo>
                    <a:pt x="23721" y="26363"/>
                    <a:pt x="29414" y="20714"/>
                    <a:pt x="29414" y="13182"/>
                  </a:cubicBezTo>
                  <a:cubicBezTo>
                    <a:pt x="29414" y="5649"/>
                    <a:pt x="23721" y="0"/>
                    <a:pt x="15182" y="0"/>
                  </a:cubicBezTo>
                  <a:cubicBezTo>
                    <a:pt x="5693" y="0"/>
                    <a:pt x="949" y="4708"/>
                    <a:pt x="0" y="13182"/>
                  </a:cubicBezTo>
                  <a:cubicBezTo>
                    <a:pt x="949" y="20714"/>
                    <a:pt x="6642" y="26363"/>
                    <a:pt x="15182" y="26363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5" name="Freeform 724">
            <a:extLst>
              <a:ext uri="{FF2B5EF4-FFF2-40B4-BE49-F238E27FC236}">
                <a16:creationId xmlns:a16="http://schemas.microsoft.com/office/drawing/2014/main" id="{B5003EBC-5E7E-5751-F804-67C83BB85986}"/>
              </a:ext>
            </a:extLst>
          </p:cNvPr>
          <p:cNvSpPr/>
          <p:nvPr/>
        </p:nvSpPr>
        <p:spPr>
          <a:xfrm>
            <a:off x="390854" y="-274388"/>
            <a:ext cx="302829" cy="300406"/>
          </a:xfrm>
          <a:custGeom>
            <a:avLst/>
            <a:gdLst>
              <a:gd name="connsiteX0" fmla="*/ 0 w 952500"/>
              <a:gd name="connsiteY0" fmla="*/ 0 h 944879"/>
              <a:gd name="connsiteX1" fmla="*/ 952500 w 952500"/>
              <a:gd name="connsiteY1" fmla="*/ 0 h 944879"/>
              <a:gd name="connsiteX2" fmla="*/ 952500 w 952500"/>
              <a:gd name="connsiteY2" fmla="*/ 944880 h 944879"/>
              <a:gd name="connsiteX3" fmla="*/ 0 w 952500"/>
              <a:gd name="connsiteY3" fmla="*/ 944880 h 94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0" h="944879">
                <a:moveTo>
                  <a:pt x="0" y="0"/>
                </a:moveTo>
                <a:lnTo>
                  <a:pt x="952500" y="0"/>
                </a:lnTo>
                <a:lnTo>
                  <a:pt x="952500" y="944880"/>
                </a:lnTo>
                <a:lnTo>
                  <a:pt x="0" y="944880"/>
                </a:ln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_tradnl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12B43C31-E542-64B7-4907-C850C257D1FE}"/>
              </a:ext>
            </a:extLst>
          </p:cNvPr>
          <p:cNvSpPr txBox="1">
            <a:spLocks/>
          </p:cNvSpPr>
          <p:nvPr/>
        </p:nvSpPr>
        <p:spPr>
          <a:xfrm>
            <a:off x="365876" y="734468"/>
            <a:ext cx="4743539" cy="3929093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La información es fundamental para realizar diagnósticos acertados y emprender políticas efectivas.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" sz="1900" b="1" i="0" u="none" strike="noStrike" kern="0" cap="none" spc="0" normalizeH="0" baseline="0" noProof="0" dirty="0">
              <a:ln>
                <a:noFill/>
              </a:ln>
              <a:solidFill>
                <a:srgbClr val="34946F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Así mismo, para pensar en acciones de largo plazo para enfrentar los </a:t>
            </a: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479E7C"/>
                </a:highlight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cambios demográfico, climático y tecnológico</a:t>
            </a: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, y la construcción de un </a:t>
            </a: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479E7C"/>
                </a:highlight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mejor futuro</a:t>
            </a: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" sz="1900" b="1" i="0" u="none" strike="noStrike" kern="0" cap="none" spc="0" normalizeH="0" baseline="0" noProof="0" dirty="0">
              <a:ln>
                <a:noFill/>
              </a:ln>
              <a:solidFill>
                <a:srgbClr val="34946F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19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Mediciones como el IDC contribuyen a la elaboración de políticas públicas basadas en evidencia.</a:t>
            </a:r>
            <a:endParaRPr kumimoji="0" lang="es-CO" sz="1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609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0486254-9DB9-E1E2-ED50-E7ECE4499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154" y="449031"/>
            <a:ext cx="8479692" cy="275567"/>
          </a:xfrm>
        </p:spPr>
        <p:txBody>
          <a:bodyPr/>
          <a:lstStyle/>
          <a:p>
            <a:pPr algn="ctr"/>
            <a:r>
              <a:rPr lang="es-CO" sz="3200" dirty="0"/>
              <a:t>¿Por qué hacer Prospectiva?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49FDFB78-5473-FBD6-C193-DEB40D49FF6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61407" y="1581944"/>
            <a:ext cx="6221186" cy="1981200"/>
          </a:xfrm>
        </p:spPr>
        <p:txBody>
          <a:bodyPr spcFirstLastPara="1" vert="horz" wrap="square" lIns="68580" tIns="34290" rIns="68580" bIns="34290" rtlCol="0" anchor="t" anchorCtr="0">
            <a:noAutofit/>
          </a:bodyPr>
          <a:lstStyle/>
          <a:p>
            <a:pPr marL="0" indent="0" algn="ctr">
              <a:buNone/>
            </a:pPr>
            <a:r>
              <a:rPr lang="es-MX" sz="2800" dirty="0">
                <a:solidFill>
                  <a:srgbClr val="00B050"/>
                </a:solidFill>
                <a:cs typeface="Calibri"/>
              </a:rPr>
              <a:t>La prospectiva nos ayuda a </a:t>
            </a:r>
            <a:r>
              <a:rPr lang="es-MX" sz="3200" b="1" dirty="0">
                <a:solidFill>
                  <a:srgbClr val="00B050"/>
                </a:solidFill>
                <a:cs typeface="Calibri"/>
              </a:rPr>
              <a:t>construir de manera sistemática el futuro</a:t>
            </a:r>
            <a:r>
              <a:rPr lang="es-MX" sz="2800" dirty="0">
                <a:solidFill>
                  <a:srgbClr val="00B050"/>
                </a:solidFill>
                <a:cs typeface="Calibri"/>
              </a:rPr>
              <a:t>, permitiéndonos hacer frente a diversos escenarios y tendencias.</a:t>
            </a:r>
          </a:p>
        </p:txBody>
      </p:sp>
    </p:spTree>
    <p:extLst>
      <p:ext uri="{BB962C8B-B14F-4D97-AF65-F5344CB8AC3E}">
        <p14:creationId xmlns:p14="http://schemas.microsoft.com/office/powerpoint/2010/main" val="1012259515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1">
            <a:extLst>
              <a:ext uri="{FF2B5EF4-FFF2-40B4-BE49-F238E27FC236}">
                <a16:creationId xmlns:a16="http://schemas.microsoft.com/office/drawing/2014/main" id="{CAD71FEB-A91E-BE37-88A8-628C0E971C11}"/>
              </a:ext>
            </a:extLst>
          </p:cNvPr>
          <p:cNvSpPr txBox="1">
            <a:spLocks/>
          </p:cNvSpPr>
          <p:nvPr/>
        </p:nvSpPr>
        <p:spPr>
          <a:xfrm>
            <a:off x="251670" y="385935"/>
            <a:ext cx="5066950" cy="4373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1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99" b="1" i="0" kern="1200">
                <a:solidFill>
                  <a:srgbClr val="4B1C73"/>
                </a:solidFill>
                <a:latin typeface="ConduitITCStd Light" panose="02000506040000020004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10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Arial"/>
                <a:ea typeface="+mj-ea"/>
                <a:cs typeface="+mj-cs"/>
                <a:sym typeface="Arial"/>
              </a:rPr>
              <a:t>Construir visión de futuro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+mj-ea"/>
                <a:cs typeface="+mj-cs"/>
                <a:sym typeface="Arial"/>
              </a:rPr>
              <a:t> requiere la 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Arial"/>
                <a:ea typeface="+mj-ea"/>
                <a:cs typeface="+mj-cs"/>
                <a:sym typeface="Arial"/>
              </a:rPr>
              <a:t>colaboración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+mj-ea"/>
                <a:cs typeface="+mj-cs"/>
                <a:sym typeface="Arial"/>
              </a:rPr>
              <a:t> entre diversos actores, la participación activa en la toma de 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Arial"/>
                <a:ea typeface="+mj-ea"/>
                <a:cs typeface="+mj-cs"/>
                <a:sym typeface="Arial"/>
              </a:rPr>
              <a:t>decisiones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+mj-ea"/>
                <a:cs typeface="+mj-cs"/>
                <a:sym typeface="Arial"/>
              </a:rPr>
              <a:t> y coherencia en las 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Arial"/>
                <a:ea typeface="+mj-ea"/>
                <a:cs typeface="+mj-cs"/>
                <a:sym typeface="Arial"/>
              </a:rPr>
              <a:t>acciones</a:t>
            </a:r>
            <a:r>
              <a:rPr kumimoji="0" lang="es-ES" sz="2500" b="1" i="0" u="none" strike="noStrike" kern="120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Arial"/>
                <a:ea typeface="+mj-ea"/>
                <a:cs typeface="+mj-cs"/>
                <a:sym typeface="Arial"/>
              </a:rPr>
              <a:t> de largo plazo.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8452514-784E-EAE0-F49A-8B2A46C6C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799" y="0"/>
            <a:ext cx="3749201" cy="514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51E6C2A-8FED-143E-83ED-8199994CBC77}"/>
              </a:ext>
            </a:extLst>
          </p:cNvPr>
          <p:cNvSpPr txBox="1">
            <a:spLocks/>
          </p:cNvSpPr>
          <p:nvPr/>
        </p:nvSpPr>
        <p:spPr>
          <a:xfrm>
            <a:off x="502924" y="878872"/>
            <a:ext cx="4788167" cy="3387343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Por esta vía es posible impactar la productividad.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ES" sz="3200" b="1" i="0" u="none" strike="noStrike" kern="0" cap="none" spc="0" normalizeH="0" baseline="0" noProof="0" dirty="0">
              <a:ln>
                <a:noFill/>
              </a:ln>
              <a:solidFill>
                <a:srgbClr val="34946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Las </a:t>
            </a: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apuestas de largo plazo </a:t>
            </a: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son la clave del </a:t>
            </a: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34946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desarrollo regional</a:t>
            </a:r>
            <a:r>
              <a:rPr kumimoji="0" lang="es-ES" sz="3200" b="1" i="0" u="none" strike="noStrike" kern="0" cap="none" spc="0" normalizeH="0" baseline="0" noProof="0" dirty="0">
                <a:ln>
                  <a:noFill/>
                </a:ln>
                <a:solidFill>
                  <a:srgbClr val="34946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52D44B5-C0F9-6F9D-F280-F0CCD77E5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" t="115" r="67308" b="28239"/>
          <a:stretch/>
        </p:blipFill>
        <p:spPr>
          <a:xfrm>
            <a:off x="6154850" y="0"/>
            <a:ext cx="2989150" cy="514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408;p64">
            <a:extLst>
              <a:ext uri="{FF2B5EF4-FFF2-40B4-BE49-F238E27FC236}">
                <a16:creationId xmlns:a16="http://schemas.microsoft.com/office/drawing/2014/main" id="{EC14C4DB-E9EE-1546-11B1-FB20D9801514}"/>
              </a:ext>
            </a:extLst>
          </p:cNvPr>
          <p:cNvGrpSpPr>
            <a:grpSpLocks noChangeAspect="1"/>
          </p:cNvGrpSpPr>
          <p:nvPr/>
        </p:nvGrpSpPr>
        <p:grpSpPr>
          <a:xfrm>
            <a:off x="3786995" y="4017054"/>
            <a:ext cx="1900641" cy="432000"/>
            <a:chOff x="3216462" y="930031"/>
            <a:chExt cx="2711076" cy="601783"/>
          </a:xfrm>
        </p:grpSpPr>
        <p:grpSp>
          <p:nvGrpSpPr>
            <p:cNvPr id="6" name="Google Shape;409;p64">
              <a:extLst>
                <a:ext uri="{FF2B5EF4-FFF2-40B4-BE49-F238E27FC236}">
                  <a16:creationId xmlns:a16="http://schemas.microsoft.com/office/drawing/2014/main" id="{19E27649-3BEA-2786-2808-793F80C4755C}"/>
                </a:ext>
              </a:extLst>
            </p:cNvPr>
            <p:cNvGrpSpPr/>
            <p:nvPr/>
          </p:nvGrpSpPr>
          <p:grpSpPr>
            <a:xfrm>
              <a:off x="5213103" y="930031"/>
              <a:ext cx="714435" cy="601783"/>
              <a:chOff x="5213103" y="930031"/>
              <a:chExt cx="714435" cy="601783"/>
            </a:xfrm>
          </p:grpSpPr>
          <p:sp>
            <p:nvSpPr>
              <p:cNvPr id="43" name="Google Shape;410;p64">
                <a:extLst>
                  <a:ext uri="{FF2B5EF4-FFF2-40B4-BE49-F238E27FC236}">
                    <a16:creationId xmlns:a16="http://schemas.microsoft.com/office/drawing/2014/main" id="{3FCAF908-7232-0AE3-9609-FC9A0D9AE1E2}"/>
                  </a:ext>
                </a:extLst>
              </p:cNvPr>
              <p:cNvSpPr/>
              <p:nvPr/>
            </p:nvSpPr>
            <p:spPr>
              <a:xfrm>
                <a:off x="5607366" y="1113996"/>
                <a:ext cx="320172" cy="417818"/>
              </a:xfrm>
              <a:custGeom>
                <a:avLst/>
                <a:gdLst/>
                <a:ahLst/>
                <a:cxnLst/>
                <a:rect l="l" t="t" r="r" b="b"/>
                <a:pathLst>
                  <a:path w="292245" h="381374" extrusionOk="0">
                    <a:moveTo>
                      <a:pt x="287502" y="381005"/>
                    </a:moveTo>
                    <a:cubicBezTo>
                      <a:pt x="270422" y="374415"/>
                      <a:pt x="253343" y="366882"/>
                      <a:pt x="236264" y="360291"/>
                    </a:cubicBezTo>
                    <a:cubicBezTo>
                      <a:pt x="190719" y="340519"/>
                      <a:pt x="146123" y="318863"/>
                      <a:pt x="102476" y="292500"/>
                    </a:cubicBezTo>
                    <a:cubicBezTo>
                      <a:pt x="79703" y="279318"/>
                      <a:pt x="57880" y="264253"/>
                      <a:pt x="37954" y="247305"/>
                    </a:cubicBezTo>
                    <a:cubicBezTo>
                      <a:pt x="28466" y="238831"/>
                      <a:pt x="19926" y="230357"/>
                      <a:pt x="13284" y="220942"/>
                    </a:cubicBezTo>
                    <a:cubicBezTo>
                      <a:pt x="9489" y="215292"/>
                      <a:pt x="5693" y="209643"/>
                      <a:pt x="2847" y="202111"/>
                    </a:cubicBezTo>
                    <a:cubicBezTo>
                      <a:pt x="-949" y="191753"/>
                      <a:pt x="-949" y="182338"/>
                      <a:pt x="2847" y="171981"/>
                    </a:cubicBezTo>
                    <a:cubicBezTo>
                      <a:pt x="5693" y="163507"/>
                      <a:pt x="10437" y="156916"/>
                      <a:pt x="16130" y="150325"/>
                    </a:cubicBezTo>
                    <a:cubicBezTo>
                      <a:pt x="26568" y="138085"/>
                      <a:pt x="38903" y="126786"/>
                      <a:pt x="52187" y="117371"/>
                    </a:cubicBezTo>
                    <a:cubicBezTo>
                      <a:pt x="79703" y="96657"/>
                      <a:pt x="110067" y="79709"/>
                      <a:pt x="140430" y="64644"/>
                    </a:cubicBezTo>
                    <a:cubicBezTo>
                      <a:pt x="187872" y="41105"/>
                      <a:pt x="236264" y="20391"/>
                      <a:pt x="285604" y="1560"/>
                    </a:cubicBezTo>
                    <a:cubicBezTo>
                      <a:pt x="286553" y="1560"/>
                      <a:pt x="288451" y="618"/>
                      <a:pt x="289399" y="618"/>
                    </a:cubicBezTo>
                    <a:cubicBezTo>
                      <a:pt x="290348" y="-323"/>
                      <a:pt x="292246" y="-323"/>
                      <a:pt x="292246" y="1560"/>
                    </a:cubicBezTo>
                    <a:cubicBezTo>
                      <a:pt x="276116" y="15683"/>
                      <a:pt x="260934" y="30748"/>
                      <a:pt x="244804" y="44871"/>
                    </a:cubicBezTo>
                    <a:cubicBezTo>
                      <a:pt x="214440" y="74060"/>
                      <a:pt x="185026" y="103248"/>
                      <a:pt x="158458" y="135260"/>
                    </a:cubicBezTo>
                    <a:cubicBezTo>
                      <a:pt x="149918" y="144676"/>
                      <a:pt x="142328" y="155033"/>
                      <a:pt x="135686" y="166332"/>
                    </a:cubicBezTo>
                    <a:cubicBezTo>
                      <a:pt x="132839" y="171039"/>
                      <a:pt x="129993" y="175747"/>
                      <a:pt x="128095" y="180455"/>
                    </a:cubicBezTo>
                    <a:cubicBezTo>
                      <a:pt x="121453" y="193637"/>
                      <a:pt x="121453" y="205877"/>
                      <a:pt x="125248" y="220000"/>
                    </a:cubicBezTo>
                    <a:cubicBezTo>
                      <a:pt x="128095" y="229416"/>
                      <a:pt x="132839" y="238831"/>
                      <a:pt x="138532" y="247305"/>
                    </a:cubicBezTo>
                    <a:cubicBezTo>
                      <a:pt x="148970" y="263311"/>
                      <a:pt x="160356" y="276493"/>
                      <a:pt x="173640" y="289675"/>
                    </a:cubicBezTo>
                    <a:cubicBezTo>
                      <a:pt x="203054" y="318863"/>
                      <a:pt x="235315" y="344285"/>
                      <a:pt x="269474" y="366882"/>
                    </a:cubicBezTo>
                    <a:cubicBezTo>
                      <a:pt x="275167" y="370648"/>
                      <a:pt x="281809" y="375356"/>
                      <a:pt x="287502" y="379122"/>
                    </a:cubicBezTo>
                    <a:cubicBezTo>
                      <a:pt x="288451" y="381005"/>
                      <a:pt x="288451" y="381947"/>
                      <a:pt x="287502" y="381005"/>
                    </a:cubicBezTo>
                  </a:path>
                </a:pathLst>
              </a:custGeom>
              <a:solidFill>
                <a:srgbClr val="D92D1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11;p64">
                <a:extLst>
                  <a:ext uri="{FF2B5EF4-FFF2-40B4-BE49-F238E27FC236}">
                    <a16:creationId xmlns:a16="http://schemas.microsoft.com/office/drawing/2014/main" id="{CEF5348F-3F6C-9839-FC0F-949ABF38B509}"/>
                  </a:ext>
                </a:extLst>
              </p:cNvPr>
              <p:cNvSpPr/>
              <p:nvPr/>
            </p:nvSpPr>
            <p:spPr>
              <a:xfrm>
                <a:off x="5343327" y="931667"/>
                <a:ext cx="426984" cy="314269"/>
              </a:xfrm>
              <a:custGeom>
                <a:avLst/>
                <a:gdLst/>
                <a:ahLst/>
                <a:cxnLst/>
                <a:rect l="l" t="t" r="r" b="b"/>
                <a:pathLst>
                  <a:path w="389740" h="286857" extrusionOk="0">
                    <a:moveTo>
                      <a:pt x="389029" y="8864"/>
                    </a:moveTo>
                    <a:cubicBezTo>
                      <a:pt x="383336" y="22987"/>
                      <a:pt x="376694" y="37111"/>
                      <a:pt x="371001" y="51234"/>
                    </a:cubicBezTo>
                    <a:cubicBezTo>
                      <a:pt x="359614" y="76656"/>
                      <a:pt x="347279" y="103019"/>
                      <a:pt x="333046" y="127499"/>
                    </a:cubicBezTo>
                    <a:cubicBezTo>
                      <a:pt x="315018" y="161395"/>
                      <a:pt x="296041" y="194350"/>
                      <a:pt x="272320" y="225421"/>
                    </a:cubicBezTo>
                    <a:cubicBezTo>
                      <a:pt x="260934" y="240486"/>
                      <a:pt x="249548" y="253667"/>
                      <a:pt x="235315" y="265908"/>
                    </a:cubicBezTo>
                    <a:cubicBezTo>
                      <a:pt x="227724" y="272498"/>
                      <a:pt x="220133" y="277206"/>
                      <a:pt x="211594" y="281914"/>
                    </a:cubicBezTo>
                    <a:cubicBezTo>
                      <a:pt x="198310" y="288505"/>
                      <a:pt x="184077" y="288505"/>
                      <a:pt x="170793" y="281914"/>
                    </a:cubicBezTo>
                    <a:cubicBezTo>
                      <a:pt x="160356" y="277206"/>
                      <a:pt x="150867" y="269674"/>
                      <a:pt x="143276" y="262141"/>
                    </a:cubicBezTo>
                    <a:cubicBezTo>
                      <a:pt x="125248" y="244252"/>
                      <a:pt x="110067" y="224479"/>
                      <a:pt x="96783" y="202824"/>
                    </a:cubicBezTo>
                    <a:cubicBezTo>
                      <a:pt x="72113" y="163278"/>
                      <a:pt x="51238" y="121850"/>
                      <a:pt x="32261" y="80422"/>
                    </a:cubicBezTo>
                    <a:cubicBezTo>
                      <a:pt x="21823" y="56883"/>
                      <a:pt x="11386" y="32403"/>
                      <a:pt x="1898" y="7922"/>
                    </a:cubicBezTo>
                    <a:cubicBezTo>
                      <a:pt x="949" y="6039"/>
                      <a:pt x="0" y="4156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13284" y="13572"/>
                      <a:pt x="25619" y="25812"/>
                      <a:pt x="37954" y="38994"/>
                    </a:cubicBezTo>
                    <a:cubicBezTo>
                      <a:pt x="54084" y="55942"/>
                      <a:pt x="71164" y="71948"/>
                      <a:pt x="88243" y="87954"/>
                    </a:cubicBezTo>
                    <a:cubicBezTo>
                      <a:pt x="112913" y="110552"/>
                      <a:pt x="137583" y="132207"/>
                      <a:pt x="166049" y="151038"/>
                    </a:cubicBezTo>
                    <a:cubicBezTo>
                      <a:pt x="171742" y="154804"/>
                      <a:pt x="178384" y="158571"/>
                      <a:pt x="185026" y="161395"/>
                    </a:cubicBezTo>
                    <a:cubicBezTo>
                      <a:pt x="198310" y="167986"/>
                      <a:pt x="212542" y="168928"/>
                      <a:pt x="226775" y="164220"/>
                    </a:cubicBezTo>
                    <a:cubicBezTo>
                      <a:pt x="241957" y="159512"/>
                      <a:pt x="256190" y="151038"/>
                      <a:pt x="269474" y="141623"/>
                    </a:cubicBezTo>
                    <a:cubicBezTo>
                      <a:pt x="289399" y="126558"/>
                      <a:pt x="306479" y="109610"/>
                      <a:pt x="323558" y="90779"/>
                    </a:cubicBezTo>
                    <a:cubicBezTo>
                      <a:pt x="347279" y="64416"/>
                      <a:pt x="369103" y="36169"/>
                      <a:pt x="389029" y="6981"/>
                    </a:cubicBezTo>
                    <a:cubicBezTo>
                      <a:pt x="389978" y="6981"/>
                      <a:pt x="389978" y="7922"/>
                      <a:pt x="389029" y="8864"/>
                    </a:cubicBezTo>
                  </a:path>
                </a:pathLst>
              </a:custGeom>
              <a:solidFill>
                <a:srgbClr val="F0DF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412;p64">
                <a:extLst>
                  <a:ext uri="{FF2B5EF4-FFF2-40B4-BE49-F238E27FC236}">
                    <a16:creationId xmlns:a16="http://schemas.microsoft.com/office/drawing/2014/main" id="{2F8A3182-E5C4-BAA1-BAE9-1C917E57EDFC}"/>
                  </a:ext>
                </a:extLst>
              </p:cNvPr>
              <p:cNvSpPr/>
              <p:nvPr/>
            </p:nvSpPr>
            <p:spPr>
              <a:xfrm>
                <a:off x="5213995" y="1109516"/>
                <a:ext cx="320343" cy="417768"/>
              </a:xfrm>
              <a:custGeom>
                <a:avLst/>
                <a:gdLst/>
                <a:ahLst/>
                <a:cxnLst/>
                <a:rect l="l" t="t" r="r" b="b"/>
                <a:pathLst>
                  <a:path w="292401" h="381328" extrusionOk="0">
                    <a:moveTo>
                      <a:pt x="7035" y="0"/>
                    </a:moveTo>
                    <a:cubicBezTo>
                      <a:pt x="22217" y="5649"/>
                      <a:pt x="37398" y="12240"/>
                      <a:pt x="52580" y="18831"/>
                    </a:cubicBezTo>
                    <a:cubicBezTo>
                      <a:pt x="100022" y="39545"/>
                      <a:pt x="146516" y="62142"/>
                      <a:pt x="191112" y="88506"/>
                    </a:cubicBezTo>
                    <a:cubicBezTo>
                      <a:pt x="211987" y="100746"/>
                      <a:pt x="231913" y="113928"/>
                      <a:pt x="249941" y="129934"/>
                    </a:cubicBezTo>
                    <a:cubicBezTo>
                      <a:pt x="259429" y="138408"/>
                      <a:pt x="268918" y="146882"/>
                      <a:pt x="277457" y="157239"/>
                    </a:cubicBezTo>
                    <a:cubicBezTo>
                      <a:pt x="282202" y="162888"/>
                      <a:pt x="285997" y="169479"/>
                      <a:pt x="288844" y="176070"/>
                    </a:cubicBezTo>
                    <a:cubicBezTo>
                      <a:pt x="293588" y="187369"/>
                      <a:pt x="293588" y="198667"/>
                      <a:pt x="288844" y="209966"/>
                    </a:cubicBezTo>
                    <a:cubicBezTo>
                      <a:pt x="285048" y="219382"/>
                      <a:pt x="278406" y="227856"/>
                      <a:pt x="271764" y="235388"/>
                    </a:cubicBezTo>
                    <a:cubicBezTo>
                      <a:pt x="258480" y="249511"/>
                      <a:pt x="243299" y="260810"/>
                      <a:pt x="228117" y="272108"/>
                    </a:cubicBezTo>
                    <a:cubicBezTo>
                      <a:pt x="200601" y="290939"/>
                      <a:pt x="171186" y="306946"/>
                      <a:pt x="140823" y="322011"/>
                    </a:cubicBezTo>
                    <a:cubicBezTo>
                      <a:pt x="96227" y="343666"/>
                      <a:pt x="50682" y="363439"/>
                      <a:pt x="4188" y="380387"/>
                    </a:cubicBezTo>
                    <a:cubicBezTo>
                      <a:pt x="3240" y="380387"/>
                      <a:pt x="2291" y="381328"/>
                      <a:pt x="1342" y="381328"/>
                    </a:cubicBezTo>
                    <a:cubicBezTo>
                      <a:pt x="393" y="381328"/>
                      <a:pt x="-556" y="381328"/>
                      <a:pt x="393" y="380387"/>
                    </a:cubicBezTo>
                    <a:cubicBezTo>
                      <a:pt x="19370" y="362497"/>
                      <a:pt x="39296" y="345549"/>
                      <a:pt x="58273" y="327660"/>
                    </a:cubicBezTo>
                    <a:cubicBezTo>
                      <a:pt x="83892" y="303180"/>
                      <a:pt x="108562" y="277758"/>
                      <a:pt x="131334" y="250453"/>
                    </a:cubicBezTo>
                    <a:cubicBezTo>
                      <a:pt x="139874" y="240096"/>
                      <a:pt x="148414" y="228797"/>
                      <a:pt x="156005" y="217498"/>
                    </a:cubicBezTo>
                    <a:cubicBezTo>
                      <a:pt x="159800" y="211849"/>
                      <a:pt x="162647" y="206200"/>
                      <a:pt x="165493" y="200551"/>
                    </a:cubicBezTo>
                    <a:cubicBezTo>
                      <a:pt x="172135" y="188310"/>
                      <a:pt x="172135" y="175129"/>
                      <a:pt x="168340" y="161947"/>
                    </a:cubicBezTo>
                    <a:cubicBezTo>
                      <a:pt x="162647" y="145941"/>
                      <a:pt x="154107" y="131817"/>
                      <a:pt x="143669" y="118636"/>
                    </a:cubicBezTo>
                    <a:cubicBezTo>
                      <a:pt x="125641" y="96038"/>
                      <a:pt x="103818" y="76266"/>
                      <a:pt x="81045" y="57435"/>
                    </a:cubicBezTo>
                    <a:cubicBezTo>
                      <a:pt x="58273" y="38604"/>
                      <a:pt x="35500" y="21656"/>
                      <a:pt x="10830" y="5649"/>
                    </a:cubicBezTo>
                    <a:cubicBezTo>
                      <a:pt x="9881" y="4708"/>
                      <a:pt x="7984" y="3766"/>
                      <a:pt x="7035" y="2825"/>
                    </a:cubicBezTo>
                    <a:cubicBezTo>
                      <a:pt x="5137" y="942"/>
                      <a:pt x="5137" y="0"/>
                      <a:pt x="7035" y="0"/>
                    </a:cubicBezTo>
                  </a:path>
                </a:pathLst>
              </a:custGeom>
              <a:solidFill>
                <a:srgbClr val="264C8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13;p64">
                <a:extLst>
                  <a:ext uri="{FF2B5EF4-FFF2-40B4-BE49-F238E27FC236}">
                    <a16:creationId xmlns:a16="http://schemas.microsoft.com/office/drawing/2014/main" id="{9C1659B7-0763-7AC7-C5D2-19A54BCDF2BC}"/>
                  </a:ext>
                </a:extLst>
              </p:cNvPr>
              <p:cNvSpPr/>
              <p:nvPr/>
            </p:nvSpPr>
            <p:spPr>
              <a:xfrm>
                <a:off x="5768492" y="933125"/>
                <a:ext cx="4158" cy="8252"/>
              </a:xfrm>
              <a:custGeom>
                <a:avLst/>
                <a:gdLst/>
                <a:ahLst/>
                <a:cxnLst/>
                <a:rect l="l" t="t" r="r" b="b"/>
                <a:pathLst>
                  <a:path w="3795" h="7532" extrusionOk="0">
                    <a:moveTo>
                      <a:pt x="949" y="7532"/>
                    </a:moveTo>
                    <a:cubicBezTo>
                      <a:pt x="949" y="6591"/>
                      <a:pt x="949" y="5649"/>
                      <a:pt x="0" y="5649"/>
                    </a:cubicBezTo>
                    <a:cubicBezTo>
                      <a:pt x="949" y="3766"/>
                      <a:pt x="1898" y="1883"/>
                      <a:pt x="3795" y="0"/>
                    </a:cubicBezTo>
                    <a:cubicBezTo>
                      <a:pt x="3795" y="2825"/>
                      <a:pt x="2847" y="5649"/>
                      <a:pt x="949" y="7532"/>
                    </a:cubicBezTo>
                  </a:path>
                </a:pathLst>
              </a:custGeom>
              <a:solidFill>
                <a:srgbClr val="F1E47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14;p64">
                <a:extLst>
                  <a:ext uri="{FF2B5EF4-FFF2-40B4-BE49-F238E27FC236}">
                    <a16:creationId xmlns:a16="http://schemas.microsoft.com/office/drawing/2014/main" id="{2FE6C00E-F252-CBDD-D881-791A37EE5774}"/>
                  </a:ext>
                </a:extLst>
              </p:cNvPr>
              <p:cNvSpPr/>
              <p:nvPr/>
            </p:nvSpPr>
            <p:spPr>
              <a:xfrm>
                <a:off x="5215465" y="1105995"/>
                <a:ext cx="6237" cy="4553"/>
              </a:xfrm>
              <a:custGeom>
                <a:avLst/>
                <a:gdLst/>
                <a:ahLst/>
                <a:cxnLst/>
                <a:rect l="l" t="t" r="r" b="b"/>
                <a:pathLst>
                  <a:path w="5693" h="4156" extrusionOk="0">
                    <a:moveTo>
                      <a:pt x="5693" y="3215"/>
                    </a:moveTo>
                    <a:cubicBezTo>
                      <a:pt x="5693" y="3215"/>
                      <a:pt x="4744" y="4156"/>
                      <a:pt x="4744" y="4156"/>
                    </a:cubicBezTo>
                    <a:cubicBezTo>
                      <a:pt x="2847" y="4156"/>
                      <a:pt x="1898" y="2273"/>
                      <a:pt x="0" y="1332"/>
                    </a:cubicBezTo>
                    <a:cubicBezTo>
                      <a:pt x="0" y="390"/>
                      <a:pt x="0" y="-552"/>
                      <a:pt x="949" y="390"/>
                    </a:cubicBezTo>
                    <a:cubicBezTo>
                      <a:pt x="2847" y="2273"/>
                      <a:pt x="3795" y="2273"/>
                      <a:pt x="5693" y="3215"/>
                    </a:cubicBezTo>
                  </a:path>
                </a:pathLst>
              </a:custGeom>
              <a:solidFill>
                <a:srgbClr val="5F79A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415;p64">
                <a:extLst>
                  <a:ext uri="{FF2B5EF4-FFF2-40B4-BE49-F238E27FC236}">
                    <a16:creationId xmlns:a16="http://schemas.microsoft.com/office/drawing/2014/main" id="{B47C2F0B-1147-D132-435B-DEFA4E080462}"/>
                  </a:ext>
                </a:extLst>
              </p:cNvPr>
              <p:cNvSpPr/>
              <p:nvPr/>
            </p:nvSpPr>
            <p:spPr>
              <a:xfrm>
                <a:off x="5213103" y="1105995"/>
                <a:ext cx="3402" cy="2490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2273" extrusionOk="0">
                    <a:moveTo>
                      <a:pt x="3105" y="1332"/>
                    </a:moveTo>
                    <a:cubicBezTo>
                      <a:pt x="3105" y="1332"/>
                      <a:pt x="2156" y="2273"/>
                      <a:pt x="2156" y="2273"/>
                    </a:cubicBezTo>
                    <a:cubicBezTo>
                      <a:pt x="1207" y="2273"/>
                      <a:pt x="-690" y="1332"/>
                      <a:pt x="259" y="390"/>
                    </a:cubicBezTo>
                    <a:cubicBezTo>
                      <a:pt x="1207" y="-552"/>
                      <a:pt x="2156" y="390"/>
                      <a:pt x="3105" y="1332"/>
                    </a:cubicBezTo>
                  </a:path>
                </a:pathLst>
              </a:custGeom>
              <a:solidFill>
                <a:srgbClr val="94A3C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416;p64">
                <a:extLst>
                  <a:ext uri="{FF2B5EF4-FFF2-40B4-BE49-F238E27FC236}">
                    <a16:creationId xmlns:a16="http://schemas.microsoft.com/office/drawing/2014/main" id="{F34F4EF3-EC20-F770-6207-252D767348D3}"/>
                  </a:ext>
                </a:extLst>
              </p:cNvPr>
              <p:cNvSpPr/>
              <p:nvPr/>
            </p:nvSpPr>
            <p:spPr>
              <a:xfrm>
                <a:off x="5341857" y="930031"/>
                <a:ext cx="2509" cy="3094"/>
              </a:xfrm>
              <a:custGeom>
                <a:avLst/>
                <a:gdLst/>
                <a:ahLst/>
                <a:cxnLst/>
                <a:rect l="l" t="t" r="r" b="b"/>
                <a:pathLst>
                  <a:path w="2290" h="2824" extrusionOk="0">
                    <a:moveTo>
                      <a:pt x="2291" y="1883"/>
                    </a:moveTo>
                    <a:cubicBezTo>
                      <a:pt x="2291" y="1883"/>
                      <a:pt x="1342" y="2825"/>
                      <a:pt x="1342" y="2825"/>
                    </a:cubicBezTo>
                    <a:cubicBezTo>
                      <a:pt x="393" y="1883"/>
                      <a:pt x="-556" y="942"/>
                      <a:pt x="393" y="0"/>
                    </a:cubicBezTo>
                    <a:cubicBezTo>
                      <a:pt x="1342" y="0"/>
                      <a:pt x="2291" y="942"/>
                      <a:pt x="2291" y="1883"/>
                    </a:cubicBezTo>
                  </a:path>
                </a:pathLst>
              </a:custGeom>
              <a:solidFill>
                <a:srgbClr val="F1E47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" name="Google Shape;417;p64">
              <a:extLst>
                <a:ext uri="{FF2B5EF4-FFF2-40B4-BE49-F238E27FC236}">
                  <a16:creationId xmlns:a16="http://schemas.microsoft.com/office/drawing/2014/main" id="{874E55AE-4F1B-FEAD-173B-90CB645FEA2E}"/>
                </a:ext>
              </a:extLst>
            </p:cNvPr>
            <p:cNvGrpSpPr/>
            <p:nvPr/>
          </p:nvGrpSpPr>
          <p:grpSpPr>
            <a:xfrm>
              <a:off x="3216462" y="1025963"/>
              <a:ext cx="1879457" cy="492038"/>
              <a:chOff x="3216462" y="1025963"/>
              <a:chExt cx="1879457" cy="492038"/>
            </a:xfrm>
          </p:grpSpPr>
          <p:sp>
            <p:nvSpPr>
              <p:cNvPr id="8" name="Google Shape;418;p64">
                <a:extLst>
                  <a:ext uri="{FF2B5EF4-FFF2-40B4-BE49-F238E27FC236}">
                    <a16:creationId xmlns:a16="http://schemas.microsoft.com/office/drawing/2014/main" id="{6860867A-C040-1334-E18C-85ED5906FC22}"/>
                  </a:ext>
                </a:extLst>
              </p:cNvPr>
              <p:cNvSpPr/>
              <p:nvPr/>
            </p:nvSpPr>
            <p:spPr>
              <a:xfrm>
                <a:off x="3821465" y="1348679"/>
                <a:ext cx="175048" cy="124966"/>
              </a:xfrm>
              <a:custGeom>
                <a:avLst/>
                <a:gdLst/>
                <a:ahLst/>
                <a:cxnLst/>
                <a:rect l="l" t="t" r="r" b="b"/>
                <a:pathLst>
                  <a:path w="159779" h="114066" extrusionOk="0">
                    <a:moveTo>
                      <a:pt x="157509" y="20853"/>
                    </a:moveTo>
                    <a:cubicBezTo>
                      <a:pt x="153714" y="10496"/>
                      <a:pt x="146123" y="3905"/>
                      <a:pt x="134737" y="1080"/>
                    </a:cubicBezTo>
                    <a:cubicBezTo>
                      <a:pt x="132839" y="139"/>
                      <a:pt x="129993" y="139"/>
                      <a:pt x="128095" y="139"/>
                    </a:cubicBezTo>
                    <a:cubicBezTo>
                      <a:pt x="113862" y="-803"/>
                      <a:pt x="100578" y="2963"/>
                      <a:pt x="90141" y="14262"/>
                    </a:cubicBezTo>
                    <a:cubicBezTo>
                      <a:pt x="89192" y="15203"/>
                      <a:pt x="89192" y="16145"/>
                      <a:pt x="87294" y="16145"/>
                    </a:cubicBezTo>
                    <a:cubicBezTo>
                      <a:pt x="80652" y="5788"/>
                      <a:pt x="74959" y="2022"/>
                      <a:pt x="62624" y="1080"/>
                    </a:cubicBezTo>
                    <a:cubicBezTo>
                      <a:pt x="48391" y="-803"/>
                      <a:pt x="36056" y="2963"/>
                      <a:pt x="24670" y="13320"/>
                    </a:cubicBezTo>
                    <a:cubicBezTo>
                      <a:pt x="24670" y="9554"/>
                      <a:pt x="23721" y="7671"/>
                      <a:pt x="23721" y="4846"/>
                    </a:cubicBezTo>
                    <a:cubicBezTo>
                      <a:pt x="23721" y="2963"/>
                      <a:pt x="22772" y="2022"/>
                      <a:pt x="21824" y="2022"/>
                    </a:cubicBezTo>
                    <a:cubicBezTo>
                      <a:pt x="15182" y="2022"/>
                      <a:pt x="8540" y="2022"/>
                      <a:pt x="1898" y="2022"/>
                    </a:cubicBezTo>
                    <a:cubicBezTo>
                      <a:pt x="949" y="2022"/>
                      <a:pt x="0" y="2963"/>
                      <a:pt x="0" y="3905"/>
                    </a:cubicBezTo>
                    <a:cubicBezTo>
                      <a:pt x="0" y="5788"/>
                      <a:pt x="0" y="6729"/>
                      <a:pt x="0" y="8613"/>
                    </a:cubicBezTo>
                    <a:cubicBezTo>
                      <a:pt x="0" y="40625"/>
                      <a:pt x="0" y="73580"/>
                      <a:pt x="0" y="105592"/>
                    </a:cubicBezTo>
                    <a:cubicBezTo>
                      <a:pt x="0" y="106534"/>
                      <a:pt x="0" y="107475"/>
                      <a:pt x="0" y="109359"/>
                    </a:cubicBezTo>
                    <a:cubicBezTo>
                      <a:pt x="0" y="111242"/>
                      <a:pt x="949" y="112183"/>
                      <a:pt x="2847" y="112183"/>
                    </a:cubicBezTo>
                    <a:cubicBezTo>
                      <a:pt x="8540" y="112183"/>
                      <a:pt x="15182" y="112183"/>
                      <a:pt x="20875" y="112183"/>
                    </a:cubicBezTo>
                    <a:cubicBezTo>
                      <a:pt x="24670" y="112183"/>
                      <a:pt x="25619" y="112183"/>
                      <a:pt x="25619" y="108417"/>
                    </a:cubicBezTo>
                    <a:cubicBezTo>
                      <a:pt x="25619" y="107475"/>
                      <a:pt x="25619" y="106534"/>
                      <a:pt x="25619" y="104651"/>
                    </a:cubicBezTo>
                    <a:cubicBezTo>
                      <a:pt x="25619" y="82054"/>
                      <a:pt x="25619" y="59456"/>
                      <a:pt x="25619" y="36859"/>
                    </a:cubicBezTo>
                    <a:cubicBezTo>
                      <a:pt x="25619" y="32151"/>
                      <a:pt x="27517" y="29327"/>
                      <a:pt x="30363" y="26502"/>
                    </a:cubicBezTo>
                    <a:cubicBezTo>
                      <a:pt x="37005" y="19911"/>
                      <a:pt x="52187" y="18028"/>
                      <a:pt x="59778" y="23677"/>
                    </a:cubicBezTo>
                    <a:cubicBezTo>
                      <a:pt x="62624" y="25560"/>
                      <a:pt x="64522" y="28385"/>
                      <a:pt x="66420" y="32151"/>
                    </a:cubicBezTo>
                    <a:cubicBezTo>
                      <a:pt x="67368" y="35918"/>
                      <a:pt x="67368" y="39684"/>
                      <a:pt x="67368" y="43450"/>
                    </a:cubicBezTo>
                    <a:cubicBezTo>
                      <a:pt x="67368" y="64164"/>
                      <a:pt x="67368" y="85820"/>
                      <a:pt x="67368" y="106534"/>
                    </a:cubicBezTo>
                    <a:cubicBezTo>
                      <a:pt x="67368" y="107475"/>
                      <a:pt x="67368" y="109359"/>
                      <a:pt x="67368" y="110300"/>
                    </a:cubicBezTo>
                    <a:cubicBezTo>
                      <a:pt x="67368" y="112183"/>
                      <a:pt x="68317" y="113125"/>
                      <a:pt x="69266" y="113125"/>
                    </a:cubicBezTo>
                    <a:cubicBezTo>
                      <a:pt x="75908" y="113125"/>
                      <a:pt x="82550" y="113125"/>
                      <a:pt x="90141" y="113125"/>
                    </a:cubicBezTo>
                    <a:cubicBezTo>
                      <a:pt x="92039" y="113125"/>
                      <a:pt x="92987" y="112183"/>
                      <a:pt x="92987" y="110300"/>
                    </a:cubicBezTo>
                    <a:cubicBezTo>
                      <a:pt x="92987" y="109359"/>
                      <a:pt x="92987" y="107475"/>
                      <a:pt x="92987" y="106534"/>
                    </a:cubicBezTo>
                    <a:cubicBezTo>
                      <a:pt x="92987" y="84878"/>
                      <a:pt x="92987" y="64164"/>
                      <a:pt x="92987" y="42508"/>
                    </a:cubicBezTo>
                    <a:cubicBezTo>
                      <a:pt x="92987" y="40625"/>
                      <a:pt x="92987" y="38742"/>
                      <a:pt x="92987" y="36859"/>
                    </a:cubicBezTo>
                    <a:cubicBezTo>
                      <a:pt x="95834" y="27444"/>
                      <a:pt x="106271" y="20853"/>
                      <a:pt x="117657" y="22736"/>
                    </a:cubicBezTo>
                    <a:cubicBezTo>
                      <a:pt x="129044" y="23677"/>
                      <a:pt x="133788" y="29327"/>
                      <a:pt x="133788" y="41567"/>
                    </a:cubicBezTo>
                    <a:cubicBezTo>
                      <a:pt x="133788" y="43450"/>
                      <a:pt x="133788" y="45333"/>
                      <a:pt x="133788" y="47216"/>
                    </a:cubicBezTo>
                    <a:cubicBezTo>
                      <a:pt x="133788" y="56632"/>
                      <a:pt x="133788" y="65106"/>
                      <a:pt x="133788" y="74521"/>
                    </a:cubicBezTo>
                    <a:cubicBezTo>
                      <a:pt x="133788" y="86761"/>
                      <a:pt x="133788" y="98060"/>
                      <a:pt x="133788" y="110300"/>
                    </a:cubicBezTo>
                    <a:cubicBezTo>
                      <a:pt x="133788" y="113125"/>
                      <a:pt x="134737" y="114066"/>
                      <a:pt x="137583" y="114066"/>
                    </a:cubicBezTo>
                    <a:cubicBezTo>
                      <a:pt x="143276" y="114066"/>
                      <a:pt x="149918" y="114066"/>
                      <a:pt x="155611" y="114066"/>
                    </a:cubicBezTo>
                    <a:cubicBezTo>
                      <a:pt x="158458" y="114066"/>
                      <a:pt x="159407" y="113125"/>
                      <a:pt x="159407" y="110300"/>
                    </a:cubicBezTo>
                    <a:cubicBezTo>
                      <a:pt x="159407" y="85820"/>
                      <a:pt x="159407" y="61339"/>
                      <a:pt x="159407" y="36859"/>
                    </a:cubicBezTo>
                    <a:cubicBezTo>
                      <a:pt x="160356" y="31210"/>
                      <a:pt x="159407" y="25560"/>
                      <a:pt x="157509" y="2085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" name="Google Shape;419;p64">
                <a:extLst>
                  <a:ext uri="{FF2B5EF4-FFF2-40B4-BE49-F238E27FC236}">
                    <a16:creationId xmlns:a16="http://schemas.microsoft.com/office/drawing/2014/main" id="{A5E8F62C-E481-137C-7089-B5BD34145ADD}"/>
                  </a:ext>
                </a:extLst>
              </p:cNvPr>
              <p:cNvSpPr/>
              <p:nvPr/>
            </p:nvSpPr>
            <p:spPr>
              <a:xfrm>
                <a:off x="4986443" y="1300349"/>
                <a:ext cx="109476" cy="174480"/>
              </a:xfrm>
              <a:custGeom>
                <a:avLst/>
                <a:gdLst/>
                <a:ahLst/>
                <a:cxnLst/>
                <a:rect l="l" t="t" r="r" b="b"/>
                <a:pathLst>
                  <a:path w="99927" h="159261" extrusionOk="0">
                    <a:moveTo>
                      <a:pt x="96132" y="0"/>
                    </a:moveTo>
                    <a:cubicBezTo>
                      <a:pt x="90439" y="0"/>
                      <a:pt x="83797" y="0"/>
                      <a:pt x="78103" y="0"/>
                    </a:cubicBezTo>
                    <a:cubicBezTo>
                      <a:pt x="73359" y="0"/>
                      <a:pt x="73359" y="0"/>
                      <a:pt x="73359" y="4708"/>
                    </a:cubicBezTo>
                    <a:cubicBezTo>
                      <a:pt x="73359" y="19773"/>
                      <a:pt x="73359" y="35779"/>
                      <a:pt x="73359" y="50844"/>
                    </a:cubicBezTo>
                    <a:lnTo>
                      <a:pt x="73359" y="55552"/>
                    </a:lnTo>
                    <a:cubicBezTo>
                      <a:pt x="71462" y="54610"/>
                      <a:pt x="71462" y="53668"/>
                      <a:pt x="70513" y="53668"/>
                    </a:cubicBezTo>
                    <a:cubicBezTo>
                      <a:pt x="57229" y="40487"/>
                      <a:pt x="25917" y="38604"/>
                      <a:pt x="10735" y="61201"/>
                    </a:cubicBezTo>
                    <a:cubicBezTo>
                      <a:pt x="6940" y="65909"/>
                      <a:pt x="4093" y="71558"/>
                      <a:pt x="3144" y="77207"/>
                    </a:cubicBezTo>
                    <a:cubicBezTo>
                      <a:pt x="-651" y="90389"/>
                      <a:pt x="-651" y="103571"/>
                      <a:pt x="1246" y="116752"/>
                    </a:cubicBezTo>
                    <a:cubicBezTo>
                      <a:pt x="3144" y="127109"/>
                      <a:pt x="6940" y="137467"/>
                      <a:pt x="14530" y="145941"/>
                    </a:cubicBezTo>
                    <a:cubicBezTo>
                      <a:pt x="24019" y="156298"/>
                      <a:pt x="36354" y="160064"/>
                      <a:pt x="50587" y="159122"/>
                    </a:cubicBezTo>
                    <a:cubicBezTo>
                      <a:pt x="60075" y="158181"/>
                      <a:pt x="67666" y="154414"/>
                      <a:pt x="75257" y="146882"/>
                    </a:cubicBezTo>
                    <a:cubicBezTo>
                      <a:pt x="76206" y="149707"/>
                      <a:pt x="76206" y="152531"/>
                      <a:pt x="76206" y="154414"/>
                    </a:cubicBezTo>
                    <a:cubicBezTo>
                      <a:pt x="76206" y="157239"/>
                      <a:pt x="77155" y="157239"/>
                      <a:pt x="80001" y="157239"/>
                    </a:cubicBezTo>
                    <a:cubicBezTo>
                      <a:pt x="84745" y="157239"/>
                      <a:pt x="89490" y="157239"/>
                      <a:pt x="94234" y="157239"/>
                    </a:cubicBezTo>
                    <a:cubicBezTo>
                      <a:pt x="99927" y="157239"/>
                      <a:pt x="99927" y="157239"/>
                      <a:pt x="99927" y="151590"/>
                    </a:cubicBezTo>
                    <a:cubicBezTo>
                      <a:pt x="99927" y="151590"/>
                      <a:pt x="99927" y="150648"/>
                      <a:pt x="99927" y="150648"/>
                    </a:cubicBezTo>
                    <a:cubicBezTo>
                      <a:pt x="99927" y="102629"/>
                      <a:pt x="99927" y="54610"/>
                      <a:pt x="99927" y="6591"/>
                    </a:cubicBezTo>
                    <a:cubicBezTo>
                      <a:pt x="99927" y="5649"/>
                      <a:pt x="99927" y="4708"/>
                      <a:pt x="99927" y="2825"/>
                    </a:cubicBezTo>
                    <a:cubicBezTo>
                      <a:pt x="98978" y="942"/>
                      <a:pt x="98029" y="0"/>
                      <a:pt x="96132" y="0"/>
                    </a:cubicBezTo>
                    <a:moveTo>
                      <a:pt x="74308" y="84740"/>
                    </a:moveTo>
                    <a:cubicBezTo>
                      <a:pt x="73359" y="90389"/>
                      <a:pt x="74308" y="96038"/>
                      <a:pt x="74308" y="101688"/>
                    </a:cubicBezTo>
                    <a:cubicBezTo>
                      <a:pt x="74308" y="108278"/>
                      <a:pt x="74308" y="114869"/>
                      <a:pt x="74308" y="121460"/>
                    </a:cubicBezTo>
                    <a:cubicBezTo>
                      <a:pt x="74308" y="124285"/>
                      <a:pt x="73359" y="126168"/>
                      <a:pt x="71462" y="128993"/>
                    </a:cubicBezTo>
                    <a:cubicBezTo>
                      <a:pt x="62922" y="141233"/>
                      <a:pt x="38252" y="143116"/>
                      <a:pt x="29712" y="125226"/>
                    </a:cubicBezTo>
                    <a:cubicBezTo>
                      <a:pt x="27814" y="121460"/>
                      <a:pt x="26866" y="117694"/>
                      <a:pt x="25917" y="113928"/>
                    </a:cubicBezTo>
                    <a:cubicBezTo>
                      <a:pt x="24968" y="103571"/>
                      <a:pt x="24968" y="92272"/>
                      <a:pt x="28763" y="81915"/>
                    </a:cubicBezTo>
                    <a:cubicBezTo>
                      <a:pt x="34456" y="64967"/>
                      <a:pt x="51536" y="63084"/>
                      <a:pt x="62922" y="68733"/>
                    </a:cubicBezTo>
                    <a:cubicBezTo>
                      <a:pt x="69564" y="71558"/>
                      <a:pt x="74308" y="76266"/>
                      <a:pt x="74308" y="8474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420;p64">
                <a:extLst>
                  <a:ext uri="{FF2B5EF4-FFF2-40B4-BE49-F238E27FC236}">
                    <a16:creationId xmlns:a16="http://schemas.microsoft.com/office/drawing/2014/main" id="{2832C043-F010-1707-4C73-61BD1DC43AA6}"/>
                  </a:ext>
                </a:extLst>
              </p:cNvPr>
              <p:cNvSpPr/>
              <p:nvPr/>
            </p:nvSpPr>
            <p:spPr>
              <a:xfrm>
                <a:off x="4152033" y="1035246"/>
                <a:ext cx="123703" cy="163032"/>
              </a:xfrm>
              <a:custGeom>
                <a:avLst/>
                <a:gdLst/>
                <a:ahLst/>
                <a:cxnLst/>
                <a:rect l="l" t="t" r="r" b="b"/>
                <a:pathLst>
                  <a:path w="112913" h="148811" extrusionOk="0">
                    <a:moveTo>
                      <a:pt x="111964" y="43311"/>
                    </a:moveTo>
                    <a:cubicBezTo>
                      <a:pt x="111015" y="31071"/>
                      <a:pt x="106271" y="21656"/>
                      <a:pt x="97732" y="13182"/>
                    </a:cubicBezTo>
                    <a:cubicBezTo>
                      <a:pt x="89192" y="5649"/>
                      <a:pt x="79703" y="2825"/>
                      <a:pt x="69266" y="942"/>
                    </a:cubicBezTo>
                    <a:cubicBezTo>
                      <a:pt x="59778" y="0"/>
                      <a:pt x="50289" y="0"/>
                      <a:pt x="40801" y="0"/>
                    </a:cubicBezTo>
                    <a:cubicBezTo>
                      <a:pt x="28466" y="0"/>
                      <a:pt x="16130" y="0"/>
                      <a:pt x="3795" y="0"/>
                    </a:cubicBezTo>
                    <a:cubicBezTo>
                      <a:pt x="949" y="0"/>
                      <a:pt x="0" y="942"/>
                      <a:pt x="0" y="3766"/>
                    </a:cubicBezTo>
                    <a:cubicBezTo>
                      <a:pt x="0" y="4708"/>
                      <a:pt x="0" y="5649"/>
                      <a:pt x="0" y="7532"/>
                    </a:cubicBezTo>
                    <a:cubicBezTo>
                      <a:pt x="0" y="30130"/>
                      <a:pt x="0" y="52727"/>
                      <a:pt x="0" y="75324"/>
                    </a:cubicBezTo>
                    <a:cubicBezTo>
                      <a:pt x="0" y="93214"/>
                      <a:pt x="0" y="112045"/>
                      <a:pt x="0" y="129934"/>
                    </a:cubicBezTo>
                    <a:cubicBezTo>
                      <a:pt x="0" y="134642"/>
                      <a:pt x="0" y="140291"/>
                      <a:pt x="0" y="144999"/>
                    </a:cubicBezTo>
                    <a:cubicBezTo>
                      <a:pt x="0" y="148765"/>
                      <a:pt x="0" y="148765"/>
                      <a:pt x="3795" y="148765"/>
                    </a:cubicBezTo>
                    <a:cubicBezTo>
                      <a:pt x="9489" y="148765"/>
                      <a:pt x="15182" y="148765"/>
                      <a:pt x="20875" y="148765"/>
                    </a:cubicBezTo>
                    <a:cubicBezTo>
                      <a:pt x="26568" y="148765"/>
                      <a:pt x="26568" y="149707"/>
                      <a:pt x="26568" y="143116"/>
                    </a:cubicBezTo>
                    <a:cubicBezTo>
                      <a:pt x="26568" y="128051"/>
                      <a:pt x="26568" y="112986"/>
                      <a:pt x="26568" y="97921"/>
                    </a:cubicBezTo>
                    <a:cubicBezTo>
                      <a:pt x="26568" y="94155"/>
                      <a:pt x="26568" y="94155"/>
                      <a:pt x="30363" y="94155"/>
                    </a:cubicBezTo>
                    <a:cubicBezTo>
                      <a:pt x="39852" y="94155"/>
                      <a:pt x="48391" y="94155"/>
                      <a:pt x="57880" y="94155"/>
                    </a:cubicBezTo>
                    <a:cubicBezTo>
                      <a:pt x="64522" y="94155"/>
                      <a:pt x="71164" y="93214"/>
                      <a:pt x="77806" y="92272"/>
                    </a:cubicBezTo>
                    <a:cubicBezTo>
                      <a:pt x="95834" y="87564"/>
                      <a:pt x="109118" y="77207"/>
                      <a:pt x="112913" y="58376"/>
                    </a:cubicBezTo>
                    <a:cubicBezTo>
                      <a:pt x="111964" y="52727"/>
                      <a:pt x="111964" y="48019"/>
                      <a:pt x="111964" y="43311"/>
                    </a:cubicBezTo>
                    <a:moveTo>
                      <a:pt x="83499" y="59318"/>
                    </a:moveTo>
                    <a:cubicBezTo>
                      <a:pt x="79703" y="66850"/>
                      <a:pt x="74010" y="70616"/>
                      <a:pt x="66420" y="71558"/>
                    </a:cubicBezTo>
                    <a:cubicBezTo>
                      <a:pt x="62624" y="72499"/>
                      <a:pt x="59778" y="72499"/>
                      <a:pt x="55982" y="72499"/>
                    </a:cubicBezTo>
                    <a:cubicBezTo>
                      <a:pt x="47443" y="72499"/>
                      <a:pt x="37954" y="72499"/>
                      <a:pt x="29414" y="72499"/>
                    </a:cubicBezTo>
                    <a:cubicBezTo>
                      <a:pt x="26568" y="72499"/>
                      <a:pt x="25619" y="71558"/>
                      <a:pt x="25619" y="68733"/>
                    </a:cubicBezTo>
                    <a:cubicBezTo>
                      <a:pt x="25619" y="61201"/>
                      <a:pt x="25619" y="53668"/>
                      <a:pt x="25619" y="47078"/>
                    </a:cubicBezTo>
                    <a:cubicBezTo>
                      <a:pt x="25619" y="39545"/>
                      <a:pt x="25619" y="32013"/>
                      <a:pt x="25619" y="24480"/>
                    </a:cubicBezTo>
                    <a:cubicBezTo>
                      <a:pt x="25619" y="22597"/>
                      <a:pt x="25619" y="21656"/>
                      <a:pt x="28466" y="21656"/>
                    </a:cubicBezTo>
                    <a:cubicBezTo>
                      <a:pt x="39852" y="21656"/>
                      <a:pt x="52187" y="20714"/>
                      <a:pt x="63573" y="22597"/>
                    </a:cubicBezTo>
                    <a:cubicBezTo>
                      <a:pt x="81601" y="24480"/>
                      <a:pt x="91090" y="42370"/>
                      <a:pt x="83499" y="5931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421;p64">
                <a:extLst>
                  <a:ext uri="{FF2B5EF4-FFF2-40B4-BE49-F238E27FC236}">
                    <a16:creationId xmlns:a16="http://schemas.microsoft.com/office/drawing/2014/main" id="{43715A9A-64AB-A5A0-E930-374BBB57CA2F}"/>
                  </a:ext>
                </a:extLst>
              </p:cNvPr>
              <p:cNvSpPr/>
              <p:nvPr/>
            </p:nvSpPr>
            <p:spPr>
              <a:xfrm>
                <a:off x="4026250" y="1347964"/>
                <a:ext cx="108687" cy="170037"/>
              </a:xfrm>
              <a:custGeom>
                <a:avLst/>
                <a:gdLst/>
                <a:ahLst/>
                <a:cxnLst/>
                <a:rect l="l" t="t" r="r" b="b"/>
                <a:pathLst>
                  <a:path w="99207" h="155205" extrusionOk="0">
                    <a:moveTo>
                      <a:pt x="92038" y="23388"/>
                    </a:moveTo>
                    <a:cubicBezTo>
                      <a:pt x="79703" y="-2034"/>
                      <a:pt x="47443" y="-7683"/>
                      <a:pt x="26568" y="11148"/>
                    </a:cubicBezTo>
                    <a:cubicBezTo>
                      <a:pt x="25619" y="12090"/>
                      <a:pt x="25619" y="12090"/>
                      <a:pt x="24670" y="12090"/>
                    </a:cubicBezTo>
                    <a:cubicBezTo>
                      <a:pt x="24670" y="10206"/>
                      <a:pt x="23721" y="7382"/>
                      <a:pt x="23721" y="5499"/>
                    </a:cubicBezTo>
                    <a:cubicBezTo>
                      <a:pt x="23721" y="3616"/>
                      <a:pt x="22772" y="2674"/>
                      <a:pt x="20875" y="2674"/>
                    </a:cubicBezTo>
                    <a:cubicBezTo>
                      <a:pt x="15182" y="2674"/>
                      <a:pt x="8540" y="2674"/>
                      <a:pt x="2847" y="2674"/>
                    </a:cubicBezTo>
                    <a:cubicBezTo>
                      <a:pt x="949" y="2674"/>
                      <a:pt x="0" y="3616"/>
                      <a:pt x="0" y="5499"/>
                    </a:cubicBezTo>
                    <a:cubicBezTo>
                      <a:pt x="0" y="6440"/>
                      <a:pt x="0" y="8323"/>
                      <a:pt x="0" y="9265"/>
                    </a:cubicBezTo>
                    <a:cubicBezTo>
                      <a:pt x="0" y="55401"/>
                      <a:pt x="0" y="102479"/>
                      <a:pt x="0" y="148615"/>
                    </a:cubicBezTo>
                    <a:cubicBezTo>
                      <a:pt x="0" y="149556"/>
                      <a:pt x="0" y="150498"/>
                      <a:pt x="0" y="151439"/>
                    </a:cubicBezTo>
                    <a:cubicBezTo>
                      <a:pt x="0" y="154264"/>
                      <a:pt x="949" y="155205"/>
                      <a:pt x="3795" y="155205"/>
                    </a:cubicBezTo>
                    <a:cubicBezTo>
                      <a:pt x="9489" y="155205"/>
                      <a:pt x="15182" y="155205"/>
                      <a:pt x="20875" y="155205"/>
                    </a:cubicBezTo>
                    <a:cubicBezTo>
                      <a:pt x="25619" y="155205"/>
                      <a:pt x="25619" y="155205"/>
                      <a:pt x="25619" y="150498"/>
                    </a:cubicBezTo>
                    <a:cubicBezTo>
                      <a:pt x="25619" y="135433"/>
                      <a:pt x="25619" y="120368"/>
                      <a:pt x="25619" y="104362"/>
                    </a:cubicBezTo>
                    <a:cubicBezTo>
                      <a:pt x="27517" y="104362"/>
                      <a:pt x="27517" y="104362"/>
                      <a:pt x="28466" y="105303"/>
                    </a:cubicBezTo>
                    <a:cubicBezTo>
                      <a:pt x="51238" y="123193"/>
                      <a:pt x="80652" y="115660"/>
                      <a:pt x="92987" y="90238"/>
                    </a:cubicBezTo>
                    <a:cubicBezTo>
                      <a:pt x="93936" y="87414"/>
                      <a:pt x="94885" y="85531"/>
                      <a:pt x="95834" y="82706"/>
                    </a:cubicBezTo>
                    <a:cubicBezTo>
                      <a:pt x="99629" y="70466"/>
                      <a:pt x="99629" y="58226"/>
                      <a:pt x="98680" y="45985"/>
                    </a:cubicBezTo>
                    <a:cubicBezTo>
                      <a:pt x="96783" y="38453"/>
                      <a:pt x="94885" y="30921"/>
                      <a:pt x="92038" y="23388"/>
                    </a:cubicBezTo>
                    <a:moveTo>
                      <a:pt x="70215" y="77998"/>
                    </a:moveTo>
                    <a:cubicBezTo>
                      <a:pt x="65471" y="92121"/>
                      <a:pt x="53136" y="98712"/>
                      <a:pt x="38903" y="94005"/>
                    </a:cubicBezTo>
                    <a:cubicBezTo>
                      <a:pt x="34159" y="93063"/>
                      <a:pt x="30363" y="90238"/>
                      <a:pt x="27517" y="86472"/>
                    </a:cubicBezTo>
                    <a:cubicBezTo>
                      <a:pt x="25619" y="83647"/>
                      <a:pt x="24670" y="81764"/>
                      <a:pt x="24670" y="77998"/>
                    </a:cubicBezTo>
                    <a:cubicBezTo>
                      <a:pt x="24670" y="71407"/>
                      <a:pt x="24670" y="64816"/>
                      <a:pt x="24670" y="57284"/>
                    </a:cubicBezTo>
                    <a:cubicBezTo>
                      <a:pt x="24670" y="50693"/>
                      <a:pt x="24670" y="43161"/>
                      <a:pt x="24670" y="36570"/>
                    </a:cubicBezTo>
                    <a:cubicBezTo>
                      <a:pt x="24670" y="33745"/>
                      <a:pt x="25619" y="30921"/>
                      <a:pt x="27517" y="29037"/>
                    </a:cubicBezTo>
                    <a:cubicBezTo>
                      <a:pt x="35107" y="18680"/>
                      <a:pt x="57880" y="15856"/>
                      <a:pt x="67368" y="30921"/>
                    </a:cubicBezTo>
                    <a:cubicBezTo>
                      <a:pt x="70215" y="34687"/>
                      <a:pt x="72113" y="39395"/>
                      <a:pt x="72113" y="44102"/>
                    </a:cubicBezTo>
                    <a:cubicBezTo>
                      <a:pt x="74010" y="56342"/>
                      <a:pt x="74010" y="67641"/>
                      <a:pt x="70215" y="7799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422;p64">
                <a:extLst>
                  <a:ext uri="{FF2B5EF4-FFF2-40B4-BE49-F238E27FC236}">
                    <a16:creationId xmlns:a16="http://schemas.microsoft.com/office/drawing/2014/main" id="{2C7D7BEE-B764-9BF2-04CE-022588622050}"/>
                  </a:ext>
                </a:extLst>
              </p:cNvPr>
              <p:cNvSpPr/>
              <p:nvPr/>
            </p:nvSpPr>
            <p:spPr>
              <a:xfrm>
                <a:off x="4728968" y="1300349"/>
                <a:ext cx="108161" cy="174626"/>
              </a:xfrm>
              <a:custGeom>
                <a:avLst/>
                <a:gdLst/>
                <a:ahLst/>
                <a:cxnLst/>
                <a:rect l="l" t="t" r="r" b="b"/>
                <a:pathLst>
                  <a:path w="98727" h="159394" extrusionOk="0">
                    <a:moveTo>
                      <a:pt x="94885" y="0"/>
                    </a:move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4010" y="53668"/>
                      <a:pt x="73061" y="55552"/>
                    </a:cubicBezTo>
                    <a:cubicBezTo>
                      <a:pt x="72113" y="55552"/>
                      <a:pt x="71164" y="55552"/>
                      <a:pt x="71164" y="54610"/>
                    </a:cubicBezTo>
                    <a:cubicBezTo>
                      <a:pt x="50289" y="37662"/>
                      <a:pt x="22772" y="42370"/>
                      <a:pt x="8540" y="64967"/>
                    </a:cubicBezTo>
                    <a:cubicBezTo>
                      <a:pt x="6642" y="68733"/>
                      <a:pt x="4744" y="72499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6168"/>
                      <a:pt x="5693" y="134642"/>
                      <a:pt x="11386" y="143116"/>
                    </a:cubicBezTo>
                    <a:cubicBezTo>
                      <a:pt x="27517" y="164772"/>
                      <a:pt x="57880" y="162888"/>
                      <a:pt x="72113" y="148765"/>
                    </a:cubicBezTo>
                    <a:cubicBezTo>
                      <a:pt x="73061" y="147824"/>
                      <a:pt x="73061" y="146882"/>
                      <a:pt x="74959" y="147824"/>
                    </a:cubicBezTo>
                    <a:cubicBezTo>
                      <a:pt x="74959" y="149707"/>
                      <a:pt x="74959" y="151590"/>
                      <a:pt x="75908" y="154414"/>
                    </a:cubicBezTo>
                    <a:cubicBezTo>
                      <a:pt x="75908" y="157239"/>
                      <a:pt x="76857" y="158181"/>
                      <a:pt x="79703" y="158181"/>
                    </a:cubicBezTo>
                    <a:cubicBezTo>
                      <a:pt x="84448" y="158181"/>
                      <a:pt x="88243" y="158181"/>
                      <a:pt x="92987" y="158181"/>
                    </a:cubicBezTo>
                    <a:cubicBezTo>
                      <a:pt x="99629" y="158181"/>
                      <a:pt x="98680" y="159122"/>
                      <a:pt x="98680" y="152531"/>
                    </a:cubicBezTo>
                    <a:cubicBezTo>
                      <a:pt x="98680" y="104512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4708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0215" y="128993"/>
                    </a:moveTo>
                    <a:cubicBezTo>
                      <a:pt x="61675" y="141233"/>
                      <a:pt x="37954" y="143116"/>
                      <a:pt x="29414" y="125226"/>
                    </a:cubicBezTo>
                    <a:cubicBezTo>
                      <a:pt x="26568" y="119577"/>
                      <a:pt x="25619" y="113928"/>
                      <a:pt x="25619" y="107337"/>
                    </a:cubicBezTo>
                    <a:cubicBezTo>
                      <a:pt x="24670" y="97921"/>
                      <a:pt x="25619" y="88506"/>
                      <a:pt x="29414" y="79090"/>
                    </a:cubicBezTo>
                    <a:cubicBezTo>
                      <a:pt x="37954" y="60259"/>
                      <a:pt x="62624" y="63084"/>
                      <a:pt x="71164" y="75324"/>
                    </a:cubicBezTo>
                    <a:cubicBezTo>
                      <a:pt x="73061" y="77207"/>
                      <a:pt x="74010" y="80032"/>
                      <a:pt x="74010" y="82857"/>
                    </a:cubicBezTo>
                    <a:cubicBezTo>
                      <a:pt x="74010" y="89447"/>
                      <a:pt x="74010" y="96038"/>
                      <a:pt x="74010" y="102629"/>
                    </a:cubicBezTo>
                    <a:cubicBezTo>
                      <a:pt x="74010" y="109220"/>
                      <a:pt x="74010" y="114869"/>
                      <a:pt x="74010" y="121460"/>
                    </a:cubicBezTo>
                    <a:cubicBezTo>
                      <a:pt x="73061" y="124285"/>
                      <a:pt x="72113" y="126168"/>
                      <a:pt x="70215" y="1289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" name="Google Shape;423;p64">
                <a:extLst>
                  <a:ext uri="{FF2B5EF4-FFF2-40B4-BE49-F238E27FC236}">
                    <a16:creationId xmlns:a16="http://schemas.microsoft.com/office/drawing/2014/main" id="{5F43ACAE-83A7-A81A-F654-254AC07DB232}"/>
                  </a:ext>
                </a:extLst>
              </p:cNvPr>
              <p:cNvSpPr/>
              <p:nvPr/>
            </p:nvSpPr>
            <p:spPr>
              <a:xfrm>
                <a:off x="3216462" y="1300349"/>
                <a:ext cx="108110" cy="174076"/>
              </a:xfrm>
              <a:custGeom>
                <a:avLst/>
                <a:gdLst/>
                <a:ahLst/>
                <a:cxnLst/>
                <a:rect l="l" t="t" r="r" b="b"/>
                <a:pathLst>
                  <a:path w="98680" h="158892" extrusionOk="0">
                    <a:moveTo>
                      <a:pt x="94885" y="0"/>
                    </a:moveTo>
                    <a:cubicBezTo>
                      <a:pt x="89192" y="0"/>
                      <a:pt x="83499" y="0"/>
                      <a:pt x="77806" y="0"/>
                    </a:cubicBezTo>
                    <a:cubicBezTo>
                      <a:pt x="74010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cubicBezTo>
                      <a:pt x="73061" y="51785"/>
                      <a:pt x="73061" y="53668"/>
                      <a:pt x="73061" y="54610"/>
                    </a:cubicBezTo>
                    <a:cubicBezTo>
                      <a:pt x="71164" y="55552"/>
                      <a:pt x="70215" y="53668"/>
                      <a:pt x="70215" y="53668"/>
                    </a:cubicBezTo>
                    <a:cubicBezTo>
                      <a:pt x="52187" y="38604"/>
                      <a:pt x="25619" y="42370"/>
                      <a:pt x="11386" y="61201"/>
                    </a:cubicBezTo>
                    <a:cubicBezTo>
                      <a:pt x="7591" y="65909"/>
                      <a:pt x="5693" y="70616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2847" y="126168"/>
                      <a:pt x="5693" y="136525"/>
                      <a:pt x="13284" y="144057"/>
                    </a:cubicBezTo>
                    <a:cubicBezTo>
                      <a:pt x="27517" y="161947"/>
                      <a:pt x="55033" y="163830"/>
                      <a:pt x="72113" y="148765"/>
                    </a:cubicBezTo>
                    <a:cubicBezTo>
                      <a:pt x="73061" y="147824"/>
                      <a:pt x="73061" y="146882"/>
                      <a:pt x="74959" y="146882"/>
                    </a:cubicBezTo>
                    <a:cubicBezTo>
                      <a:pt x="74959" y="148765"/>
                      <a:pt x="75908" y="151590"/>
                      <a:pt x="75908" y="154414"/>
                    </a:cubicBezTo>
                    <a:cubicBezTo>
                      <a:pt x="75908" y="156298"/>
                      <a:pt x="76857" y="157239"/>
                      <a:pt x="78755" y="157239"/>
                    </a:cubicBezTo>
                    <a:cubicBezTo>
                      <a:pt x="83499" y="157239"/>
                      <a:pt x="89192" y="157239"/>
                      <a:pt x="93936" y="157239"/>
                    </a:cubicBezTo>
                    <a:cubicBezTo>
                      <a:pt x="97732" y="157239"/>
                      <a:pt x="97732" y="157239"/>
                      <a:pt x="98680" y="153473"/>
                    </a:cubicBezTo>
                    <a:cubicBezTo>
                      <a:pt x="98680" y="152531"/>
                      <a:pt x="98680" y="151590"/>
                      <a:pt x="98680" y="151590"/>
                    </a:cubicBezTo>
                    <a:cubicBezTo>
                      <a:pt x="98680" y="103571"/>
                      <a:pt x="98680" y="55552"/>
                      <a:pt x="98680" y="7532"/>
                    </a:cubicBezTo>
                    <a:cubicBezTo>
                      <a:pt x="98680" y="6591"/>
                      <a:pt x="98680" y="5649"/>
                      <a:pt x="98680" y="3766"/>
                    </a:cubicBezTo>
                    <a:cubicBezTo>
                      <a:pt x="98680" y="942"/>
                      <a:pt x="97732" y="0"/>
                      <a:pt x="94885" y="0"/>
                    </a:cubicBezTo>
                    <a:moveTo>
                      <a:pt x="73061" y="101688"/>
                    </a:moveTo>
                    <a:cubicBezTo>
                      <a:pt x="73061" y="108278"/>
                      <a:pt x="73061" y="114869"/>
                      <a:pt x="73061" y="121460"/>
                    </a:cubicBezTo>
                    <a:cubicBezTo>
                      <a:pt x="73061" y="124285"/>
                      <a:pt x="72113" y="126168"/>
                      <a:pt x="71164" y="128051"/>
                    </a:cubicBezTo>
                    <a:cubicBezTo>
                      <a:pt x="62624" y="141233"/>
                      <a:pt x="37954" y="143116"/>
                      <a:pt x="29414" y="124285"/>
                    </a:cubicBezTo>
                    <a:cubicBezTo>
                      <a:pt x="26568" y="118636"/>
                      <a:pt x="25619" y="112986"/>
                      <a:pt x="25619" y="106395"/>
                    </a:cubicBezTo>
                    <a:cubicBezTo>
                      <a:pt x="25619" y="96980"/>
                      <a:pt x="25619" y="87564"/>
                      <a:pt x="29414" y="79090"/>
                    </a:cubicBezTo>
                    <a:cubicBezTo>
                      <a:pt x="37954" y="60259"/>
                      <a:pt x="62624" y="63084"/>
                      <a:pt x="71164" y="74383"/>
                    </a:cubicBezTo>
                    <a:cubicBezTo>
                      <a:pt x="73061" y="76266"/>
                      <a:pt x="74010" y="79090"/>
                      <a:pt x="74010" y="81915"/>
                    </a:cubicBezTo>
                    <a:cubicBezTo>
                      <a:pt x="73061" y="88506"/>
                      <a:pt x="73061" y="95097"/>
                      <a:pt x="73061" y="10168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424;p64">
                <a:extLst>
                  <a:ext uri="{FF2B5EF4-FFF2-40B4-BE49-F238E27FC236}">
                    <a16:creationId xmlns:a16="http://schemas.microsoft.com/office/drawing/2014/main" id="{D7B932E4-0B2A-DFDD-7A44-C1F030224DFF}"/>
                  </a:ext>
                </a:extLst>
              </p:cNvPr>
              <p:cNvSpPr/>
              <p:nvPr/>
            </p:nvSpPr>
            <p:spPr>
              <a:xfrm>
                <a:off x="4676992" y="1025963"/>
                <a:ext cx="107135" cy="174593"/>
              </a:xfrm>
              <a:custGeom>
                <a:avLst/>
                <a:gdLst/>
                <a:ahLst/>
                <a:cxnLst/>
                <a:rect l="l" t="t" r="r" b="b"/>
                <a:pathLst>
                  <a:path w="97790" h="159364" extrusionOk="0">
                    <a:moveTo>
                      <a:pt x="74010" y="146882"/>
                    </a:moveTo>
                    <a:cubicBezTo>
                      <a:pt x="74010" y="148765"/>
                      <a:pt x="74010" y="150648"/>
                      <a:pt x="74959" y="153473"/>
                    </a:cubicBezTo>
                    <a:cubicBezTo>
                      <a:pt x="74959" y="156298"/>
                      <a:pt x="75908" y="157239"/>
                      <a:pt x="78755" y="157239"/>
                    </a:cubicBezTo>
                    <a:cubicBezTo>
                      <a:pt x="83499" y="157239"/>
                      <a:pt x="88243" y="157239"/>
                      <a:pt x="92987" y="157239"/>
                    </a:cubicBezTo>
                    <a:cubicBezTo>
                      <a:pt x="98680" y="157239"/>
                      <a:pt x="97732" y="157239"/>
                      <a:pt x="97732" y="152531"/>
                    </a:cubicBezTo>
                    <a:cubicBezTo>
                      <a:pt x="97732" y="151590"/>
                      <a:pt x="97732" y="151590"/>
                      <a:pt x="97732" y="150648"/>
                    </a:cubicBezTo>
                    <a:cubicBezTo>
                      <a:pt x="97732" y="102629"/>
                      <a:pt x="97732" y="54610"/>
                      <a:pt x="97732" y="6591"/>
                    </a:cubicBezTo>
                    <a:cubicBezTo>
                      <a:pt x="97732" y="5649"/>
                      <a:pt x="97732" y="4708"/>
                      <a:pt x="97732" y="2825"/>
                    </a:cubicBezTo>
                    <a:cubicBezTo>
                      <a:pt x="97732" y="0"/>
                      <a:pt x="96783" y="0"/>
                      <a:pt x="94885" y="0"/>
                    </a:cubicBezTo>
                    <a:cubicBezTo>
                      <a:pt x="89192" y="0"/>
                      <a:pt x="82550" y="0"/>
                      <a:pt x="76857" y="0"/>
                    </a:cubicBezTo>
                    <a:cubicBezTo>
                      <a:pt x="73061" y="0"/>
                      <a:pt x="73061" y="0"/>
                      <a:pt x="73061" y="4708"/>
                    </a:cubicBezTo>
                    <a:cubicBezTo>
                      <a:pt x="73061" y="19773"/>
                      <a:pt x="73061" y="34837"/>
                      <a:pt x="73061" y="49902"/>
                    </a:cubicBezTo>
                    <a:lnTo>
                      <a:pt x="73061" y="56493"/>
                    </a:lnTo>
                    <a:cubicBezTo>
                      <a:pt x="70215" y="54610"/>
                      <a:pt x="68317" y="52727"/>
                      <a:pt x="66420" y="50844"/>
                    </a:cubicBezTo>
                    <a:cubicBezTo>
                      <a:pt x="53136" y="41428"/>
                      <a:pt x="28466" y="41428"/>
                      <a:pt x="14233" y="57435"/>
                    </a:cubicBezTo>
                    <a:cubicBezTo>
                      <a:pt x="9489" y="63084"/>
                      <a:pt x="5693" y="68733"/>
                      <a:pt x="3795" y="76266"/>
                    </a:cubicBezTo>
                    <a:cubicBezTo>
                      <a:pt x="0" y="89447"/>
                      <a:pt x="-949" y="102629"/>
                      <a:pt x="949" y="115811"/>
                    </a:cubicBezTo>
                    <a:cubicBezTo>
                      <a:pt x="1898" y="125226"/>
                      <a:pt x="4744" y="133700"/>
                      <a:pt x="10437" y="141233"/>
                    </a:cubicBezTo>
                    <a:cubicBezTo>
                      <a:pt x="16130" y="149707"/>
                      <a:pt x="23721" y="156298"/>
                      <a:pt x="34159" y="158181"/>
                    </a:cubicBezTo>
                    <a:cubicBezTo>
                      <a:pt x="48391" y="161005"/>
                      <a:pt x="61675" y="159122"/>
                      <a:pt x="73061" y="148765"/>
                    </a:cubicBezTo>
                    <a:cubicBezTo>
                      <a:pt x="72113" y="147824"/>
                      <a:pt x="72113" y="146882"/>
                      <a:pt x="74010" y="146882"/>
                    </a:cubicBezTo>
                    <a:moveTo>
                      <a:pt x="28466" y="124285"/>
                    </a:moveTo>
                    <a:cubicBezTo>
                      <a:pt x="25619" y="118636"/>
                      <a:pt x="24670" y="112986"/>
                      <a:pt x="24670" y="106395"/>
                    </a:cubicBezTo>
                    <a:cubicBezTo>
                      <a:pt x="23721" y="96980"/>
                      <a:pt x="24670" y="87564"/>
                      <a:pt x="28466" y="78149"/>
                    </a:cubicBezTo>
                    <a:cubicBezTo>
                      <a:pt x="37005" y="59318"/>
                      <a:pt x="61675" y="62142"/>
                      <a:pt x="69266" y="73441"/>
                    </a:cubicBezTo>
                    <a:cubicBezTo>
                      <a:pt x="71164" y="76266"/>
                      <a:pt x="72113" y="78149"/>
                      <a:pt x="72113" y="81915"/>
                    </a:cubicBezTo>
                    <a:cubicBezTo>
                      <a:pt x="72113" y="88506"/>
                      <a:pt x="72113" y="95097"/>
                      <a:pt x="72113" y="101688"/>
                    </a:cubicBezTo>
                    <a:cubicBezTo>
                      <a:pt x="72113" y="108278"/>
                      <a:pt x="72113" y="114869"/>
                      <a:pt x="72113" y="120519"/>
                    </a:cubicBezTo>
                    <a:cubicBezTo>
                      <a:pt x="72113" y="123343"/>
                      <a:pt x="71164" y="125226"/>
                      <a:pt x="70215" y="128051"/>
                    </a:cubicBezTo>
                    <a:cubicBezTo>
                      <a:pt x="61675" y="140291"/>
                      <a:pt x="37005" y="143116"/>
                      <a:pt x="28466" y="12428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425;p64">
                <a:extLst>
                  <a:ext uri="{FF2B5EF4-FFF2-40B4-BE49-F238E27FC236}">
                    <a16:creationId xmlns:a16="http://schemas.microsoft.com/office/drawing/2014/main" id="{59D72F80-3188-B658-F85D-0E64A5CFF0F9}"/>
                  </a:ext>
                </a:extLst>
              </p:cNvPr>
              <p:cNvSpPr/>
              <p:nvPr/>
            </p:nvSpPr>
            <p:spPr>
              <a:xfrm>
                <a:off x="3535052" y="1308601"/>
                <a:ext cx="131522" cy="167236"/>
              </a:xfrm>
              <a:custGeom>
                <a:avLst/>
                <a:gdLst/>
                <a:ahLst/>
                <a:cxnLst/>
                <a:rect l="l" t="t" r="r" b="b"/>
                <a:pathLst>
                  <a:path w="120050" h="152649" extrusionOk="0">
                    <a:moveTo>
                      <a:pt x="102972" y="100746"/>
                    </a:moveTo>
                    <a:cubicBezTo>
                      <a:pt x="100125" y="100746"/>
                      <a:pt x="96330" y="99804"/>
                      <a:pt x="94432" y="101688"/>
                    </a:cubicBezTo>
                    <a:cubicBezTo>
                      <a:pt x="92534" y="102629"/>
                      <a:pt x="93483" y="106395"/>
                      <a:pt x="92534" y="109220"/>
                    </a:cubicBezTo>
                    <a:cubicBezTo>
                      <a:pt x="91585" y="112045"/>
                      <a:pt x="90637" y="113928"/>
                      <a:pt x="89688" y="116752"/>
                    </a:cubicBezTo>
                    <a:cubicBezTo>
                      <a:pt x="86841" y="122402"/>
                      <a:pt x="82097" y="127109"/>
                      <a:pt x="76404" y="128993"/>
                    </a:cubicBezTo>
                    <a:cubicBezTo>
                      <a:pt x="56478" y="134642"/>
                      <a:pt x="35603" y="131817"/>
                      <a:pt x="28961" y="103571"/>
                    </a:cubicBezTo>
                    <a:cubicBezTo>
                      <a:pt x="28961" y="103571"/>
                      <a:pt x="28961" y="102629"/>
                      <a:pt x="28961" y="102629"/>
                    </a:cubicBezTo>
                    <a:cubicBezTo>
                      <a:pt x="26115" y="88506"/>
                      <a:pt x="26115" y="73441"/>
                      <a:pt x="27064" y="59318"/>
                    </a:cubicBezTo>
                    <a:cubicBezTo>
                      <a:pt x="27064" y="54610"/>
                      <a:pt x="28012" y="49902"/>
                      <a:pt x="29910" y="46136"/>
                    </a:cubicBezTo>
                    <a:cubicBezTo>
                      <a:pt x="36552" y="25422"/>
                      <a:pt x="51734" y="18831"/>
                      <a:pt x="71660" y="21656"/>
                    </a:cubicBezTo>
                    <a:cubicBezTo>
                      <a:pt x="83046" y="23539"/>
                      <a:pt x="89688" y="30130"/>
                      <a:pt x="92534" y="40487"/>
                    </a:cubicBezTo>
                    <a:cubicBezTo>
                      <a:pt x="93483" y="43311"/>
                      <a:pt x="93483" y="46136"/>
                      <a:pt x="94432" y="48961"/>
                    </a:cubicBezTo>
                    <a:cubicBezTo>
                      <a:pt x="94432" y="49902"/>
                      <a:pt x="95381" y="50844"/>
                      <a:pt x="96330" y="50844"/>
                    </a:cubicBezTo>
                    <a:cubicBezTo>
                      <a:pt x="103921" y="50844"/>
                      <a:pt x="112460" y="50844"/>
                      <a:pt x="120051" y="50844"/>
                    </a:cubicBezTo>
                    <a:cubicBezTo>
                      <a:pt x="120051" y="31071"/>
                      <a:pt x="107716" y="12240"/>
                      <a:pt x="88739" y="4708"/>
                    </a:cubicBezTo>
                    <a:cubicBezTo>
                      <a:pt x="80199" y="942"/>
                      <a:pt x="71660" y="0"/>
                      <a:pt x="62171" y="0"/>
                    </a:cubicBezTo>
                    <a:cubicBezTo>
                      <a:pt x="33706" y="0"/>
                      <a:pt x="12831" y="15065"/>
                      <a:pt x="4291" y="42370"/>
                    </a:cubicBezTo>
                    <a:cubicBezTo>
                      <a:pt x="-453" y="58376"/>
                      <a:pt x="-453" y="74383"/>
                      <a:pt x="496" y="90389"/>
                    </a:cubicBezTo>
                    <a:cubicBezTo>
                      <a:pt x="496" y="96038"/>
                      <a:pt x="1445" y="101688"/>
                      <a:pt x="3342" y="107337"/>
                    </a:cubicBezTo>
                    <a:cubicBezTo>
                      <a:pt x="9035" y="128051"/>
                      <a:pt x="21371" y="143116"/>
                      <a:pt x="42245" y="149707"/>
                    </a:cubicBezTo>
                    <a:cubicBezTo>
                      <a:pt x="58376" y="154414"/>
                      <a:pt x="73557" y="153473"/>
                      <a:pt x="88739" y="146882"/>
                    </a:cubicBezTo>
                    <a:cubicBezTo>
                      <a:pt x="106767" y="139350"/>
                      <a:pt x="120051" y="120519"/>
                      <a:pt x="120051" y="101688"/>
                    </a:cubicBezTo>
                    <a:cubicBezTo>
                      <a:pt x="114358" y="100746"/>
                      <a:pt x="108665" y="100746"/>
                      <a:pt x="102972" y="10074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426;p64">
                <a:extLst>
                  <a:ext uri="{FF2B5EF4-FFF2-40B4-BE49-F238E27FC236}">
                    <a16:creationId xmlns:a16="http://schemas.microsoft.com/office/drawing/2014/main" id="{667F575B-5301-B5D3-BF78-E27A12D57974}"/>
                  </a:ext>
                </a:extLst>
              </p:cNvPr>
              <p:cNvSpPr/>
              <p:nvPr/>
            </p:nvSpPr>
            <p:spPr>
              <a:xfrm>
                <a:off x="3232834" y="1031931"/>
                <a:ext cx="131898" cy="167585"/>
              </a:xfrm>
              <a:custGeom>
                <a:avLst/>
                <a:gdLst/>
                <a:ahLst/>
                <a:cxnLst/>
                <a:rect l="l" t="t" r="r" b="b"/>
                <a:pathLst>
                  <a:path w="120393" h="152967" extrusionOk="0">
                    <a:moveTo>
                      <a:pt x="99867" y="102830"/>
                    </a:moveTo>
                    <a:cubicBezTo>
                      <a:pt x="95122" y="102830"/>
                      <a:pt x="95122" y="102830"/>
                      <a:pt x="94173" y="107538"/>
                    </a:cubicBezTo>
                    <a:cubicBezTo>
                      <a:pt x="93225" y="110363"/>
                      <a:pt x="93225" y="112246"/>
                      <a:pt x="92276" y="115070"/>
                    </a:cubicBezTo>
                    <a:cubicBezTo>
                      <a:pt x="89429" y="123544"/>
                      <a:pt x="82787" y="129194"/>
                      <a:pt x="74248" y="131077"/>
                    </a:cubicBezTo>
                    <a:cubicBezTo>
                      <a:pt x="69503" y="132018"/>
                      <a:pt x="64759" y="132018"/>
                      <a:pt x="60015" y="132018"/>
                    </a:cubicBezTo>
                    <a:cubicBezTo>
                      <a:pt x="49577" y="132018"/>
                      <a:pt x="41038" y="126369"/>
                      <a:pt x="35345" y="117895"/>
                    </a:cubicBezTo>
                    <a:cubicBezTo>
                      <a:pt x="32498" y="113187"/>
                      <a:pt x="30600" y="107538"/>
                      <a:pt x="29652" y="100947"/>
                    </a:cubicBezTo>
                    <a:cubicBezTo>
                      <a:pt x="26805" y="86824"/>
                      <a:pt x="27754" y="71759"/>
                      <a:pt x="28703" y="57636"/>
                    </a:cubicBezTo>
                    <a:cubicBezTo>
                      <a:pt x="29652" y="51045"/>
                      <a:pt x="30600" y="45396"/>
                      <a:pt x="34396" y="38805"/>
                    </a:cubicBezTo>
                    <a:cubicBezTo>
                      <a:pt x="38191" y="30331"/>
                      <a:pt x="44833" y="24681"/>
                      <a:pt x="53373" y="22798"/>
                    </a:cubicBezTo>
                    <a:cubicBezTo>
                      <a:pt x="60964" y="20915"/>
                      <a:pt x="68554" y="20915"/>
                      <a:pt x="76145" y="22798"/>
                    </a:cubicBezTo>
                    <a:cubicBezTo>
                      <a:pt x="83736" y="24681"/>
                      <a:pt x="88480" y="29389"/>
                      <a:pt x="91327" y="35980"/>
                    </a:cubicBezTo>
                    <a:cubicBezTo>
                      <a:pt x="93225" y="39746"/>
                      <a:pt x="94173" y="43512"/>
                      <a:pt x="94173" y="47279"/>
                    </a:cubicBezTo>
                    <a:cubicBezTo>
                      <a:pt x="94173" y="50103"/>
                      <a:pt x="96071" y="51045"/>
                      <a:pt x="97969" y="51045"/>
                    </a:cubicBezTo>
                    <a:cubicBezTo>
                      <a:pt x="102713" y="51045"/>
                      <a:pt x="108406" y="51045"/>
                      <a:pt x="113150" y="51045"/>
                    </a:cubicBezTo>
                    <a:cubicBezTo>
                      <a:pt x="122639" y="51045"/>
                      <a:pt x="120741" y="51045"/>
                      <a:pt x="118844" y="43512"/>
                    </a:cubicBezTo>
                    <a:cubicBezTo>
                      <a:pt x="115048" y="22798"/>
                      <a:pt x="102713" y="8675"/>
                      <a:pt x="81838" y="2084"/>
                    </a:cubicBezTo>
                    <a:cubicBezTo>
                      <a:pt x="77094" y="1143"/>
                      <a:pt x="72350" y="201"/>
                      <a:pt x="68554" y="201"/>
                    </a:cubicBezTo>
                    <a:cubicBezTo>
                      <a:pt x="41987" y="-1682"/>
                      <a:pt x="17317" y="9617"/>
                      <a:pt x="5930" y="35980"/>
                    </a:cubicBezTo>
                    <a:cubicBezTo>
                      <a:pt x="3084" y="41629"/>
                      <a:pt x="2135" y="48220"/>
                      <a:pt x="1186" y="53870"/>
                    </a:cubicBezTo>
                    <a:cubicBezTo>
                      <a:pt x="-712" y="65168"/>
                      <a:pt x="237" y="77408"/>
                      <a:pt x="237" y="88707"/>
                    </a:cubicBezTo>
                    <a:cubicBezTo>
                      <a:pt x="237" y="97181"/>
                      <a:pt x="2135" y="105655"/>
                      <a:pt x="4981" y="113187"/>
                    </a:cubicBezTo>
                    <a:cubicBezTo>
                      <a:pt x="11623" y="132018"/>
                      <a:pt x="24907" y="145200"/>
                      <a:pt x="44833" y="150849"/>
                    </a:cubicBezTo>
                    <a:cubicBezTo>
                      <a:pt x="55271" y="153674"/>
                      <a:pt x="66657" y="153674"/>
                      <a:pt x="77094" y="150849"/>
                    </a:cubicBezTo>
                    <a:cubicBezTo>
                      <a:pt x="101764" y="146142"/>
                      <a:pt x="118844" y="127311"/>
                      <a:pt x="119792" y="101889"/>
                    </a:cubicBezTo>
                    <a:cubicBezTo>
                      <a:pt x="114099" y="102830"/>
                      <a:pt x="106508" y="102830"/>
                      <a:pt x="99867" y="10283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427;p64">
                <a:extLst>
                  <a:ext uri="{FF2B5EF4-FFF2-40B4-BE49-F238E27FC236}">
                    <a16:creationId xmlns:a16="http://schemas.microsoft.com/office/drawing/2014/main" id="{5B6A4560-9E72-F709-D7F1-828B4CBE2178}"/>
                  </a:ext>
                </a:extLst>
              </p:cNvPr>
              <p:cNvSpPr/>
              <p:nvPr/>
            </p:nvSpPr>
            <p:spPr>
              <a:xfrm>
                <a:off x="4860988" y="1349456"/>
                <a:ext cx="106031" cy="126427"/>
              </a:xfrm>
              <a:custGeom>
                <a:avLst/>
                <a:gdLst/>
                <a:ahLst/>
                <a:cxnLst/>
                <a:rect l="l" t="t" r="r" b="b"/>
                <a:pathLst>
                  <a:path w="96782" h="115399" extrusionOk="0">
                    <a:moveTo>
                      <a:pt x="92987" y="81344"/>
                    </a:moveTo>
                    <a:cubicBezTo>
                      <a:pt x="92987" y="67221"/>
                      <a:pt x="92987" y="52156"/>
                      <a:pt x="92987" y="38033"/>
                    </a:cubicBezTo>
                    <a:cubicBezTo>
                      <a:pt x="92987" y="20143"/>
                      <a:pt x="83499" y="7903"/>
                      <a:pt x="66420" y="2254"/>
                    </a:cubicBezTo>
                    <a:cubicBezTo>
                      <a:pt x="56931" y="-571"/>
                      <a:pt x="46494" y="-571"/>
                      <a:pt x="37005" y="1312"/>
                    </a:cubicBezTo>
                    <a:cubicBezTo>
                      <a:pt x="25619" y="3196"/>
                      <a:pt x="15182" y="7903"/>
                      <a:pt x="7591" y="18260"/>
                    </a:cubicBezTo>
                    <a:cubicBezTo>
                      <a:pt x="4744" y="22968"/>
                      <a:pt x="1898" y="27676"/>
                      <a:pt x="2847" y="34267"/>
                    </a:cubicBezTo>
                    <a:cubicBezTo>
                      <a:pt x="10437" y="34267"/>
                      <a:pt x="18028" y="34267"/>
                      <a:pt x="25619" y="34267"/>
                    </a:cubicBezTo>
                    <a:cubicBezTo>
                      <a:pt x="27517" y="34267"/>
                      <a:pt x="27517" y="33325"/>
                      <a:pt x="28466" y="32384"/>
                    </a:cubicBezTo>
                    <a:cubicBezTo>
                      <a:pt x="28466" y="29559"/>
                      <a:pt x="30363" y="26734"/>
                      <a:pt x="32261" y="24851"/>
                    </a:cubicBezTo>
                    <a:cubicBezTo>
                      <a:pt x="39852" y="18260"/>
                      <a:pt x="48391" y="18260"/>
                      <a:pt x="56931" y="21085"/>
                    </a:cubicBezTo>
                    <a:cubicBezTo>
                      <a:pt x="65471" y="23910"/>
                      <a:pt x="67368" y="31442"/>
                      <a:pt x="67368" y="38974"/>
                    </a:cubicBezTo>
                    <a:cubicBezTo>
                      <a:pt x="67368" y="39916"/>
                      <a:pt x="67368" y="40858"/>
                      <a:pt x="67368" y="41799"/>
                    </a:cubicBezTo>
                    <a:cubicBezTo>
                      <a:pt x="67368" y="44624"/>
                      <a:pt x="66420" y="45565"/>
                      <a:pt x="63573" y="45565"/>
                    </a:cubicBezTo>
                    <a:cubicBezTo>
                      <a:pt x="56931" y="45565"/>
                      <a:pt x="50289" y="45565"/>
                      <a:pt x="43647" y="45565"/>
                    </a:cubicBezTo>
                    <a:cubicBezTo>
                      <a:pt x="35107" y="45565"/>
                      <a:pt x="25619" y="47448"/>
                      <a:pt x="18028" y="52156"/>
                    </a:cubicBezTo>
                    <a:cubicBezTo>
                      <a:pt x="5693" y="58747"/>
                      <a:pt x="0" y="69104"/>
                      <a:pt x="0" y="82286"/>
                    </a:cubicBezTo>
                    <a:cubicBezTo>
                      <a:pt x="0" y="95468"/>
                      <a:pt x="6642" y="104883"/>
                      <a:pt x="18028" y="110532"/>
                    </a:cubicBezTo>
                    <a:cubicBezTo>
                      <a:pt x="34159" y="118065"/>
                      <a:pt x="49340" y="117123"/>
                      <a:pt x="64522" y="105825"/>
                    </a:cubicBezTo>
                    <a:cubicBezTo>
                      <a:pt x="65471" y="104883"/>
                      <a:pt x="66420" y="103942"/>
                      <a:pt x="68317" y="103000"/>
                    </a:cubicBezTo>
                    <a:cubicBezTo>
                      <a:pt x="69266" y="104883"/>
                      <a:pt x="69266" y="107708"/>
                      <a:pt x="70215" y="109591"/>
                    </a:cubicBezTo>
                    <a:cubicBezTo>
                      <a:pt x="70215" y="111474"/>
                      <a:pt x="71164" y="112416"/>
                      <a:pt x="73061" y="112416"/>
                    </a:cubicBezTo>
                    <a:cubicBezTo>
                      <a:pt x="80652" y="112416"/>
                      <a:pt x="88243" y="112416"/>
                      <a:pt x="96783" y="112416"/>
                    </a:cubicBezTo>
                    <a:cubicBezTo>
                      <a:pt x="96783" y="111474"/>
                      <a:pt x="96783" y="110532"/>
                      <a:pt x="96783" y="110532"/>
                    </a:cubicBezTo>
                    <a:cubicBezTo>
                      <a:pt x="92987" y="101117"/>
                      <a:pt x="92987" y="90760"/>
                      <a:pt x="92987" y="81344"/>
                    </a:cubicBezTo>
                    <a:moveTo>
                      <a:pt x="61675" y="87935"/>
                    </a:moveTo>
                    <a:cubicBezTo>
                      <a:pt x="55033" y="93584"/>
                      <a:pt x="46494" y="95468"/>
                      <a:pt x="37954" y="93584"/>
                    </a:cubicBezTo>
                    <a:cubicBezTo>
                      <a:pt x="31312" y="91701"/>
                      <a:pt x="27517" y="88877"/>
                      <a:pt x="25619" y="82286"/>
                    </a:cubicBezTo>
                    <a:cubicBezTo>
                      <a:pt x="24670" y="75695"/>
                      <a:pt x="25619" y="70046"/>
                      <a:pt x="31312" y="65338"/>
                    </a:cubicBezTo>
                    <a:cubicBezTo>
                      <a:pt x="35107" y="62513"/>
                      <a:pt x="39852" y="60630"/>
                      <a:pt x="45545" y="60630"/>
                    </a:cubicBezTo>
                    <a:cubicBezTo>
                      <a:pt x="52187" y="60630"/>
                      <a:pt x="57880" y="60630"/>
                      <a:pt x="64522" y="60630"/>
                    </a:cubicBezTo>
                    <a:cubicBezTo>
                      <a:pt x="66420" y="60630"/>
                      <a:pt x="67368" y="61572"/>
                      <a:pt x="67368" y="63455"/>
                    </a:cubicBezTo>
                    <a:cubicBezTo>
                      <a:pt x="67368" y="66279"/>
                      <a:pt x="67368" y="69104"/>
                      <a:pt x="67368" y="71929"/>
                    </a:cubicBezTo>
                    <a:cubicBezTo>
                      <a:pt x="67368" y="72870"/>
                      <a:pt x="67368" y="74753"/>
                      <a:pt x="67368" y="75695"/>
                    </a:cubicBezTo>
                    <a:cubicBezTo>
                      <a:pt x="69266" y="81344"/>
                      <a:pt x="65471" y="85111"/>
                      <a:pt x="61675" y="87935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428;p64">
                <a:extLst>
                  <a:ext uri="{FF2B5EF4-FFF2-40B4-BE49-F238E27FC236}">
                    <a16:creationId xmlns:a16="http://schemas.microsoft.com/office/drawing/2014/main" id="{06E66529-549F-E4D0-C78B-CF08E47C0D7C}"/>
                  </a:ext>
                </a:extLst>
              </p:cNvPr>
              <p:cNvSpPr/>
              <p:nvPr/>
            </p:nvSpPr>
            <p:spPr>
              <a:xfrm>
                <a:off x="4551436" y="1074664"/>
                <a:ext cx="106845" cy="126736"/>
              </a:xfrm>
              <a:custGeom>
                <a:avLst/>
                <a:gdLst/>
                <a:ahLst/>
                <a:cxnLst/>
                <a:rect l="l" t="t" r="r" b="b"/>
                <a:pathLst>
                  <a:path w="97525" h="115681" extrusionOk="0">
                    <a:moveTo>
                      <a:pt x="91832" y="69475"/>
                    </a:moveTo>
                    <a:cubicBezTo>
                      <a:pt x="91832" y="58176"/>
                      <a:pt x="91832" y="46878"/>
                      <a:pt x="91832" y="36521"/>
                    </a:cubicBezTo>
                    <a:cubicBezTo>
                      <a:pt x="91832" y="19573"/>
                      <a:pt x="82344" y="7333"/>
                      <a:pt x="66213" y="2625"/>
                    </a:cubicBezTo>
                    <a:cubicBezTo>
                      <a:pt x="52929" y="-1141"/>
                      <a:pt x="39645" y="-1141"/>
                      <a:pt x="26361" y="4508"/>
                    </a:cubicBezTo>
                    <a:cubicBezTo>
                      <a:pt x="18771" y="7333"/>
                      <a:pt x="11180" y="12040"/>
                      <a:pt x="6436" y="19573"/>
                    </a:cubicBezTo>
                    <a:cubicBezTo>
                      <a:pt x="3589" y="24281"/>
                      <a:pt x="1691" y="28988"/>
                      <a:pt x="1691" y="34638"/>
                    </a:cubicBezTo>
                    <a:cubicBezTo>
                      <a:pt x="9282" y="34638"/>
                      <a:pt x="16873" y="34638"/>
                      <a:pt x="24464" y="34638"/>
                    </a:cubicBezTo>
                    <a:cubicBezTo>
                      <a:pt x="26361" y="34638"/>
                      <a:pt x="26361" y="32754"/>
                      <a:pt x="27310" y="31813"/>
                    </a:cubicBezTo>
                    <a:cubicBezTo>
                      <a:pt x="28259" y="26164"/>
                      <a:pt x="32055" y="23339"/>
                      <a:pt x="37748" y="21456"/>
                    </a:cubicBezTo>
                    <a:cubicBezTo>
                      <a:pt x="53878" y="14865"/>
                      <a:pt x="67162" y="24281"/>
                      <a:pt x="67162" y="41228"/>
                    </a:cubicBezTo>
                    <a:cubicBezTo>
                      <a:pt x="67162" y="42170"/>
                      <a:pt x="67162" y="42170"/>
                      <a:pt x="67162" y="43112"/>
                    </a:cubicBezTo>
                    <a:cubicBezTo>
                      <a:pt x="67162" y="44995"/>
                      <a:pt x="66213" y="45936"/>
                      <a:pt x="64315" y="45936"/>
                    </a:cubicBezTo>
                    <a:cubicBezTo>
                      <a:pt x="59571" y="45936"/>
                      <a:pt x="54827" y="45936"/>
                      <a:pt x="50083" y="45936"/>
                    </a:cubicBezTo>
                    <a:cubicBezTo>
                      <a:pt x="38697" y="45936"/>
                      <a:pt x="27310" y="47819"/>
                      <a:pt x="16873" y="53469"/>
                    </a:cubicBezTo>
                    <a:cubicBezTo>
                      <a:pt x="-4002" y="63826"/>
                      <a:pt x="-6848" y="96780"/>
                      <a:pt x="15924" y="109962"/>
                    </a:cubicBezTo>
                    <a:cubicBezTo>
                      <a:pt x="30157" y="118436"/>
                      <a:pt x="50083" y="117494"/>
                      <a:pt x="63367" y="107137"/>
                    </a:cubicBezTo>
                    <a:cubicBezTo>
                      <a:pt x="64315" y="106196"/>
                      <a:pt x="66213" y="104312"/>
                      <a:pt x="68111" y="104312"/>
                    </a:cubicBezTo>
                    <a:cubicBezTo>
                      <a:pt x="69060" y="106196"/>
                      <a:pt x="69060" y="109020"/>
                      <a:pt x="70009" y="110903"/>
                    </a:cubicBezTo>
                    <a:cubicBezTo>
                      <a:pt x="70009" y="112786"/>
                      <a:pt x="71906" y="113728"/>
                      <a:pt x="73804" y="113728"/>
                    </a:cubicBezTo>
                    <a:cubicBezTo>
                      <a:pt x="81395" y="113728"/>
                      <a:pt x="88986" y="113728"/>
                      <a:pt x="97525" y="113728"/>
                    </a:cubicBezTo>
                    <a:cubicBezTo>
                      <a:pt x="90883" y="97722"/>
                      <a:pt x="91832" y="83598"/>
                      <a:pt x="91832" y="69475"/>
                    </a:cubicBezTo>
                    <a:moveTo>
                      <a:pt x="59571" y="89248"/>
                    </a:moveTo>
                    <a:cubicBezTo>
                      <a:pt x="52929" y="93955"/>
                      <a:pt x="46287" y="95838"/>
                      <a:pt x="38697" y="93955"/>
                    </a:cubicBezTo>
                    <a:cubicBezTo>
                      <a:pt x="32055" y="93014"/>
                      <a:pt x="27310" y="89248"/>
                      <a:pt x="25413" y="82657"/>
                    </a:cubicBezTo>
                    <a:cubicBezTo>
                      <a:pt x="23515" y="76066"/>
                      <a:pt x="25413" y="69475"/>
                      <a:pt x="31106" y="65709"/>
                    </a:cubicBezTo>
                    <a:cubicBezTo>
                      <a:pt x="33952" y="62884"/>
                      <a:pt x="38697" y="61943"/>
                      <a:pt x="42492" y="61001"/>
                    </a:cubicBezTo>
                    <a:cubicBezTo>
                      <a:pt x="50083" y="60059"/>
                      <a:pt x="56725" y="60059"/>
                      <a:pt x="64315" y="60059"/>
                    </a:cubicBezTo>
                    <a:cubicBezTo>
                      <a:pt x="66213" y="60059"/>
                      <a:pt x="67162" y="61001"/>
                      <a:pt x="67162" y="62884"/>
                    </a:cubicBezTo>
                    <a:cubicBezTo>
                      <a:pt x="67162" y="65709"/>
                      <a:pt x="67162" y="68533"/>
                      <a:pt x="67162" y="71358"/>
                    </a:cubicBezTo>
                    <a:cubicBezTo>
                      <a:pt x="67162" y="72300"/>
                      <a:pt x="67162" y="74183"/>
                      <a:pt x="67162" y="75124"/>
                    </a:cubicBezTo>
                    <a:cubicBezTo>
                      <a:pt x="68111" y="81715"/>
                      <a:pt x="64315" y="85481"/>
                      <a:pt x="59571" y="892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429;p64">
                <a:extLst>
                  <a:ext uri="{FF2B5EF4-FFF2-40B4-BE49-F238E27FC236}">
                    <a16:creationId xmlns:a16="http://schemas.microsoft.com/office/drawing/2014/main" id="{0051FE86-DE93-5CC4-5A34-D63F74C1E32C}"/>
                  </a:ext>
                </a:extLst>
              </p:cNvPr>
              <p:cNvSpPr/>
              <p:nvPr/>
            </p:nvSpPr>
            <p:spPr>
              <a:xfrm>
                <a:off x="3766320" y="1075152"/>
                <a:ext cx="110239" cy="125281"/>
              </a:xfrm>
              <a:custGeom>
                <a:avLst/>
                <a:gdLst/>
                <a:ahLst/>
                <a:cxnLst/>
                <a:rect l="l" t="t" r="r" b="b"/>
                <a:pathLst>
                  <a:path w="100623" h="114353" extrusionOk="0">
                    <a:moveTo>
                      <a:pt x="74055" y="111398"/>
                    </a:moveTo>
                    <a:cubicBezTo>
                      <a:pt x="83544" y="108574"/>
                      <a:pt x="91135" y="103866"/>
                      <a:pt x="96828" y="96334"/>
                    </a:cubicBezTo>
                    <a:cubicBezTo>
                      <a:pt x="97777" y="94451"/>
                      <a:pt x="98725" y="93509"/>
                      <a:pt x="96828" y="91626"/>
                    </a:cubicBezTo>
                    <a:cubicBezTo>
                      <a:pt x="93032" y="87860"/>
                      <a:pt x="89237" y="85035"/>
                      <a:pt x="85442" y="81269"/>
                    </a:cubicBezTo>
                    <a:cubicBezTo>
                      <a:pt x="74055" y="93509"/>
                      <a:pt x="60771" y="98217"/>
                      <a:pt x="44641" y="92567"/>
                    </a:cubicBezTo>
                    <a:cubicBezTo>
                      <a:pt x="33255" y="87860"/>
                      <a:pt x="28510" y="78444"/>
                      <a:pt x="26613" y="66204"/>
                    </a:cubicBezTo>
                    <a:cubicBezTo>
                      <a:pt x="28510" y="65262"/>
                      <a:pt x="30408" y="65262"/>
                      <a:pt x="33255" y="65262"/>
                    </a:cubicBezTo>
                    <a:cubicBezTo>
                      <a:pt x="53181" y="65262"/>
                      <a:pt x="74055" y="65262"/>
                      <a:pt x="93981" y="65262"/>
                    </a:cubicBezTo>
                    <a:cubicBezTo>
                      <a:pt x="94930" y="65262"/>
                      <a:pt x="96828" y="65262"/>
                      <a:pt x="97777" y="65262"/>
                    </a:cubicBezTo>
                    <a:cubicBezTo>
                      <a:pt x="99674" y="65262"/>
                      <a:pt x="100623" y="65262"/>
                      <a:pt x="100623" y="62438"/>
                    </a:cubicBezTo>
                    <a:cubicBezTo>
                      <a:pt x="100623" y="50198"/>
                      <a:pt x="100623" y="38899"/>
                      <a:pt x="95879" y="27600"/>
                    </a:cubicBezTo>
                    <a:cubicBezTo>
                      <a:pt x="91135" y="16302"/>
                      <a:pt x="83544" y="6886"/>
                      <a:pt x="71209" y="3120"/>
                    </a:cubicBezTo>
                    <a:cubicBezTo>
                      <a:pt x="61720" y="-646"/>
                      <a:pt x="52232" y="-646"/>
                      <a:pt x="42743" y="1237"/>
                    </a:cubicBezTo>
                    <a:cubicBezTo>
                      <a:pt x="22817" y="5003"/>
                      <a:pt x="10482" y="17243"/>
                      <a:pt x="3840" y="36074"/>
                    </a:cubicBezTo>
                    <a:cubicBezTo>
                      <a:pt x="-904" y="49256"/>
                      <a:pt x="-904" y="62438"/>
                      <a:pt x="1943" y="75620"/>
                    </a:cubicBezTo>
                    <a:cubicBezTo>
                      <a:pt x="5738" y="93509"/>
                      <a:pt x="17124" y="105749"/>
                      <a:pt x="35152" y="112340"/>
                    </a:cubicBezTo>
                    <a:cubicBezTo>
                      <a:pt x="48436" y="115165"/>
                      <a:pt x="61720" y="115165"/>
                      <a:pt x="74055" y="111398"/>
                    </a:cubicBezTo>
                    <a:moveTo>
                      <a:pt x="37050" y="24776"/>
                    </a:moveTo>
                    <a:cubicBezTo>
                      <a:pt x="49385" y="14419"/>
                      <a:pt x="68362" y="19126"/>
                      <a:pt x="73106" y="34191"/>
                    </a:cubicBezTo>
                    <a:cubicBezTo>
                      <a:pt x="74055" y="37957"/>
                      <a:pt x="75004" y="41724"/>
                      <a:pt x="75004" y="45490"/>
                    </a:cubicBezTo>
                    <a:lnTo>
                      <a:pt x="27562" y="45490"/>
                    </a:lnTo>
                    <a:cubicBezTo>
                      <a:pt x="28510" y="37957"/>
                      <a:pt x="31357" y="30425"/>
                      <a:pt x="37050" y="2477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430;p64">
                <a:extLst>
                  <a:ext uri="{FF2B5EF4-FFF2-40B4-BE49-F238E27FC236}">
                    <a16:creationId xmlns:a16="http://schemas.microsoft.com/office/drawing/2014/main" id="{08993EE5-51C6-0E30-0853-26A4736F0759}"/>
                  </a:ext>
                </a:extLst>
              </p:cNvPr>
              <p:cNvSpPr/>
              <p:nvPr/>
            </p:nvSpPr>
            <p:spPr>
              <a:xfrm>
                <a:off x="3348271" y="1349104"/>
                <a:ext cx="109359" cy="126997"/>
              </a:xfrm>
              <a:custGeom>
                <a:avLst/>
                <a:gdLst/>
                <a:ahLst/>
                <a:cxnLst/>
                <a:rect l="l" t="t" r="r" b="b"/>
                <a:pathLst>
                  <a:path w="99820" h="115920" extrusionOk="0">
                    <a:moveTo>
                      <a:pt x="71355" y="3516"/>
                    </a:moveTo>
                    <a:cubicBezTo>
                      <a:pt x="44787" y="-5899"/>
                      <a:pt x="15373" y="3516"/>
                      <a:pt x="4935" y="32704"/>
                    </a:cubicBezTo>
                    <a:cubicBezTo>
                      <a:pt x="-758" y="47769"/>
                      <a:pt x="-1707" y="63776"/>
                      <a:pt x="3038" y="79782"/>
                    </a:cubicBezTo>
                    <a:cubicBezTo>
                      <a:pt x="7782" y="94847"/>
                      <a:pt x="17270" y="106145"/>
                      <a:pt x="32452" y="111795"/>
                    </a:cubicBezTo>
                    <a:cubicBezTo>
                      <a:pt x="47634" y="117444"/>
                      <a:pt x="61866" y="117444"/>
                      <a:pt x="77048" y="110853"/>
                    </a:cubicBezTo>
                    <a:cubicBezTo>
                      <a:pt x="84639" y="108028"/>
                      <a:pt x="91281" y="103321"/>
                      <a:pt x="96025" y="96730"/>
                    </a:cubicBezTo>
                    <a:cubicBezTo>
                      <a:pt x="96974" y="95788"/>
                      <a:pt x="97923" y="94847"/>
                      <a:pt x="96025" y="92964"/>
                    </a:cubicBezTo>
                    <a:cubicBezTo>
                      <a:pt x="92230" y="89197"/>
                      <a:pt x="88434" y="85431"/>
                      <a:pt x="83690" y="81665"/>
                    </a:cubicBezTo>
                    <a:cubicBezTo>
                      <a:pt x="72304" y="93905"/>
                      <a:pt x="59020" y="98613"/>
                      <a:pt x="43838" y="92964"/>
                    </a:cubicBezTo>
                    <a:cubicBezTo>
                      <a:pt x="32452" y="88256"/>
                      <a:pt x="26759" y="78840"/>
                      <a:pt x="25810" y="66600"/>
                    </a:cubicBezTo>
                    <a:cubicBezTo>
                      <a:pt x="28657" y="65659"/>
                      <a:pt x="30554" y="65659"/>
                      <a:pt x="32452" y="65659"/>
                    </a:cubicBezTo>
                    <a:cubicBezTo>
                      <a:pt x="52378" y="65659"/>
                      <a:pt x="73253" y="65659"/>
                      <a:pt x="93178" y="65659"/>
                    </a:cubicBezTo>
                    <a:cubicBezTo>
                      <a:pt x="94127" y="65659"/>
                      <a:pt x="96025" y="65659"/>
                      <a:pt x="96974" y="65659"/>
                    </a:cubicBezTo>
                    <a:cubicBezTo>
                      <a:pt x="98872" y="65659"/>
                      <a:pt x="99820" y="65659"/>
                      <a:pt x="99820" y="63776"/>
                    </a:cubicBezTo>
                    <a:cubicBezTo>
                      <a:pt x="99820" y="50594"/>
                      <a:pt x="99820" y="38354"/>
                      <a:pt x="94127" y="26114"/>
                    </a:cubicBezTo>
                    <a:cubicBezTo>
                      <a:pt x="89383" y="14815"/>
                      <a:pt x="82741" y="7282"/>
                      <a:pt x="71355" y="3516"/>
                    </a:cubicBezTo>
                    <a:moveTo>
                      <a:pt x="65662" y="46828"/>
                    </a:moveTo>
                    <a:lnTo>
                      <a:pt x="32452" y="46828"/>
                    </a:lnTo>
                    <a:lnTo>
                      <a:pt x="26759" y="46828"/>
                    </a:lnTo>
                    <a:cubicBezTo>
                      <a:pt x="27708" y="40237"/>
                      <a:pt x="28657" y="35529"/>
                      <a:pt x="31503" y="30821"/>
                    </a:cubicBezTo>
                    <a:cubicBezTo>
                      <a:pt x="37196" y="22347"/>
                      <a:pt x="44787" y="19523"/>
                      <a:pt x="54276" y="20464"/>
                    </a:cubicBezTo>
                    <a:cubicBezTo>
                      <a:pt x="64713" y="21406"/>
                      <a:pt x="70406" y="27055"/>
                      <a:pt x="73253" y="37412"/>
                    </a:cubicBezTo>
                    <a:cubicBezTo>
                      <a:pt x="73253" y="37412"/>
                      <a:pt x="73253" y="37412"/>
                      <a:pt x="73253" y="38354"/>
                    </a:cubicBezTo>
                    <a:cubicBezTo>
                      <a:pt x="76099" y="46828"/>
                      <a:pt x="76099" y="46828"/>
                      <a:pt x="65662" y="4682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431;p64">
                <a:extLst>
                  <a:ext uri="{FF2B5EF4-FFF2-40B4-BE49-F238E27FC236}">
                    <a16:creationId xmlns:a16="http://schemas.microsoft.com/office/drawing/2014/main" id="{D3E371E0-68A4-7A3F-DC74-EE042D08EE5B}"/>
                  </a:ext>
                </a:extLst>
              </p:cNvPr>
              <p:cNvSpPr/>
              <p:nvPr/>
            </p:nvSpPr>
            <p:spPr>
              <a:xfrm>
                <a:off x="4152746" y="1349050"/>
                <a:ext cx="109475" cy="125432"/>
              </a:xfrm>
              <a:custGeom>
                <a:avLst/>
                <a:gdLst/>
                <a:ahLst/>
                <a:cxnLst/>
                <a:rect l="l" t="t" r="r" b="b"/>
                <a:pathLst>
                  <a:path w="99926" h="114491" extrusionOk="0">
                    <a:moveTo>
                      <a:pt x="68615" y="2625"/>
                    </a:moveTo>
                    <a:cubicBezTo>
                      <a:pt x="41098" y="-5849"/>
                      <a:pt x="12633" y="6391"/>
                      <a:pt x="3144" y="36521"/>
                    </a:cubicBezTo>
                    <a:cubicBezTo>
                      <a:pt x="-651" y="47819"/>
                      <a:pt x="-651" y="59118"/>
                      <a:pt x="1246" y="70416"/>
                    </a:cubicBezTo>
                    <a:cubicBezTo>
                      <a:pt x="4093" y="91131"/>
                      <a:pt x="16428" y="105254"/>
                      <a:pt x="36354" y="111845"/>
                    </a:cubicBezTo>
                    <a:cubicBezTo>
                      <a:pt x="46791" y="114669"/>
                      <a:pt x="57229" y="115611"/>
                      <a:pt x="67666" y="112786"/>
                    </a:cubicBezTo>
                    <a:cubicBezTo>
                      <a:pt x="79052" y="109962"/>
                      <a:pt x="88541" y="105254"/>
                      <a:pt x="96132" y="95838"/>
                    </a:cubicBezTo>
                    <a:cubicBezTo>
                      <a:pt x="97080" y="94897"/>
                      <a:pt x="98029" y="93014"/>
                      <a:pt x="96132" y="92072"/>
                    </a:cubicBezTo>
                    <a:cubicBezTo>
                      <a:pt x="92336" y="88306"/>
                      <a:pt x="88541" y="84540"/>
                      <a:pt x="84745" y="81715"/>
                    </a:cubicBezTo>
                    <a:cubicBezTo>
                      <a:pt x="83797" y="81715"/>
                      <a:pt x="83797" y="81715"/>
                      <a:pt x="83797" y="81715"/>
                    </a:cubicBezTo>
                    <a:cubicBezTo>
                      <a:pt x="82848" y="82657"/>
                      <a:pt x="82848" y="82657"/>
                      <a:pt x="81899" y="83598"/>
                    </a:cubicBezTo>
                    <a:cubicBezTo>
                      <a:pt x="75257" y="90189"/>
                      <a:pt x="67666" y="93955"/>
                      <a:pt x="59126" y="94897"/>
                    </a:cubicBezTo>
                    <a:cubicBezTo>
                      <a:pt x="42996" y="96780"/>
                      <a:pt x="28763" y="85481"/>
                      <a:pt x="26865" y="70416"/>
                    </a:cubicBezTo>
                    <a:cubicBezTo>
                      <a:pt x="25917" y="65709"/>
                      <a:pt x="25917" y="65709"/>
                      <a:pt x="30661" y="65709"/>
                    </a:cubicBezTo>
                    <a:cubicBezTo>
                      <a:pt x="38252" y="65709"/>
                      <a:pt x="45843" y="65709"/>
                      <a:pt x="53433" y="65709"/>
                    </a:cubicBezTo>
                    <a:cubicBezTo>
                      <a:pt x="67666" y="65709"/>
                      <a:pt x="81899" y="65709"/>
                      <a:pt x="96132" y="65709"/>
                    </a:cubicBezTo>
                    <a:cubicBezTo>
                      <a:pt x="99927" y="65709"/>
                      <a:pt x="99927" y="65709"/>
                      <a:pt x="99927" y="61001"/>
                    </a:cubicBezTo>
                    <a:cubicBezTo>
                      <a:pt x="99927" y="53468"/>
                      <a:pt x="99927" y="44994"/>
                      <a:pt x="98029" y="37462"/>
                    </a:cubicBezTo>
                    <a:cubicBezTo>
                      <a:pt x="94234" y="20514"/>
                      <a:pt x="85694" y="8274"/>
                      <a:pt x="68615" y="2625"/>
                    </a:cubicBezTo>
                    <a:moveTo>
                      <a:pt x="71461" y="46878"/>
                    </a:moveTo>
                    <a:cubicBezTo>
                      <a:pt x="61973" y="46878"/>
                      <a:pt x="52484" y="46878"/>
                      <a:pt x="42996" y="46878"/>
                    </a:cubicBezTo>
                    <a:cubicBezTo>
                      <a:pt x="37303" y="46878"/>
                      <a:pt x="32559" y="46878"/>
                      <a:pt x="25917" y="46878"/>
                    </a:cubicBezTo>
                    <a:cubicBezTo>
                      <a:pt x="26865" y="40287"/>
                      <a:pt x="28763" y="34637"/>
                      <a:pt x="31610" y="29930"/>
                    </a:cubicBezTo>
                    <a:cubicBezTo>
                      <a:pt x="37303" y="21456"/>
                      <a:pt x="45843" y="18631"/>
                      <a:pt x="55331" y="20514"/>
                    </a:cubicBezTo>
                    <a:cubicBezTo>
                      <a:pt x="64820" y="22397"/>
                      <a:pt x="70513" y="28047"/>
                      <a:pt x="72410" y="37462"/>
                    </a:cubicBezTo>
                    <a:cubicBezTo>
                      <a:pt x="73359" y="39345"/>
                      <a:pt x="73359" y="42170"/>
                      <a:pt x="73359" y="44053"/>
                    </a:cubicBezTo>
                    <a:cubicBezTo>
                      <a:pt x="74308" y="46878"/>
                      <a:pt x="73359" y="46878"/>
                      <a:pt x="71461" y="4687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432;p64">
                <a:extLst>
                  <a:ext uri="{FF2B5EF4-FFF2-40B4-BE49-F238E27FC236}">
                    <a16:creationId xmlns:a16="http://schemas.microsoft.com/office/drawing/2014/main" id="{6DE38868-A2FF-1596-9200-0D50D50D697D}"/>
                  </a:ext>
                </a:extLst>
              </p:cNvPr>
              <p:cNvSpPr/>
              <p:nvPr/>
            </p:nvSpPr>
            <p:spPr>
              <a:xfrm>
                <a:off x="3951009" y="1074445"/>
                <a:ext cx="11474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4734" h="113927" extrusionOk="0">
                    <a:moveTo>
                      <a:pt x="99041" y="86623"/>
                    </a:moveTo>
                    <a:cubicBezTo>
                      <a:pt x="103786" y="77207"/>
                      <a:pt x="104735" y="67792"/>
                      <a:pt x="104735" y="58376"/>
                    </a:cubicBezTo>
                    <a:cubicBezTo>
                      <a:pt x="104735" y="52727"/>
                      <a:pt x="104735" y="48019"/>
                      <a:pt x="103786" y="42370"/>
                    </a:cubicBezTo>
                    <a:cubicBezTo>
                      <a:pt x="99990" y="23539"/>
                      <a:pt x="89553" y="10357"/>
                      <a:pt x="71525" y="2825"/>
                    </a:cubicBezTo>
                    <a:cubicBezTo>
                      <a:pt x="63934" y="0"/>
                      <a:pt x="57292" y="0"/>
                      <a:pt x="49701" y="0"/>
                    </a:cubicBezTo>
                    <a:cubicBezTo>
                      <a:pt x="29775" y="942"/>
                      <a:pt x="14594" y="10357"/>
                      <a:pt x="6054" y="29188"/>
                    </a:cubicBezTo>
                    <a:cubicBezTo>
                      <a:pt x="-2486" y="48019"/>
                      <a:pt x="-1537" y="66850"/>
                      <a:pt x="6054" y="84740"/>
                    </a:cubicBezTo>
                    <a:cubicBezTo>
                      <a:pt x="11747" y="98863"/>
                      <a:pt x="23133" y="108278"/>
                      <a:pt x="38315" y="112045"/>
                    </a:cubicBezTo>
                    <a:cubicBezTo>
                      <a:pt x="44957" y="113928"/>
                      <a:pt x="51599" y="113928"/>
                      <a:pt x="58241" y="113928"/>
                    </a:cubicBezTo>
                    <a:cubicBezTo>
                      <a:pt x="76269" y="112986"/>
                      <a:pt x="90502" y="103571"/>
                      <a:pt x="99041" y="86623"/>
                    </a:cubicBezTo>
                    <a:moveTo>
                      <a:pt x="75320" y="80032"/>
                    </a:moveTo>
                    <a:cubicBezTo>
                      <a:pt x="69627" y="93214"/>
                      <a:pt x="57292" y="96980"/>
                      <a:pt x="44008" y="94155"/>
                    </a:cubicBezTo>
                    <a:cubicBezTo>
                      <a:pt x="38315" y="92272"/>
                      <a:pt x="34520" y="88506"/>
                      <a:pt x="30724" y="83798"/>
                    </a:cubicBezTo>
                    <a:cubicBezTo>
                      <a:pt x="27878" y="79090"/>
                      <a:pt x="25980" y="74383"/>
                      <a:pt x="25980" y="69675"/>
                    </a:cubicBezTo>
                    <a:cubicBezTo>
                      <a:pt x="25031" y="58376"/>
                      <a:pt x="25031" y="48019"/>
                      <a:pt x="28827" y="37662"/>
                    </a:cubicBezTo>
                    <a:cubicBezTo>
                      <a:pt x="34520" y="23539"/>
                      <a:pt x="47804" y="18831"/>
                      <a:pt x="60139" y="22597"/>
                    </a:cubicBezTo>
                    <a:cubicBezTo>
                      <a:pt x="66781" y="24480"/>
                      <a:pt x="70576" y="29188"/>
                      <a:pt x="74371" y="34837"/>
                    </a:cubicBezTo>
                    <a:cubicBezTo>
                      <a:pt x="79116" y="42370"/>
                      <a:pt x="79116" y="50844"/>
                      <a:pt x="79116" y="58376"/>
                    </a:cubicBezTo>
                    <a:cubicBezTo>
                      <a:pt x="79116" y="65909"/>
                      <a:pt x="78167" y="73441"/>
                      <a:pt x="75320" y="8003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33;p64">
                <a:extLst>
                  <a:ext uri="{FF2B5EF4-FFF2-40B4-BE49-F238E27FC236}">
                    <a16:creationId xmlns:a16="http://schemas.microsoft.com/office/drawing/2014/main" id="{C207DAA3-F68C-BB9F-B7DF-ABD29E01CA95}"/>
                  </a:ext>
                </a:extLst>
              </p:cNvPr>
              <p:cNvSpPr/>
              <p:nvPr/>
            </p:nvSpPr>
            <p:spPr>
              <a:xfrm>
                <a:off x="3684743" y="1349625"/>
                <a:ext cx="114890" cy="125287"/>
              </a:xfrm>
              <a:custGeom>
                <a:avLst/>
                <a:gdLst/>
                <a:ahLst/>
                <a:cxnLst/>
                <a:rect l="l" t="t" r="r" b="b"/>
                <a:pathLst>
                  <a:path w="104869" h="114359" extrusionOk="0">
                    <a:moveTo>
                      <a:pt x="104869" y="49177"/>
                    </a:moveTo>
                    <a:cubicBezTo>
                      <a:pt x="102972" y="22814"/>
                      <a:pt x="85892" y="2100"/>
                      <a:pt x="58376" y="216"/>
                    </a:cubicBezTo>
                    <a:cubicBezTo>
                      <a:pt x="35603" y="-1667"/>
                      <a:pt x="13780" y="8690"/>
                      <a:pt x="4291" y="33171"/>
                    </a:cubicBezTo>
                    <a:cubicBezTo>
                      <a:pt x="-453" y="44469"/>
                      <a:pt x="-453" y="56710"/>
                      <a:pt x="496" y="68950"/>
                    </a:cubicBezTo>
                    <a:cubicBezTo>
                      <a:pt x="3342" y="88722"/>
                      <a:pt x="16626" y="112261"/>
                      <a:pt x="46989" y="114144"/>
                    </a:cubicBezTo>
                    <a:cubicBezTo>
                      <a:pt x="69762" y="116027"/>
                      <a:pt x="92534" y="105670"/>
                      <a:pt x="101074" y="78365"/>
                    </a:cubicBezTo>
                    <a:cubicBezTo>
                      <a:pt x="102972" y="71774"/>
                      <a:pt x="103921" y="64242"/>
                      <a:pt x="103921" y="57651"/>
                    </a:cubicBezTo>
                    <a:cubicBezTo>
                      <a:pt x="104869" y="54826"/>
                      <a:pt x="104869" y="52002"/>
                      <a:pt x="104869" y="49177"/>
                    </a:cubicBezTo>
                    <a:moveTo>
                      <a:pt x="76404" y="77424"/>
                    </a:moveTo>
                    <a:cubicBezTo>
                      <a:pt x="71660" y="90605"/>
                      <a:pt x="60273" y="96255"/>
                      <a:pt x="46989" y="93430"/>
                    </a:cubicBezTo>
                    <a:cubicBezTo>
                      <a:pt x="39399" y="91547"/>
                      <a:pt x="33706" y="86839"/>
                      <a:pt x="29910" y="80248"/>
                    </a:cubicBezTo>
                    <a:cubicBezTo>
                      <a:pt x="26115" y="72716"/>
                      <a:pt x="25166" y="65183"/>
                      <a:pt x="25166" y="57651"/>
                    </a:cubicBezTo>
                    <a:cubicBezTo>
                      <a:pt x="25166" y="51060"/>
                      <a:pt x="26115" y="43528"/>
                      <a:pt x="28012" y="36937"/>
                    </a:cubicBezTo>
                    <a:cubicBezTo>
                      <a:pt x="31808" y="26580"/>
                      <a:pt x="40348" y="19989"/>
                      <a:pt x="50785" y="19989"/>
                    </a:cubicBezTo>
                    <a:cubicBezTo>
                      <a:pt x="61222" y="19989"/>
                      <a:pt x="69762" y="25638"/>
                      <a:pt x="74506" y="35995"/>
                    </a:cubicBezTo>
                    <a:cubicBezTo>
                      <a:pt x="77353" y="41645"/>
                      <a:pt x="78302" y="47294"/>
                      <a:pt x="78302" y="52943"/>
                    </a:cubicBezTo>
                    <a:cubicBezTo>
                      <a:pt x="80199" y="60476"/>
                      <a:pt x="79250" y="69891"/>
                      <a:pt x="76404" y="7742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434;p64">
                <a:extLst>
                  <a:ext uri="{FF2B5EF4-FFF2-40B4-BE49-F238E27FC236}">
                    <a16:creationId xmlns:a16="http://schemas.microsoft.com/office/drawing/2014/main" id="{9FA0D8DC-836C-AE3A-599C-48B90E747AB5}"/>
                  </a:ext>
                </a:extLst>
              </p:cNvPr>
              <p:cNvSpPr/>
              <p:nvPr/>
            </p:nvSpPr>
            <p:spPr>
              <a:xfrm>
                <a:off x="3383626" y="1074445"/>
                <a:ext cx="115722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628" h="113927" extrusionOk="0">
                    <a:moveTo>
                      <a:pt x="67550" y="1883"/>
                    </a:move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5422"/>
                    </a:cubicBezTo>
                    <a:cubicBezTo>
                      <a:pt x="2079" y="34837"/>
                      <a:pt x="-767" y="45194"/>
                      <a:pt x="182" y="56493"/>
                    </a:cubicBezTo>
                    <a:cubicBezTo>
                      <a:pt x="182" y="62142"/>
                      <a:pt x="182" y="67792"/>
                      <a:pt x="2079" y="73441"/>
                    </a:cubicBezTo>
                    <a:cubicBezTo>
                      <a:pt x="6824" y="93214"/>
                      <a:pt x="17261" y="106395"/>
                      <a:pt x="37187" y="112045"/>
                    </a:cubicBezTo>
                    <a:cubicBezTo>
                      <a:pt x="43829" y="113928"/>
                      <a:pt x="50471" y="113928"/>
                      <a:pt x="57113" y="113928"/>
                    </a:cubicBezTo>
                    <a:cubicBezTo>
                      <a:pt x="77039" y="112986"/>
                      <a:pt x="92220" y="103571"/>
                      <a:pt x="99811" y="84740"/>
                    </a:cubicBezTo>
                    <a:cubicBezTo>
                      <a:pt x="107402" y="66850"/>
                      <a:pt x="107402" y="48019"/>
                      <a:pt x="100760" y="30130"/>
                    </a:cubicBezTo>
                    <a:cubicBezTo>
                      <a:pt x="94118" y="16006"/>
                      <a:pt x="83681" y="6591"/>
                      <a:pt x="67550" y="1883"/>
                    </a:cubicBezTo>
                    <a:moveTo>
                      <a:pt x="79885" y="56493"/>
                    </a:move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8136" y="91331"/>
                      <a:pt x="33392" y="86623"/>
                      <a:pt x="30545" y="80032"/>
                    </a:cubicBezTo>
                    <a:cubicBezTo>
                      <a:pt x="27698" y="74383"/>
                      <a:pt x="26750" y="68733"/>
                      <a:pt x="26750" y="62142"/>
                    </a:cubicBezTo>
                    <a:cubicBezTo>
                      <a:pt x="26750" y="52727"/>
                      <a:pt x="26750" y="43311"/>
                      <a:pt x="30545" y="34837"/>
                    </a:cubicBezTo>
                    <a:cubicBezTo>
                      <a:pt x="36238" y="21656"/>
                      <a:pt x="49522" y="16948"/>
                      <a:pt x="61857" y="20714"/>
                    </a:cubicBezTo>
                    <a:cubicBezTo>
                      <a:pt x="68499" y="22597"/>
                      <a:pt x="73243" y="27305"/>
                      <a:pt x="76090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435;p64">
                <a:extLst>
                  <a:ext uri="{FF2B5EF4-FFF2-40B4-BE49-F238E27FC236}">
                    <a16:creationId xmlns:a16="http://schemas.microsoft.com/office/drawing/2014/main" id="{F42D5470-BFB0-35F9-5582-FEB728F21D14}"/>
                  </a:ext>
                </a:extLst>
              </p:cNvPr>
              <p:cNvSpPr/>
              <p:nvPr/>
            </p:nvSpPr>
            <p:spPr>
              <a:xfrm>
                <a:off x="4807773" y="1075475"/>
                <a:ext cx="115586" cy="124814"/>
              </a:xfrm>
              <a:custGeom>
                <a:avLst/>
                <a:gdLst/>
                <a:ahLst/>
                <a:cxnLst/>
                <a:rect l="l" t="t" r="r" b="b"/>
                <a:pathLst>
                  <a:path w="105504" h="113927" extrusionOk="0">
                    <a:moveTo>
                      <a:pt x="56164" y="113928"/>
                    </a:moveTo>
                    <a:cubicBezTo>
                      <a:pt x="76090" y="112986"/>
                      <a:pt x="91271" y="103571"/>
                      <a:pt x="99811" y="84740"/>
                    </a:cubicBezTo>
                    <a:cubicBezTo>
                      <a:pt x="107402" y="66850"/>
                      <a:pt x="107402" y="48019"/>
                      <a:pt x="99811" y="30130"/>
                    </a:cubicBezTo>
                    <a:cubicBezTo>
                      <a:pt x="94118" y="16006"/>
                      <a:pt x="82732" y="5649"/>
                      <a:pt x="67550" y="1883"/>
                    </a:cubicBezTo>
                    <a:cubicBezTo>
                      <a:pt x="60908" y="0"/>
                      <a:pt x="54266" y="0"/>
                      <a:pt x="47624" y="0"/>
                    </a:cubicBezTo>
                    <a:cubicBezTo>
                      <a:pt x="29596" y="942"/>
                      <a:pt x="15363" y="9416"/>
                      <a:pt x="6824" y="26363"/>
                    </a:cubicBezTo>
                    <a:cubicBezTo>
                      <a:pt x="2079" y="35779"/>
                      <a:pt x="-767" y="46136"/>
                      <a:pt x="182" y="57435"/>
                    </a:cubicBezTo>
                    <a:cubicBezTo>
                      <a:pt x="182" y="63084"/>
                      <a:pt x="182" y="67792"/>
                      <a:pt x="1131" y="73441"/>
                    </a:cubicBezTo>
                    <a:cubicBezTo>
                      <a:pt x="5875" y="93214"/>
                      <a:pt x="16312" y="107337"/>
                      <a:pt x="36238" y="112986"/>
                    </a:cubicBezTo>
                    <a:cubicBezTo>
                      <a:pt x="43829" y="113928"/>
                      <a:pt x="49522" y="113928"/>
                      <a:pt x="56164" y="113928"/>
                    </a:cubicBezTo>
                    <a:moveTo>
                      <a:pt x="29596" y="79090"/>
                    </a:moveTo>
                    <a:cubicBezTo>
                      <a:pt x="26750" y="73441"/>
                      <a:pt x="25801" y="67792"/>
                      <a:pt x="25801" y="62142"/>
                    </a:cubicBezTo>
                    <a:cubicBezTo>
                      <a:pt x="24852" y="52727"/>
                      <a:pt x="25801" y="43311"/>
                      <a:pt x="29596" y="34837"/>
                    </a:cubicBezTo>
                    <a:cubicBezTo>
                      <a:pt x="35289" y="21656"/>
                      <a:pt x="48573" y="16948"/>
                      <a:pt x="60908" y="20714"/>
                    </a:cubicBezTo>
                    <a:cubicBezTo>
                      <a:pt x="67550" y="22597"/>
                      <a:pt x="72294" y="27305"/>
                      <a:pt x="75141" y="33896"/>
                    </a:cubicBezTo>
                    <a:cubicBezTo>
                      <a:pt x="78936" y="41428"/>
                      <a:pt x="79885" y="48961"/>
                      <a:pt x="79885" y="56493"/>
                    </a:cubicBezTo>
                    <a:cubicBezTo>
                      <a:pt x="79885" y="64026"/>
                      <a:pt x="78936" y="71558"/>
                      <a:pt x="76090" y="79090"/>
                    </a:cubicBezTo>
                    <a:cubicBezTo>
                      <a:pt x="70397" y="92272"/>
                      <a:pt x="58062" y="96980"/>
                      <a:pt x="44778" y="93214"/>
                    </a:cubicBezTo>
                    <a:cubicBezTo>
                      <a:pt x="37187" y="90389"/>
                      <a:pt x="32443" y="85681"/>
                      <a:pt x="29596" y="7909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436;p64">
                <a:extLst>
                  <a:ext uri="{FF2B5EF4-FFF2-40B4-BE49-F238E27FC236}">
                    <a16:creationId xmlns:a16="http://schemas.microsoft.com/office/drawing/2014/main" id="{64829BB1-AB8D-23FD-7DE9-0DA790B7786B}"/>
                  </a:ext>
                </a:extLst>
              </p:cNvPr>
              <p:cNvSpPr/>
              <p:nvPr/>
            </p:nvSpPr>
            <p:spPr>
              <a:xfrm>
                <a:off x="3520002" y="1074902"/>
                <a:ext cx="103952" cy="124356"/>
              </a:xfrm>
              <a:custGeom>
                <a:avLst/>
                <a:gdLst/>
                <a:ahLst/>
                <a:cxnLst/>
                <a:rect l="l" t="t" r="r" b="b"/>
                <a:pathLst>
                  <a:path w="94885" h="113509" extrusionOk="0">
                    <a:moveTo>
                      <a:pt x="23721" y="111626"/>
                    </a:moveTo>
                    <a:cubicBezTo>
                      <a:pt x="25619" y="111626"/>
                      <a:pt x="26568" y="110685"/>
                      <a:pt x="26568" y="108802"/>
                    </a:cubicBezTo>
                    <a:cubicBezTo>
                      <a:pt x="26568" y="107860"/>
                      <a:pt x="26568" y="105977"/>
                      <a:pt x="26568" y="105035"/>
                    </a:cubicBezTo>
                    <a:cubicBezTo>
                      <a:pt x="26568" y="83380"/>
                      <a:pt x="26568" y="60782"/>
                      <a:pt x="26568" y="39127"/>
                    </a:cubicBezTo>
                    <a:cubicBezTo>
                      <a:pt x="26568" y="35360"/>
                      <a:pt x="27517" y="32536"/>
                      <a:pt x="30363" y="29711"/>
                    </a:cubicBezTo>
                    <a:cubicBezTo>
                      <a:pt x="36056" y="22179"/>
                      <a:pt x="44596" y="20296"/>
                      <a:pt x="53136" y="21237"/>
                    </a:cubicBezTo>
                    <a:cubicBezTo>
                      <a:pt x="62624" y="22179"/>
                      <a:pt x="67368" y="26887"/>
                      <a:pt x="69266" y="36302"/>
                    </a:cubicBezTo>
                    <a:cubicBezTo>
                      <a:pt x="69266" y="40068"/>
                      <a:pt x="70215" y="43834"/>
                      <a:pt x="70215" y="47601"/>
                    </a:cubicBezTo>
                    <a:cubicBezTo>
                      <a:pt x="70215" y="68315"/>
                      <a:pt x="70215" y="88087"/>
                      <a:pt x="70215" y="108802"/>
                    </a:cubicBezTo>
                    <a:cubicBezTo>
                      <a:pt x="70215" y="112568"/>
                      <a:pt x="70215" y="112568"/>
                      <a:pt x="74010" y="113509"/>
                    </a:cubicBezTo>
                    <a:cubicBezTo>
                      <a:pt x="79703" y="113509"/>
                      <a:pt x="86345" y="113509"/>
                      <a:pt x="92039" y="113509"/>
                    </a:cubicBezTo>
                    <a:cubicBezTo>
                      <a:pt x="93936" y="113509"/>
                      <a:pt x="94885" y="112568"/>
                      <a:pt x="94885" y="110685"/>
                    </a:cubicBezTo>
                    <a:cubicBezTo>
                      <a:pt x="94885" y="86204"/>
                      <a:pt x="94885" y="60782"/>
                      <a:pt x="94885" y="36302"/>
                    </a:cubicBezTo>
                    <a:cubicBezTo>
                      <a:pt x="94885" y="30653"/>
                      <a:pt x="92987" y="25003"/>
                      <a:pt x="91090" y="19354"/>
                    </a:cubicBezTo>
                    <a:cubicBezTo>
                      <a:pt x="87294" y="10880"/>
                      <a:pt x="81601" y="6172"/>
                      <a:pt x="73062" y="3348"/>
                    </a:cubicBezTo>
                    <a:cubicBezTo>
                      <a:pt x="64522" y="-418"/>
                      <a:pt x="56931" y="-418"/>
                      <a:pt x="49340" y="523"/>
                    </a:cubicBezTo>
                    <a:cubicBezTo>
                      <a:pt x="40801" y="2406"/>
                      <a:pt x="33210" y="6172"/>
                      <a:pt x="25619" y="13705"/>
                    </a:cubicBezTo>
                    <a:cubicBezTo>
                      <a:pt x="25619" y="9939"/>
                      <a:pt x="24670" y="7114"/>
                      <a:pt x="24670" y="4289"/>
                    </a:cubicBezTo>
                    <a:cubicBezTo>
                      <a:pt x="24670" y="2406"/>
                      <a:pt x="23721" y="1465"/>
                      <a:pt x="21824" y="1465"/>
                    </a:cubicBezTo>
                    <a:cubicBezTo>
                      <a:pt x="15182" y="1465"/>
                      <a:pt x="9489" y="1465"/>
                      <a:pt x="2847" y="1465"/>
                    </a:cubicBezTo>
                    <a:cubicBezTo>
                      <a:pt x="949" y="1465"/>
                      <a:pt x="0" y="2406"/>
                      <a:pt x="0" y="4289"/>
                    </a:cubicBezTo>
                    <a:cubicBezTo>
                      <a:pt x="0" y="5231"/>
                      <a:pt x="0" y="6172"/>
                      <a:pt x="0" y="8055"/>
                    </a:cubicBezTo>
                    <a:cubicBezTo>
                      <a:pt x="0" y="41010"/>
                      <a:pt x="0" y="73023"/>
                      <a:pt x="0" y="105977"/>
                    </a:cubicBezTo>
                    <a:cubicBezTo>
                      <a:pt x="0" y="106918"/>
                      <a:pt x="0" y="107860"/>
                      <a:pt x="0" y="109743"/>
                    </a:cubicBezTo>
                    <a:cubicBezTo>
                      <a:pt x="0" y="111626"/>
                      <a:pt x="949" y="112568"/>
                      <a:pt x="2847" y="112568"/>
                    </a:cubicBezTo>
                    <a:cubicBezTo>
                      <a:pt x="11386" y="111626"/>
                      <a:pt x="17079" y="111626"/>
                      <a:pt x="23721" y="11162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437;p64">
                <a:extLst>
                  <a:ext uri="{FF2B5EF4-FFF2-40B4-BE49-F238E27FC236}">
                    <a16:creationId xmlns:a16="http://schemas.microsoft.com/office/drawing/2014/main" id="{72550336-3026-C9E0-C594-BCA7D6A7213F}"/>
                  </a:ext>
                </a:extLst>
              </p:cNvPr>
              <p:cNvSpPr/>
              <p:nvPr/>
            </p:nvSpPr>
            <p:spPr>
              <a:xfrm>
                <a:off x="3648442" y="1073828"/>
                <a:ext cx="101917" cy="125980"/>
              </a:xfrm>
              <a:custGeom>
                <a:avLst/>
                <a:gdLst/>
                <a:ahLst/>
                <a:cxnLst/>
                <a:rect l="l" t="t" r="r" b="b"/>
                <a:pathLst>
                  <a:path w="93027" h="114991" extrusionOk="0">
                    <a:moveTo>
                      <a:pt x="68739" y="111666"/>
                    </a:moveTo>
                    <a:cubicBezTo>
                      <a:pt x="74432" y="109783"/>
                      <a:pt x="78227" y="106958"/>
                      <a:pt x="82972" y="103192"/>
                    </a:cubicBezTo>
                    <a:cubicBezTo>
                      <a:pt x="94358" y="92835"/>
                      <a:pt x="96256" y="69296"/>
                      <a:pt x="79176" y="58939"/>
                    </a:cubicBezTo>
                    <a:cubicBezTo>
                      <a:pt x="76330" y="57056"/>
                      <a:pt x="73483" y="56115"/>
                      <a:pt x="70637" y="54232"/>
                    </a:cubicBezTo>
                    <a:cubicBezTo>
                      <a:pt x="64944" y="52348"/>
                      <a:pt x="58302" y="50465"/>
                      <a:pt x="52608" y="48582"/>
                    </a:cubicBezTo>
                    <a:cubicBezTo>
                      <a:pt x="46915" y="47641"/>
                      <a:pt x="40273" y="45758"/>
                      <a:pt x="34580" y="42933"/>
                    </a:cubicBezTo>
                    <a:cubicBezTo>
                      <a:pt x="26041" y="39167"/>
                      <a:pt x="25092" y="28810"/>
                      <a:pt x="32683" y="23160"/>
                    </a:cubicBezTo>
                    <a:cubicBezTo>
                      <a:pt x="44069" y="13745"/>
                      <a:pt x="62097" y="19394"/>
                      <a:pt x="66841" y="33517"/>
                    </a:cubicBezTo>
                    <a:cubicBezTo>
                      <a:pt x="66841" y="35401"/>
                      <a:pt x="67790" y="35401"/>
                      <a:pt x="69688" y="35401"/>
                    </a:cubicBezTo>
                    <a:cubicBezTo>
                      <a:pt x="76330" y="35401"/>
                      <a:pt x="82972" y="35401"/>
                      <a:pt x="90563" y="35401"/>
                    </a:cubicBezTo>
                    <a:cubicBezTo>
                      <a:pt x="93409" y="35401"/>
                      <a:pt x="93409" y="33517"/>
                      <a:pt x="92460" y="32576"/>
                    </a:cubicBezTo>
                    <a:cubicBezTo>
                      <a:pt x="91511" y="25043"/>
                      <a:pt x="88665" y="17511"/>
                      <a:pt x="82023" y="11862"/>
                    </a:cubicBezTo>
                    <a:cubicBezTo>
                      <a:pt x="77279" y="7154"/>
                      <a:pt x="71586" y="4329"/>
                      <a:pt x="65892" y="2446"/>
                    </a:cubicBezTo>
                    <a:cubicBezTo>
                      <a:pt x="56404" y="-378"/>
                      <a:pt x="46915" y="-378"/>
                      <a:pt x="37427" y="563"/>
                    </a:cubicBezTo>
                    <a:cubicBezTo>
                      <a:pt x="26990" y="1505"/>
                      <a:pt x="17501" y="6212"/>
                      <a:pt x="10859" y="13745"/>
                    </a:cubicBezTo>
                    <a:cubicBezTo>
                      <a:pt x="4217" y="21277"/>
                      <a:pt x="1371" y="29751"/>
                      <a:pt x="4217" y="40108"/>
                    </a:cubicBezTo>
                    <a:cubicBezTo>
                      <a:pt x="6115" y="47641"/>
                      <a:pt x="10859" y="52348"/>
                      <a:pt x="16552" y="56115"/>
                    </a:cubicBezTo>
                    <a:cubicBezTo>
                      <a:pt x="24143" y="60822"/>
                      <a:pt x="32683" y="63647"/>
                      <a:pt x="41222" y="65530"/>
                    </a:cubicBezTo>
                    <a:cubicBezTo>
                      <a:pt x="47864" y="67413"/>
                      <a:pt x="54506" y="68355"/>
                      <a:pt x="60199" y="71180"/>
                    </a:cubicBezTo>
                    <a:cubicBezTo>
                      <a:pt x="64944" y="73063"/>
                      <a:pt x="67790" y="76829"/>
                      <a:pt x="67790" y="82478"/>
                    </a:cubicBezTo>
                    <a:cubicBezTo>
                      <a:pt x="67790" y="88127"/>
                      <a:pt x="63995" y="90952"/>
                      <a:pt x="59250" y="92835"/>
                    </a:cubicBezTo>
                    <a:cubicBezTo>
                      <a:pt x="55455" y="94718"/>
                      <a:pt x="50711" y="94718"/>
                      <a:pt x="45967" y="94718"/>
                    </a:cubicBezTo>
                    <a:cubicBezTo>
                      <a:pt x="33631" y="94718"/>
                      <a:pt x="27938" y="90011"/>
                      <a:pt x="24143" y="78712"/>
                    </a:cubicBezTo>
                    <a:cubicBezTo>
                      <a:pt x="24143" y="77770"/>
                      <a:pt x="23194" y="76829"/>
                      <a:pt x="22245" y="76829"/>
                    </a:cubicBezTo>
                    <a:cubicBezTo>
                      <a:pt x="14654" y="76829"/>
                      <a:pt x="7064" y="76829"/>
                      <a:pt x="422" y="76829"/>
                    </a:cubicBezTo>
                    <a:cubicBezTo>
                      <a:pt x="-527" y="79653"/>
                      <a:pt x="422" y="82478"/>
                      <a:pt x="422" y="84361"/>
                    </a:cubicBezTo>
                    <a:cubicBezTo>
                      <a:pt x="4217" y="97543"/>
                      <a:pt x="12757" y="105075"/>
                      <a:pt x="25092" y="109783"/>
                    </a:cubicBezTo>
                    <a:cubicBezTo>
                      <a:pt x="38376" y="116374"/>
                      <a:pt x="53557" y="116374"/>
                      <a:pt x="68739" y="111666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438;p64">
                <a:extLst>
                  <a:ext uri="{FF2B5EF4-FFF2-40B4-BE49-F238E27FC236}">
                    <a16:creationId xmlns:a16="http://schemas.microsoft.com/office/drawing/2014/main" id="{0793C835-65C9-6693-7A6E-AD2452A89012}"/>
                  </a:ext>
                </a:extLst>
              </p:cNvPr>
              <p:cNvSpPr/>
              <p:nvPr/>
            </p:nvSpPr>
            <p:spPr>
              <a:xfrm>
                <a:off x="4547051" y="1349862"/>
                <a:ext cx="107995" cy="121720"/>
              </a:xfrm>
              <a:custGeom>
                <a:avLst/>
                <a:gdLst/>
                <a:ahLst/>
                <a:cxnLst/>
                <a:rect l="l" t="t" r="r" b="b"/>
                <a:pathLst>
                  <a:path w="98575" h="111103" extrusionOk="0">
                    <a:moveTo>
                      <a:pt x="78755" y="1883"/>
                    </a:moveTo>
                    <a:cubicBezTo>
                      <a:pt x="72113" y="1883"/>
                      <a:pt x="74010" y="942"/>
                      <a:pt x="72113" y="6591"/>
                    </a:cubicBezTo>
                    <a:cubicBezTo>
                      <a:pt x="65471" y="29188"/>
                      <a:pt x="58829" y="51785"/>
                      <a:pt x="52187" y="73441"/>
                    </a:cubicBezTo>
                    <a:cubicBezTo>
                      <a:pt x="51238" y="75324"/>
                      <a:pt x="51238" y="76266"/>
                      <a:pt x="50289" y="78149"/>
                    </a:cubicBezTo>
                    <a:cubicBezTo>
                      <a:pt x="48391" y="77207"/>
                      <a:pt x="48391" y="76266"/>
                      <a:pt x="48391" y="75324"/>
                    </a:cubicBezTo>
                    <a:cubicBezTo>
                      <a:pt x="45545" y="65909"/>
                      <a:pt x="42698" y="56493"/>
                      <a:pt x="39852" y="47078"/>
                    </a:cubicBezTo>
                    <a:cubicBezTo>
                      <a:pt x="35107" y="32954"/>
                      <a:pt x="31312" y="18831"/>
                      <a:pt x="26568" y="4708"/>
                    </a:cubicBezTo>
                    <a:cubicBezTo>
                      <a:pt x="25619" y="2825"/>
                      <a:pt x="25619" y="942"/>
                      <a:pt x="22772" y="942"/>
                    </a:cubicBezTo>
                    <a:cubicBezTo>
                      <a:pt x="15182" y="942"/>
                      <a:pt x="7591" y="942"/>
                      <a:pt x="0" y="942"/>
                    </a:cubicBezTo>
                    <a:cubicBezTo>
                      <a:pt x="0" y="2825"/>
                      <a:pt x="949" y="4708"/>
                      <a:pt x="949" y="6591"/>
                    </a:cubicBezTo>
                    <a:cubicBezTo>
                      <a:pt x="6642" y="21656"/>
                      <a:pt x="11386" y="36720"/>
                      <a:pt x="17079" y="51785"/>
                    </a:cubicBezTo>
                    <a:cubicBezTo>
                      <a:pt x="23721" y="70616"/>
                      <a:pt x="30363" y="88506"/>
                      <a:pt x="37005" y="107337"/>
                    </a:cubicBezTo>
                    <a:cubicBezTo>
                      <a:pt x="37954" y="110162"/>
                      <a:pt x="38903" y="111103"/>
                      <a:pt x="42698" y="111103"/>
                    </a:cubicBezTo>
                    <a:cubicBezTo>
                      <a:pt x="46494" y="111103"/>
                      <a:pt x="51238" y="111103"/>
                      <a:pt x="55033" y="111103"/>
                    </a:cubicBezTo>
                    <a:cubicBezTo>
                      <a:pt x="59778" y="111103"/>
                      <a:pt x="59778" y="111103"/>
                      <a:pt x="61675" y="106395"/>
                    </a:cubicBezTo>
                    <a:cubicBezTo>
                      <a:pt x="74010" y="72499"/>
                      <a:pt x="85397" y="38604"/>
                      <a:pt x="97732" y="4708"/>
                    </a:cubicBezTo>
                    <a:cubicBezTo>
                      <a:pt x="97732" y="3766"/>
                      <a:pt x="99629" y="1883"/>
                      <a:pt x="97732" y="0"/>
                    </a:cubicBezTo>
                    <a:cubicBezTo>
                      <a:pt x="92987" y="1883"/>
                      <a:pt x="85397" y="942"/>
                      <a:pt x="78755" y="188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439;p64">
                <a:extLst>
                  <a:ext uri="{FF2B5EF4-FFF2-40B4-BE49-F238E27FC236}">
                    <a16:creationId xmlns:a16="http://schemas.microsoft.com/office/drawing/2014/main" id="{3D799F8F-2A1F-BC62-6050-684AFEF253B0}"/>
                  </a:ext>
                </a:extLst>
              </p:cNvPr>
              <p:cNvSpPr/>
              <p:nvPr/>
            </p:nvSpPr>
            <p:spPr>
              <a:xfrm>
                <a:off x="4428546" y="1077538"/>
                <a:ext cx="108540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99073" h="110161" extrusionOk="0">
                    <a:moveTo>
                      <a:pt x="77806" y="0"/>
                    </a:moveTo>
                    <a:cubicBezTo>
                      <a:pt x="74010" y="0"/>
                      <a:pt x="74010" y="0"/>
                      <a:pt x="72113" y="4708"/>
                    </a:cubicBezTo>
                    <a:cubicBezTo>
                      <a:pt x="65471" y="26363"/>
                      <a:pt x="58829" y="48019"/>
                      <a:pt x="52187" y="70616"/>
                    </a:cubicBezTo>
                    <a:cubicBezTo>
                      <a:pt x="51238" y="73441"/>
                      <a:pt x="51238" y="75324"/>
                      <a:pt x="49340" y="78149"/>
                    </a:cubicBezTo>
                    <a:cubicBezTo>
                      <a:pt x="48391" y="77207"/>
                      <a:pt x="48391" y="75324"/>
                      <a:pt x="47443" y="73441"/>
                    </a:cubicBezTo>
                    <a:cubicBezTo>
                      <a:pt x="44596" y="63084"/>
                      <a:pt x="40801" y="51785"/>
                      <a:pt x="37954" y="41428"/>
                    </a:cubicBezTo>
                    <a:cubicBezTo>
                      <a:pt x="34159" y="29188"/>
                      <a:pt x="30363" y="16948"/>
                      <a:pt x="26568" y="4708"/>
                    </a:cubicBezTo>
                    <a:cubicBezTo>
                      <a:pt x="25619" y="1883"/>
                      <a:pt x="24670" y="942"/>
                      <a:pt x="21824" y="942"/>
                    </a:cubicBezTo>
                    <a:cubicBezTo>
                      <a:pt x="14233" y="942"/>
                      <a:pt x="7591" y="942"/>
                      <a:pt x="0" y="942"/>
                    </a:cubicBezTo>
                    <a:cubicBezTo>
                      <a:pt x="0" y="3766"/>
                      <a:pt x="949" y="6591"/>
                      <a:pt x="1898" y="8474"/>
                    </a:cubicBezTo>
                    <a:cubicBezTo>
                      <a:pt x="13284" y="40487"/>
                      <a:pt x="24670" y="73441"/>
                      <a:pt x="37005" y="105454"/>
                    </a:cubicBezTo>
                    <a:cubicBezTo>
                      <a:pt x="38903" y="110162"/>
                      <a:pt x="38903" y="110162"/>
                      <a:pt x="43647" y="110162"/>
                    </a:cubicBezTo>
                    <a:cubicBezTo>
                      <a:pt x="47443" y="110162"/>
                      <a:pt x="52187" y="110162"/>
                      <a:pt x="55982" y="110162"/>
                    </a:cubicBezTo>
                    <a:cubicBezTo>
                      <a:pt x="60726" y="110162"/>
                      <a:pt x="60726" y="110162"/>
                      <a:pt x="61675" y="105454"/>
                    </a:cubicBezTo>
                    <a:cubicBezTo>
                      <a:pt x="74010" y="71558"/>
                      <a:pt x="85397" y="38604"/>
                      <a:pt x="97732" y="4708"/>
                    </a:cubicBezTo>
                    <a:cubicBezTo>
                      <a:pt x="98680" y="2825"/>
                      <a:pt x="99629" y="1883"/>
                      <a:pt x="98680" y="0"/>
                    </a:cubicBezTo>
                    <a:cubicBezTo>
                      <a:pt x="92039" y="0"/>
                      <a:pt x="84448" y="0"/>
                      <a:pt x="77806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440;p64">
                <a:extLst>
                  <a:ext uri="{FF2B5EF4-FFF2-40B4-BE49-F238E27FC236}">
                    <a16:creationId xmlns:a16="http://schemas.microsoft.com/office/drawing/2014/main" id="{11A80FF7-25CB-43EA-7D04-CC28D1474E2C}"/>
                  </a:ext>
                </a:extLst>
              </p:cNvPr>
              <p:cNvSpPr/>
              <p:nvPr/>
            </p:nvSpPr>
            <p:spPr>
              <a:xfrm>
                <a:off x="4270538" y="1324074"/>
                <a:ext cx="70687" cy="153587"/>
              </a:xfrm>
              <a:custGeom>
                <a:avLst/>
                <a:gdLst/>
                <a:ahLst/>
                <a:cxnLst/>
                <a:rect l="l" t="t" r="r" b="b"/>
                <a:pathLst>
                  <a:path w="64521" h="140190" extrusionOk="0">
                    <a:moveTo>
                      <a:pt x="64522" y="115811"/>
                    </a:moveTo>
                    <a:cubicBezTo>
                      <a:pt x="60726" y="115811"/>
                      <a:pt x="57880" y="116752"/>
                      <a:pt x="55033" y="116752"/>
                    </a:cubicBezTo>
                    <a:cubicBezTo>
                      <a:pt x="47443" y="116752"/>
                      <a:pt x="44596" y="113928"/>
                      <a:pt x="44596" y="106395"/>
                    </a:cubicBezTo>
                    <a:cubicBezTo>
                      <a:pt x="44596" y="86623"/>
                      <a:pt x="44596" y="66850"/>
                      <a:pt x="44596" y="47078"/>
                    </a:cubicBezTo>
                    <a:cubicBezTo>
                      <a:pt x="44596" y="44253"/>
                      <a:pt x="45545" y="44253"/>
                      <a:pt x="47443" y="44253"/>
                    </a:cubicBezTo>
                    <a:cubicBezTo>
                      <a:pt x="52187" y="44253"/>
                      <a:pt x="56931" y="44253"/>
                      <a:pt x="61675" y="44253"/>
                    </a:cubicBezTo>
                    <a:cubicBezTo>
                      <a:pt x="63573" y="44253"/>
                      <a:pt x="64522" y="43311"/>
                      <a:pt x="64522" y="41428"/>
                    </a:cubicBezTo>
                    <a:cubicBezTo>
                      <a:pt x="64522" y="37662"/>
                      <a:pt x="64522" y="32954"/>
                      <a:pt x="64522" y="29188"/>
                    </a:cubicBezTo>
                    <a:cubicBezTo>
                      <a:pt x="64522" y="27305"/>
                      <a:pt x="63573" y="26363"/>
                      <a:pt x="61675" y="26363"/>
                    </a:cubicBezTo>
                    <a:cubicBezTo>
                      <a:pt x="56931" y="26363"/>
                      <a:pt x="52187" y="26363"/>
                      <a:pt x="47443" y="26363"/>
                    </a:cubicBezTo>
                    <a:cubicBezTo>
                      <a:pt x="44596" y="26363"/>
                      <a:pt x="44596" y="25422"/>
                      <a:pt x="44596" y="23539"/>
                    </a:cubicBezTo>
                    <a:cubicBezTo>
                      <a:pt x="44596" y="16948"/>
                      <a:pt x="44596" y="10357"/>
                      <a:pt x="44596" y="3766"/>
                    </a:cubicBezTo>
                    <a:cubicBezTo>
                      <a:pt x="44596" y="942"/>
                      <a:pt x="43647" y="0"/>
                      <a:pt x="40801" y="0"/>
                    </a:cubicBezTo>
                    <a:cubicBezTo>
                      <a:pt x="35107" y="0"/>
                      <a:pt x="28466" y="0"/>
                      <a:pt x="22772" y="0"/>
                    </a:cubicBezTo>
                    <a:cubicBezTo>
                      <a:pt x="19926" y="0"/>
                      <a:pt x="18977" y="942"/>
                      <a:pt x="18977" y="3766"/>
                    </a:cubicBezTo>
                    <a:cubicBezTo>
                      <a:pt x="18977" y="10357"/>
                      <a:pt x="18977" y="16948"/>
                      <a:pt x="18977" y="23539"/>
                    </a:cubicBezTo>
                    <a:cubicBezTo>
                      <a:pt x="18977" y="26363"/>
                      <a:pt x="18028" y="27305"/>
                      <a:pt x="15182" y="27305"/>
                    </a:cubicBezTo>
                    <a:cubicBezTo>
                      <a:pt x="11386" y="27305"/>
                      <a:pt x="6642" y="27305"/>
                      <a:pt x="2847" y="27305"/>
                    </a:cubicBezTo>
                    <a:cubicBezTo>
                      <a:pt x="949" y="27305"/>
                      <a:pt x="0" y="28247"/>
                      <a:pt x="0" y="30130"/>
                    </a:cubicBezTo>
                    <a:cubicBezTo>
                      <a:pt x="0" y="34837"/>
                      <a:pt x="0" y="38604"/>
                      <a:pt x="0" y="43311"/>
                    </a:cubicBezTo>
                    <a:cubicBezTo>
                      <a:pt x="0" y="45194"/>
                      <a:pt x="949" y="46136"/>
                      <a:pt x="2847" y="46136"/>
                    </a:cubicBezTo>
                    <a:cubicBezTo>
                      <a:pt x="6642" y="46136"/>
                      <a:pt x="10437" y="46136"/>
                      <a:pt x="14233" y="46136"/>
                    </a:cubicBezTo>
                    <a:cubicBezTo>
                      <a:pt x="18028" y="46136"/>
                      <a:pt x="18028" y="46136"/>
                      <a:pt x="18028" y="50844"/>
                    </a:cubicBezTo>
                    <a:cubicBezTo>
                      <a:pt x="18028" y="69675"/>
                      <a:pt x="18028" y="88506"/>
                      <a:pt x="18028" y="107337"/>
                    </a:cubicBezTo>
                    <a:cubicBezTo>
                      <a:pt x="18028" y="111103"/>
                      <a:pt x="18028" y="115811"/>
                      <a:pt x="18977" y="119577"/>
                    </a:cubicBezTo>
                    <a:cubicBezTo>
                      <a:pt x="20875" y="128993"/>
                      <a:pt x="26568" y="135583"/>
                      <a:pt x="36056" y="138408"/>
                    </a:cubicBezTo>
                    <a:cubicBezTo>
                      <a:pt x="44596" y="141233"/>
                      <a:pt x="53136" y="140291"/>
                      <a:pt x="61675" y="138408"/>
                    </a:cubicBezTo>
                    <a:cubicBezTo>
                      <a:pt x="63573" y="138408"/>
                      <a:pt x="63573" y="137467"/>
                      <a:pt x="63573" y="135583"/>
                    </a:cubicBezTo>
                    <a:cubicBezTo>
                      <a:pt x="64522" y="127109"/>
                      <a:pt x="64522" y="121460"/>
                      <a:pt x="64522" y="11581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441;p64">
                <a:extLst>
                  <a:ext uri="{FF2B5EF4-FFF2-40B4-BE49-F238E27FC236}">
                    <a16:creationId xmlns:a16="http://schemas.microsoft.com/office/drawing/2014/main" id="{45E0A3DB-82BA-2BB0-DC83-A64730928C2E}"/>
                  </a:ext>
                </a:extLst>
              </p:cNvPr>
              <p:cNvSpPr/>
              <p:nvPr/>
            </p:nvSpPr>
            <p:spPr>
              <a:xfrm>
                <a:off x="4407755" y="1323043"/>
                <a:ext cx="69648" cy="153324"/>
              </a:xfrm>
              <a:custGeom>
                <a:avLst/>
                <a:gdLst/>
                <a:ahLst/>
                <a:cxnLst/>
                <a:rect l="l" t="t" r="r" b="b"/>
                <a:pathLst>
                  <a:path w="63573" h="139950" extrusionOk="0">
                    <a:moveTo>
                      <a:pt x="56931" y="117694"/>
                    </a:moveTo>
                    <a:cubicBezTo>
                      <a:pt x="48391" y="117694"/>
                      <a:pt x="44596" y="114869"/>
                      <a:pt x="43647" y="106395"/>
                    </a:cubicBezTo>
                    <a:cubicBezTo>
                      <a:pt x="43647" y="105454"/>
                      <a:pt x="43647" y="104512"/>
                      <a:pt x="43647" y="102629"/>
                    </a:cubicBezTo>
                    <a:cubicBezTo>
                      <a:pt x="43647" y="96038"/>
                      <a:pt x="43647" y="89447"/>
                      <a:pt x="43647" y="82857"/>
                    </a:cubicBezTo>
                    <a:cubicBezTo>
                      <a:pt x="43647" y="71558"/>
                      <a:pt x="43647" y="59318"/>
                      <a:pt x="43647" y="48019"/>
                    </a:cubicBezTo>
                    <a:cubicBezTo>
                      <a:pt x="43647" y="44253"/>
                      <a:pt x="43647" y="44253"/>
                      <a:pt x="47443" y="44253"/>
                    </a:cubicBezTo>
                    <a:cubicBezTo>
                      <a:pt x="51238" y="44253"/>
                      <a:pt x="55982" y="44253"/>
                      <a:pt x="60726" y="44253"/>
                    </a:cubicBezTo>
                    <a:cubicBezTo>
                      <a:pt x="63573" y="44253"/>
                      <a:pt x="63573" y="43311"/>
                      <a:pt x="63573" y="41428"/>
                    </a:cubicBezTo>
                    <a:cubicBezTo>
                      <a:pt x="63573" y="37662"/>
                      <a:pt x="63573" y="32954"/>
                      <a:pt x="63573" y="29188"/>
                    </a:cubicBezTo>
                    <a:cubicBezTo>
                      <a:pt x="63573" y="27305"/>
                      <a:pt x="62624" y="26363"/>
                      <a:pt x="60726" y="26363"/>
                    </a:cubicBezTo>
                    <a:cubicBezTo>
                      <a:pt x="55982" y="26363"/>
                      <a:pt x="52187" y="26363"/>
                      <a:pt x="47443" y="26363"/>
                    </a:cubicBezTo>
                    <a:cubicBezTo>
                      <a:pt x="44596" y="26363"/>
                      <a:pt x="43647" y="25422"/>
                      <a:pt x="43647" y="22597"/>
                    </a:cubicBezTo>
                    <a:cubicBezTo>
                      <a:pt x="43647" y="16006"/>
                      <a:pt x="43647" y="9416"/>
                      <a:pt x="43647" y="2825"/>
                    </a:cubicBezTo>
                    <a:cubicBezTo>
                      <a:pt x="43647" y="942"/>
                      <a:pt x="42698" y="0"/>
                      <a:pt x="40801" y="0"/>
                    </a:cubicBezTo>
                    <a:cubicBezTo>
                      <a:pt x="35108" y="0"/>
                      <a:pt x="28466" y="0"/>
                      <a:pt x="22772" y="0"/>
                    </a:cubicBezTo>
                    <a:cubicBezTo>
                      <a:pt x="18977" y="0"/>
                      <a:pt x="18977" y="0"/>
                      <a:pt x="18977" y="4708"/>
                    </a:cubicBezTo>
                    <a:cubicBezTo>
                      <a:pt x="18977" y="10357"/>
                      <a:pt x="18977" y="16948"/>
                      <a:pt x="18977" y="22597"/>
                    </a:cubicBezTo>
                    <a:cubicBezTo>
                      <a:pt x="18977" y="27305"/>
                      <a:pt x="18977" y="27305"/>
                      <a:pt x="14233" y="27305"/>
                    </a:cubicBezTo>
                    <a:cubicBezTo>
                      <a:pt x="10437" y="27305"/>
                      <a:pt x="7591" y="27305"/>
                      <a:pt x="3795" y="27305"/>
                    </a:cubicBezTo>
                    <a:cubicBezTo>
                      <a:pt x="0" y="27305"/>
                      <a:pt x="0" y="27305"/>
                      <a:pt x="0" y="31071"/>
                    </a:cubicBezTo>
                    <a:cubicBezTo>
                      <a:pt x="0" y="34837"/>
                      <a:pt x="0" y="37662"/>
                      <a:pt x="0" y="41428"/>
                    </a:cubicBezTo>
                    <a:cubicBezTo>
                      <a:pt x="0" y="44253"/>
                      <a:pt x="0" y="45195"/>
                      <a:pt x="3795" y="45195"/>
                    </a:cubicBezTo>
                    <a:cubicBezTo>
                      <a:pt x="6642" y="45195"/>
                      <a:pt x="10437" y="45195"/>
                      <a:pt x="14233" y="45195"/>
                    </a:cubicBezTo>
                    <a:cubicBezTo>
                      <a:pt x="18977" y="45195"/>
                      <a:pt x="18977" y="45195"/>
                      <a:pt x="18977" y="50844"/>
                    </a:cubicBezTo>
                    <a:cubicBezTo>
                      <a:pt x="18977" y="68733"/>
                      <a:pt x="18977" y="87564"/>
                      <a:pt x="18977" y="105454"/>
                    </a:cubicBezTo>
                    <a:cubicBezTo>
                      <a:pt x="18977" y="109220"/>
                      <a:pt x="18977" y="112045"/>
                      <a:pt x="18977" y="115811"/>
                    </a:cubicBezTo>
                    <a:cubicBezTo>
                      <a:pt x="19926" y="126168"/>
                      <a:pt x="24670" y="133700"/>
                      <a:pt x="34159" y="137467"/>
                    </a:cubicBezTo>
                    <a:cubicBezTo>
                      <a:pt x="43647" y="141233"/>
                      <a:pt x="53136" y="140291"/>
                      <a:pt x="61675" y="137467"/>
                    </a:cubicBezTo>
                    <a:cubicBezTo>
                      <a:pt x="62624" y="137467"/>
                      <a:pt x="63573" y="136525"/>
                      <a:pt x="63573" y="135583"/>
                    </a:cubicBezTo>
                    <a:cubicBezTo>
                      <a:pt x="63573" y="129934"/>
                      <a:pt x="63573" y="124285"/>
                      <a:pt x="63573" y="117694"/>
                    </a:cubicBezTo>
                    <a:cubicBezTo>
                      <a:pt x="61675" y="116752"/>
                      <a:pt x="58829" y="116752"/>
                      <a:pt x="56931" y="11769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Google Shape;442;p64">
                <a:extLst>
                  <a:ext uri="{FF2B5EF4-FFF2-40B4-BE49-F238E27FC236}">
                    <a16:creationId xmlns:a16="http://schemas.microsoft.com/office/drawing/2014/main" id="{512B632F-0F98-2B1F-43EE-5BE4B839F6F0}"/>
                  </a:ext>
                </a:extLst>
              </p:cNvPr>
              <p:cNvSpPr/>
              <p:nvPr/>
            </p:nvSpPr>
            <p:spPr>
              <a:xfrm>
                <a:off x="3875520" y="1077538"/>
                <a:ext cx="51976" cy="168298"/>
              </a:xfrm>
              <a:custGeom>
                <a:avLst/>
                <a:gdLst/>
                <a:ahLst/>
                <a:cxnLst/>
                <a:rect l="l" t="t" r="r" b="b"/>
                <a:pathLst>
                  <a:path w="47442" h="153618" extrusionOk="0">
                    <a:moveTo>
                      <a:pt x="0" y="134642"/>
                    </a:moveTo>
                    <a:cubicBezTo>
                      <a:pt x="0" y="139350"/>
                      <a:pt x="0" y="144057"/>
                      <a:pt x="0" y="148765"/>
                    </a:cubicBezTo>
                    <a:cubicBezTo>
                      <a:pt x="0" y="150648"/>
                      <a:pt x="949" y="151590"/>
                      <a:pt x="2847" y="152531"/>
                    </a:cubicBezTo>
                    <a:cubicBezTo>
                      <a:pt x="9489" y="153473"/>
                      <a:pt x="16130" y="154414"/>
                      <a:pt x="23721" y="152531"/>
                    </a:cubicBezTo>
                    <a:cubicBezTo>
                      <a:pt x="37005" y="149707"/>
                      <a:pt x="44596" y="141233"/>
                      <a:pt x="46494" y="127109"/>
                    </a:cubicBezTo>
                    <a:cubicBezTo>
                      <a:pt x="47443" y="123343"/>
                      <a:pt x="47443" y="118636"/>
                      <a:pt x="47443" y="114869"/>
                    </a:cubicBezTo>
                    <a:cubicBezTo>
                      <a:pt x="47443" y="96980"/>
                      <a:pt x="47443" y="79090"/>
                      <a:pt x="47443" y="62142"/>
                    </a:cubicBezTo>
                    <a:cubicBezTo>
                      <a:pt x="47443" y="43311"/>
                      <a:pt x="47443" y="24480"/>
                      <a:pt x="47443" y="5649"/>
                    </a:cubicBezTo>
                    <a:cubicBezTo>
                      <a:pt x="47443" y="4708"/>
                      <a:pt x="47443" y="2825"/>
                      <a:pt x="47443" y="1883"/>
                    </a:cubicBezTo>
                    <a:cubicBezTo>
                      <a:pt x="47443" y="0"/>
                      <a:pt x="46494" y="0"/>
                      <a:pt x="45545" y="0"/>
                    </a:cubicBezTo>
                    <a:cubicBezTo>
                      <a:pt x="38903" y="0"/>
                      <a:pt x="32261" y="0"/>
                      <a:pt x="24670" y="0"/>
                    </a:cubicBezTo>
                    <a:cubicBezTo>
                      <a:pt x="22772" y="0"/>
                      <a:pt x="21824" y="942"/>
                      <a:pt x="21824" y="2825"/>
                    </a:cubicBezTo>
                    <a:cubicBezTo>
                      <a:pt x="21824" y="3766"/>
                      <a:pt x="21824" y="5649"/>
                      <a:pt x="21824" y="6591"/>
                    </a:cubicBezTo>
                    <a:cubicBezTo>
                      <a:pt x="21824" y="43311"/>
                      <a:pt x="21824" y="79090"/>
                      <a:pt x="21824" y="115811"/>
                    </a:cubicBezTo>
                    <a:cubicBezTo>
                      <a:pt x="21824" y="118636"/>
                      <a:pt x="21824" y="120519"/>
                      <a:pt x="21824" y="123343"/>
                    </a:cubicBezTo>
                    <a:cubicBezTo>
                      <a:pt x="19926" y="129934"/>
                      <a:pt x="17079" y="132759"/>
                      <a:pt x="10437" y="132759"/>
                    </a:cubicBezTo>
                    <a:cubicBezTo>
                      <a:pt x="7591" y="132759"/>
                      <a:pt x="5693" y="132759"/>
                      <a:pt x="2847" y="132759"/>
                    </a:cubicBezTo>
                    <a:cubicBezTo>
                      <a:pt x="0" y="131817"/>
                      <a:pt x="0" y="132759"/>
                      <a:pt x="0" y="13464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443;p64">
                <a:extLst>
                  <a:ext uri="{FF2B5EF4-FFF2-40B4-BE49-F238E27FC236}">
                    <a16:creationId xmlns:a16="http://schemas.microsoft.com/office/drawing/2014/main" id="{408E249D-DFB2-781B-B60D-F18B8FE635AC}"/>
                  </a:ext>
                </a:extLst>
              </p:cNvPr>
              <p:cNvSpPr/>
              <p:nvPr/>
            </p:nvSpPr>
            <p:spPr>
              <a:xfrm>
                <a:off x="4296526" y="1075231"/>
                <a:ext cx="65489" cy="122996"/>
              </a:xfrm>
              <a:custGeom>
                <a:avLst/>
                <a:gdLst/>
                <a:ahLst/>
                <a:cxnLst/>
                <a:rect l="l" t="t" r="r" b="b"/>
                <a:pathLst>
                  <a:path w="59777" h="112268" extrusionOk="0">
                    <a:moveTo>
                      <a:pt x="59778" y="3048"/>
                    </a:moveTo>
                    <a:cubicBezTo>
                      <a:pt x="59778" y="1165"/>
                      <a:pt x="57880" y="224"/>
                      <a:pt x="55982" y="224"/>
                    </a:cubicBezTo>
                    <a:cubicBezTo>
                      <a:pt x="45545" y="-718"/>
                      <a:pt x="37005" y="1165"/>
                      <a:pt x="29414" y="8698"/>
                    </a:cubicBezTo>
                    <a:cubicBezTo>
                      <a:pt x="28466" y="9639"/>
                      <a:pt x="27517" y="11522"/>
                      <a:pt x="25619" y="12464"/>
                    </a:cubicBezTo>
                    <a:cubicBezTo>
                      <a:pt x="24670" y="9639"/>
                      <a:pt x="24670" y="7756"/>
                      <a:pt x="24670" y="4931"/>
                    </a:cubicBezTo>
                    <a:cubicBezTo>
                      <a:pt x="24670" y="3048"/>
                      <a:pt x="23721" y="2107"/>
                      <a:pt x="21824" y="2107"/>
                    </a:cubicBezTo>
                    <a:cubicBezTo>
                      <a:pt x="15182" y="2107"/>
                      <a:pt x="9489" y="2107"/>
                      <a:pt x="2847" y="2107"/>
                    </a:cubicBezTo>
                    <a:cubicBezTo>
                      <a:pt x="949" y="2107"/>
                      <a:pt x="0" y="3048"/>
                      <a:pt x="0" y="4931"/>
                    </a:cubicBezTo>
                    <a:cubicBezTo>
                      <a:pt x="0" y="5873"/>
                      <a:pt x="0" y="6815"/>
                      <a:pt x="0" y="8698"/>
                    </a:cubicBezTo>
                    <a:cubicBezTo>
                      <a:pt x="0" y="40710"/>
                      <a:pt x="0" y="73665"/>
                      <a:pt x="0" y="105678"/>
                    </a:cubicBezTo>
                    <a:cubicBezTo>
                      <a:pt x="0" y="106619"/>
                      <a:pt x="0" y="107561"/>
                      <a:pt x="0" y="109444"/>
                    </a:cubicBezTo>
                    <a:cubicBezTo>
                      <a:pt x="0" y="112268"/>
                      <a:pt x="949" y="112268"/>
                      <a:pt x="2847" y="112268"/>
                    </a:cubicBezTo>
                    <a:cubicBezTo>
                      <a:pt x="8540" y="112268"/>
                      <a:pt x="15182" y="112268"/>
                      <a:pt x="20875" y="112268"/>
                    </a:cubicBezTo>
                    <a:cubicBezTo>
                      <a:pt x="25619" y="112268"/>
                      <a:pt x="25619" y="112268"/>
                      <a:pt x="25619" y="107561"/>
                    </a:cubicBezTo>
                    <a:cubicBezTo>
                      <a:pt x="25619" y="85905"/>
                      <a:pt x="25619" y="63308"/>
                      <a:pt x="25619" y="41652"/>
                    </a:cubicBezTo>
                    <a:cubicBezTo>
                      <a:pt x="25619" y="36944"/>
                      <a:pt x="27517" y="33178"/>
                      <a:pt x="30363" y="30353"/>
                    </a:cubicBezTo>
                    <a:cubicBezTo>
                      <a:pt x="33210" y="27529"/>
                      <a:pt x="37005" y="25646"/>
                      <a:pt x="41749" y="24704"/>
                    </a:cubicBezTo>
                    <a:cubicBezTo>
                      <a:pt x="47443" y="23763"/>
                      <a:pt x="53136" y="23763"/>
                      <a:pt x="59778" y="24704"/>
                    </a:cubicBezTo>
                    <a:cubicBezTo>
                      <a:pt x="59778" y="16230"/>
                      <a:pt x="59778" y="9639"/>
                      <a:pt x="59778" y="304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444;p64">
                <a:extLst>
                  <a:ext uri="{FF2B5EF4-FFF2-40B4-BE49-F238E27FC236}">
                    <a16:creationId xmlns:a16="http://schemas.microsoft.com/office/drawing/2014/main" id="{697739C2-575F-A32B-73FC-CB7E44BC99CD}"/>
                  </a:ext>
                </a:extLst>
              </p:cNvPr>
              <p:cNvSpPr/>
              <p:nvPr/>
            </p:nvSpPr>
            <p:spPr>
              <a:xfrm>
                <a:off x="4362017" y="1350894"/>
                <a:ext cx="2845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974" h="110161" extrusionOk="0">
                    <a:moveTo>
                      <a:pt x="22772" y="0"/>
                    </a:moveTo>
                    <a:cubicBezTo>
                      <a:pt x="17079" y="0"/>
                      <a:pt x="10437" y="0"/>
                      <a:pt x="4744" y="0"/>
                    </a:cubicBezTo>
                    <a:cubicBezTo>
                      <a:pt x="949" y="0"/>
                      <a:pt x="0" y="0"/>
                      <a:pt x="0" y="4708"/>
                    </a:cubicBezTo>
                    <a:cubicBezTo>
                      <a:pt x="0" y="21656"/>
                      <a:pt x="0" y="38604"/>
                      <a:pt x="0" y="54610"/>
                    </a:cubicBezTo>
                    <a:cubicBezTo>
                      <a:pt x="0" y="71558"/>
                      <a:pt x="0" y="89447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10437" y="110162"/>
                      <a:pt x="16131" y="110162"/>
                      <a:pt x="22772" y="110162"/>
                    </a:cubicBezTo>
                    <a:cubicBezTo>
                      <a:pt x="24670" y="110162"/>
                      <a:pt x="25619" y="109220"/>
                      <a:pt x="25619" y="107337"/>
                    </a:cubicBezTo>
                    <a:cubicBezTo>
                      <a:pt x="25619" y="106395"/>
                      <a:pt x="25619" y="105454"/>
                      <a:pt x="25619" y="104512"/>
                    </a:cubicBezTo>
                    <a:cubicBezTo>
                      <a:pt x="25619" y="71558"/>
                      <a:pt x="25619" y="38604"/>
                      <a:pt x="25619" y="5649"/>
                    </a:cubicBezTo>
                    <a:cubicBezTo>
                      <a:pt x="25619" y="4708"/>
                      <a:pt x="25619" y="3766"/>
                      <a:pt x="25619" y="2825"/>
                    </a:cubicBezTo>
                    <a:cubicBezTo>
                      <a:pt x="26568" y="942"/>
                      <a:pt x="25619" y="0"/>
                      <a:pt x="22772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445;p64">
                <a:extLst>
                  <a:ext uri="{FF2B5EF4-FFF2-40B4-BE49-F238E27FC236}">
                    <a16:creationId xmlns:a16="http://schemas.microsoft.com/office/drawing/2014/main" id="{BEB02BE1-588D-D8EB-1547-E379CBA0C573}"/>
                  </a:ext>
                </a:extLst>
              </p:cNvPr>
              <p:cNvSpPr/>
              <p:nvPr/>
            </p:nvSpPr>
            <p:spPr>
              <a:xfrm>
                <a:off x="4674913" y="1351860"/>
                <a:ext cx="28066" cy="120753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220" extrusionOk="0">
                    <a:moveTo>
                      <a:pt x="20875" y="59"/>
                    </a:moveTo>
                    <a:cubicBezTo>
                      <a:pt x="15182" y="59"/>
                      <a:pt x="10437" y="59"/>
                      <a:pt x="4744" y="59"/>
                    </a:cubicBezTo>
                    <a:cubicBezTo>
                      <a:pt x="949" y="59"/>
                      <a:pt x="0" y="59"/>
                      <a:pt x="0" y="3825"/>
                    </a:cubicBezTo>
                    <a:cubicBezTo>
                      <a:pt x="0" y="4767"/>
                      <a:pt x="0" y="5708"/>
                      <a:pt x="0" y="5708"/>
                    </a:cubicBezTo>
                    <a:cubicBezTo>
                      <a:pt x="0" y="38662"/>
                      <a:pt x="0" y="70675"/>
                      <a:pt x="0" y="103630"/>
                    </a:cubicBezTo>
                    <a:cubicBezTo>
                      <a:pt x="0" y="104571"/>
                      <a:pt x="0" y="105513"/>
                      <a:pt x="0" y="107396"/>
                    </a:cubicBezTo>
                    <a:cubicBezTo>
                      <a:pt x="0" y="109279"/>
                      <a:pt x="949" y="110220"/>
                      <a:pt x="2847" y="110220"/>
                    </a:cubicBezTo>
                    <a:cubicBezTo>
                      <a:pt x="8540" y="110220"/>
                      <a:pt x="15182" y="110220"/>
                      <a:pt x="20875" y="110220"/>
                    </a:cubicBezTo>
                    <a:cubicBezTo>
                      <a:pt x="25619" y="110220"/>
                      <a:pt x="25619" y="110220"/>
                      <a:pt x="25619" y="105513"/>
                    </a:cubicBezTo>
                    <a:cubicBezTo>
                      <a:pt x="25619" y="88565"/>
                      <a:pt x="25619" y="71617"/>
                      <a:pt x="25619" y="55610"/>
                    </a:cubicBezTo>
                    <a:cubicBezTo>
                      <a:pt x="25619" y="38662"/>
                      <a:pt x="25619" y="21715"/>
                      <a:pt x="25619" y="4767"/>
                    </a:cubicBezTo>
                    <a:cubicBezTo>
                      <a:pt x="25619" y="-883"/>
                      <a:pt x="25619" y="59"/>
                      <a:pt x="20875" y="59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446;p64">
                <a:extLst>
                  <a:ext uri="{FF2B5EF4-FFF2-40B4-BE49-F238E27FC236}">
                    <a16:creationId xmlns:a16="http://schemas.microsoft.com/office/drawing/2014/main" id="{5D8A33F2-E896-CFDB-5033-D03CA9AA4C4F}"/>
                  </a:ext>
                </a:extLst>
              </p:cNvPr>
              <p:cNvSpPr/>
              <p:nvPr/>
            </p:nvSpPr>
            <p:spPr>
              <a:xfrm>
                <a:off x="4500273" y="1350894"/>
                <a:ext cx="28066" cy="120688"/>
              </a:xfrm>
              <a:custGeom>
                <a:avLst/>
                <a:gdLst/>
                <a:ahLst/>
                <a:cxnLst/>
                <a:rect l="l" t="t" r="r" b="b"/>
                <a:pathLst>
                  <a:path w="25618" h="110161" extrusionOk="0">
                    <a:moveTo>
                      <a:pt x="25619" y="6591"/>
                    </a:moveTo>
                    <a:cubicBezTo>
                      <a:pt x="25619" y="5649"/>
                      <a:pt x="25619" y="3766"/>
                      <a:pt x="25619" y="2825"/>
                    </a:cubicBezTo>
                    <a:cubicBezTo>
                      <a:pt x="25619" y="942"/>
                      <a:pt x="24670" y="0"/>
                      <a:pt x="23721" y="0"/>
                    </a:cubicBezTo>
                    <a:cubicBezTo>
                      <a:pt x="17079" y="0"/>
                      <a:pt x="10437" y="0"/>
                      <a:pt x="2847" y="0"/>
                    </a:cubicBezTo>
                    <a:cubicBezTo>
                      <a:pt x="949" y="0"/>
                      <a:pt x="0" y="942"/>
                      <a:pt x="0" y="2825"/>
                    </a:cubicBezTo>
                    <a:cubicBezTo>
                      <a:pt x="0" y="3766"/>
                      <a:pt x="0" y="5649"/>
                      <a:pt x="0" y="6591"/>
                    </a:cubicBezTo>
                    <a:cubicBezTo>
                      <a:pt x="0" y="38604"/>
                      <a:pt x="0" y="71558"/>
                      <a:pt x="0" y="103571"/>
                    </a:cubicBezTo>
                    <a:cubicBezTo>
                      <a:pt x="0" y="104512"/>
                      <a:pt x="0" y="105454"/>
                      <a:pt x="0" y="106395"/>
                    </a:cubicBezTo>
                    <a:cubicBezTo>
                      <a:pt x="0" y="109220"/>
                      <a:pt x="949" y="110162"/>
                      <a:pt x="3795" y="110162"/>
                    </a:cubicBezTo>
                    <a:cubicBezTo>
                      <a:pt x="9489" y="110162"/>
                      <a:pt x="15182" y="110162"/>
                      <a:pt x="20875" y="110162"/>
                    </a:cubicBezTo>
                    <a:cubicBezTo>
                      <a:pt x="25619" y="110162"/>
                      <a:pt x="25619" y="110162"/>
                      <a:pt x="25619" y="105454"/>
                    </a:cubicBezTo>
                    <a:cubicBezTo>
                      <a:pt x="25619" y="88506"/>
                      <a:pt x="25619" y="71558"/>
                      <a:pt x="25619" y="55552"/>
                    </a:cubicBezTo>
                    <a:cubicBezTo>
                      <a:pt x="25619" y="39545"/>
                      <a:pt x="25619" y="23539"/>
                      <a:pt x="25619" y="6591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447;p64">
                <a:extLst>
                  <a:ext uri="{FF2B5EF4-FFF2-40B4-BE49-F238E27FC236}">
                    <a16:creationId xmlns:a16="http://schemas.microsoft.com/office/drawing/2014/main" id="{0957E81C-7D05-5EBD-B6B9-87EB3283D107}"/>
                  </a:ext>
                </a:extLst>
              </p:cNvPr>
              <p:cNvSpPr/>
              <p:nvPr/>
            </p:nvSpPr>
            <p:spPr>
              <a:xfrm>
                <a:off x="4380728" y="1076507"/>
                <a:ext cx="28108" cy="120740"/>
              </a:xfrm>
              <a:custGeom>
                <a:avLst/>
                <a:gdLst/>
                <a:ahLst/>
                <a:cxnLst/>
                <a:rect l="l" t="t" r="r" b="b"/>
                <a:pathLst>
                  <a:path w="25656" h="110208" extrusionOk="0">
                    <a:moveTo>
                      <a:pt x="25619" y="104512"/>
                    </a:moveTo>
                    <a:cubicBezTo>
                      <a:pt x="25619" y="79090"/>
                      <a:pt x="25619" y="53668"/>
                      <a:pt x="25619" y="28247"/>
                    </a:cubicBezTo>
                    <a:cubicBezTo>
                      <a:pt x="25619" y="19773"/>
                      <a:pt x="25619" y="12240"/>
                      <a:pt x="25619" y="3766"/>
                    </a:cubicBezTo>
                    <a:cubicBezTo>
                      <a:pt x="25619" y="942"/>
                      <a:pt x="24670" y="0"/>
                      <a:pt x="21824" y="0"/>
                    </a:cubicBezTo>
                    <a:cubicBezTo>
                      <a:pt x="16130" y="0"/>
                      <a:pt x="10437" y="0"/>
                      <a:pt x="4744" y="0"/>
                    </a:cubicBezTo>
                    <a:cubicBezTo>
                      <a:pt x="0" y="0"/>
                      <a:pt x="0" y="0"/>
                      <a:pt x="0" y="4708"/>
                    </a:cubicBezTo>
                    <a:cubicBezTo>
                      <a:pt x="0" y="21656"/>
                      <a:pt x="0" y="37662"/>
                      <a:pt x="0" y="54610"/>
                    </a:cubicBezTo>
                    <a:cubicBezTo>
                      <a:pt x="0" y="71558"/>
                      <a:pt x="0" y="88506"/>
                      <a:pt x="0" y="105454"/>
                    </a:cubicBezTo>
                    <a:cubicBezTo>
                      <a:pt x="0" y="110162"/>
                      <a:pt x="0" y="110162"/>
                      <a:pt x="4744" y="110162"/>
                    </a:cubicBezTo>
                    <a:cubicBezTo>
                      <a:pt x="9489" y="110162"/>
                      <a:pt x="14233" y="110162"/>
                      <a:pt x="18977" y="110162"/>
                    </a:cubicBezTo>
                    <a:cubicBezTo>
                      <a:pt x="26568" y="110162"/>
                      <a:pt x="25619" y="111103"/>
                      <a:pt x="25619" y="104512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448;p64">
                <a:extLst>
                  <a:ext uri="{FF2B5EF4-FFF2-40B4-BE49-F238E27FC236}">
                    <a16:creationId xmlns:a16="http://schemas.microsoft.com/office/drawing/2014/main" id="{459511EC-3212-04E1-44B6-015F9915FEBB}"/>
                  </a:ext>
                </a:extLst>
              </p:cNvPr>
              <p:cNvSpPr/>
              <p:nvPr/>
            </p:nvSpPr>
            <p:spPr>
              <a:xfrm>
                <a:off x="3897350" y="1031121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3284" y="26363"/>
                    </a:moveTo>
                    <a:cubicBezTo>
                      <a:pt x="21824" y="26363"/>
                      <a:pt x="27517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  <a:cubicBezTo>
                      <a:pt x="5693" y="0"/>
                      <a:pt x="0" y="4708"/>
                      <a:pt x="0" y="13182"/>
                    </a:cubicBezTo>
                    <a:cubicBezTo>
                      <a:pt x="0" y="20714"/>
                      <a:pt x="4744" y="26363"/>
                      <a:pt x="13284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449;p64">
                <a:extLst>
                  <a:ext uri="{FF2B5EF4-FFF2-40B4-BE49-F238E27FC236}">
                    <a16:creationId xmlns:a16="http://schemas.microsoft.com/office/drawing/2014/main" id="{88865123-5C32-A60A-3E7B-4DBA1066FAA8}"/>
                  </a:ext>
                </a:extLst>
              </p:cNvPr>
              <p:cNvSpPr/>
              <p:nvPr/>
            </p:nvSpPr>
            <p:spPr>
              <a:xfrm>
                <a:off x="4498194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1656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50;p64">
                <a:extLst>
                  <a:ext uri="{FF2B5EF4-FFF2-40B4-BE49-F238E27FC236}">
                    <a16:creationId xmlns:a16="http://schemas.microsoft.com/office/drawing/2014/main" id="{595F4847-F238-E2BB-DB21-243F4CE85609}"/>
                  </a:ext>
                </a:extLst>
              </p:cNvPr>
              <p:cNvSpPr/>
              <p:nvPr/>
            </p:nvSpPr>
            <p:spPr>
              <a:xfrm>
                <a:off x="4360977" y="1305506"/>
                <a:ext cx="3118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8465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1656"/>
                      <a:pt x="5693" y="26363"/>
                      <a:pt x="14233" y="26363"/>
                    </a:cubicBezTo>
                    <a:cubicBezTo>
                      <a:pt x="22772" y="26363"/>
                      <a:pt x="28466" y="20714"/>
                      <a:pt x="28466" y="13182"/>
                    </a:cubicBezTo>
                    <a:cubicBezTo>
                      <a:pt x="28466" y="4708"/>
                      <a:pt x="22772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51;p64">
                <a:extLst>
                  <a:ext uri="{FF2B5EF4-FFF2-40B4-BE49-F238E27FC236}">
                    <a16:creationId xmlns:a16="http://schemas.microsoft.com/office/drawing/2014/main" id="{9955C6EA-F1F5-D32B-7920-D48D40F4E16F}"/>
                  </a:ext>
                </a:extLst>
              </p:cNvPr>
              <p:cNvSpPr/>
              <p:nvPr/>
            </p:nvSpPr>
            <p:spPr>
              <a:xfrm>
                <a:off x="4673873" y="1305506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4233" y="0"/>
                    </a:moveTo>
                    <a:cubicBezTo>
                      <a:pt x="5693" y="0"/>
                      <a:pt x="0" y="5649"/>
                      <a:pt x="0" y="13182"/>
                    </a:cubicBezTo>
                    <a:cubicBezTo>
                      <a:pt x="0" y="20714"/>
                      <a:pt x="5693" y="26363"/>
                      <a:pt x="14233" y="26363"/>
                    </a:cubicBezTo>
                    <a:cubicBezTo>
                      <a:pt x="22773" y="26363"/>
                      <a:pt x="28466" y="21656"/>
                      <a:pt x="29414" y="13182"/>
                    </a:cubicBezTo>
                    <a:cubicBezTo>
                      <a:pt x="28466" y="5649"/>
                      <a:pt x="22773" y="0"/>
                      <a:pt x="14233" y="0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52;p64">
                <a:extLst>
                  <a:ext uri="{FF2B5EF4-FFF2-40B4-BE49-F238E27FC236}">
                    <a16:creationId xmlns:a16="http://schemas.microsoft.com/office/drawing/2014/main" id="{1E9754A1-180A-DC6A-ED4B-06568A8A633E}"/>
                  </a:ext>
                </a:extLst>
              </p:cNvPr>
              <p:cNvSpPr/>
              <p:nvPr/>
            </p:nvSpPr>
            <p:spPr>
              <a:xfrm>
                <a:off x="4378648" y="1031121"/>
                <a:ext cx="32225" cy="28882"/>
              </a:xfrm>
              <a:custGeom>
                <a:avLst/>
                <a:gdLst/>
                <a:ahLst/>
                <a:cxnLst/>
                <a:rect l="l" t="t" r="r" b="b"/>
                <a:pathLst>
                  <a:path w="29414" h="26363" extrusionOk="0">
                    <a:moveTo>
                      <a:pt x="15182" y="26363"/>
                    </a:moveTo>
                    <a:cubicBezTo>
                      <a:pt x="23721" y="26363"/>
                      <a:pt x="29414" y="20714"/>
                      <a:pt x="29414" y="13182"/>
                    </a:cubicBezTo>
                    <a:cubicBezTo>
                      <a:pt x="29414" y="5649"/>
                      <a:pt x="23721" y="0"/>
                      <a:pt x="15182" y="0"/>
                    </a:cubicBezTo>
                    <a:cubicBezTo>
                      <a:pt x="5693" y="0"/>
                      <a:pt x="949" y="4708"/>
                      <a:pt x="0" y="13182"/>
                    </a:cubicBezTo>
                    <a:cubicBezTo>
                      <a:pt x="949" y="20714"/>
                      <a:pt x="6642" y="26363"/>
                      <a:pt x="15182" y="26363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  <a:tabLst/>
                  <a:defRPr/>
                </a:pPr>
                <a:endParaRPr kumimoji="0" sz="2399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37320B1E-81A6-2D10-50AD-92FA05294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162" y="1026836"/>
            <a:ext cx="2622709" cy="266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6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2AAEDC3C-CDD2-7690-3990-E037BE3201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/>
              <a:t>Retos Colombia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77FFBB3-DCF6-22A5-98FB-4BCAD8414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616" y="600025"/>
            <a:ext cx="8477739" cy="4374521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Alta y persistente informalidad: mercado laboral que funciona mal.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Incapacidad de integrarnos efectivamente a la economía global.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Desigualdad de oportunidades: brechas (género, regionales, educación), pobreza y desigualdad.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Mercados poco dinámicos, reflejo del mal funcionamiento del mercado laboral-tejido empresarial-formación para el trabajo.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Estancamiento de la productividad.</a:t>
            </a:r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9AA45A-7608-BF06-831D-E65BA33E7B5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400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2AAEDC3C-CDD2-7690-3990-E037BE3201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/>
              <a:t>¿Qué activos tenemos en Colombia?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77FFBB3-DCF6-22A5-98FB-4BCAD8414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616" y="600025"/>
            <a:ext cx="8477739" cy="4179258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Economía estable.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Progreso social constante y sostenido.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Continuidad de las políticas: Plan Nacional de Desarrollo, documentos CONPES, compromisos internacionales.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B050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B050"/>
                </a:solidFill>
              </a:rPr>
              <a:t>Instituciones de articulación público-privada.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000" dirty="0">
              <a:cs typeface="Calibri"/>
            </a:endParaRPr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F120F2E-A2DE-12AA-1389-2FF972F412C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34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96AC0B9-0D40-65C5-5356-D7C4D53B2077}"/>
              </a:ext>
            </a:extLst>
          </p:cNvPr>
          <p:cNvSpPr txBox="1"/>
          <p:nvPr/>
        </p:nvSpPr>
        <p:spPr>
          <a:xfrm>
            <a:off x="1410472" y="1889292"/>
            <a:ext cx="64568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CO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CONFIANZA COMO FACTOR TRANSVERSAL DE COMPETITIVIDAD</a:t>
            </a:r>
          </a:p>
        </p:txBody>
      </p:sp>
    </p:spTree>
    <p:extLst>
      <p:ext uri="{BB962C8B-B14F-4D97-AF65-F5344CB8AC3E}">
        <p14:creationId xmlns:p14="http://schemas.microsoft.com/office/powerpoint/2010/main" val="136562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5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 Them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859AA0E696504C9934A1AE31830C41" ma:contentTypeVersion="14" ma:contentTypeDescription="Create a new document." ma:contentTypeScope="" ma:versionID="e246463260a46fa5e5a56ba54f5fd235">
  <xsd:schema xmlns:xsd="http://www.w3.org/2001/XMLSchema" xmlns:xs="http://www.w3.org/2001/XMLSchema" xmlns:p="http://schemas.microsoft.com/office/2006/metadata/properties" xmlns:ns2="2557e25d-4f31-4727-a405-2c57992a3c74" xmlns:ns3="edae7bcf-f623-4e84-b29c-8fbbd64fa7d6" targetNamespace="http://schemas.microsoft.com/office/2006/metadata/properties" ma:root="true" ma:fieldsID="7041f2ff814f367e330a5e5e52467891" ns2:_="" ns3:_="">
    <xsd:import namespace="2557e25d-4f31-4727-a405-2c57992a3c74"/>
    <xsd:import namespace="edae7bcf-f623-4e84-b29c-8fbbd64fa7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57e25d-4f31-4727-a405-2c57992a3c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8b8d158-0885-486b-9936-ed9c1ce6d51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e7bcf-f623-4e84-b29c-8fbbd64fa7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9e1b251-41ec-418f-a4a2-1f71a1f25900}" ma:internalName="TaxCatchAll" ma:showField="CatchAllData" ma:web="edae7bcf-f623-4e84-b29c-8fbbd64fa7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dae7bcf-f623-4e84-b29c-8fbbd64fa7d6">
      <UserInfo>
        <DisplayName>Alejandra  Martinez Pedraza</DisplayName>
        <AccountId>43</AccountId>
        <AccountType/>
      </UserInfo>
      <UserInfo>
        <DisplayName>Fabian Bernal Lopez</DisplayName>
        <AccountId>34</AccountId>
        <AccountType/>
      </UserInfo>
      <UserInfo>
        <DisplayName>Francy Maritza Benitez</DisplayName>
        <AccountId>17</AccountId>
        <AccountType/>
      </UserInfo>
      <UserInfo>
        <DisplayName>Daniel Gomez</DisplayName>
        <AccountId>41</AccountId>
        <AccountType/>
      </UserInfo>
      <UserInfo>
        <DisplayName>PracticanteCPC</DisplayName>
        <AccountId>42</AccountId>
        <AccountType/>
      </UserInfo>
      <UserInfo>
        <DisplayName>Juanita Chacón</DisplayName>
        <AccountId>49</AccountId>
        <AccountType/>
      </UserInfo>
      <UserInfo>
        <DisplayName>Daniel Humberto Cifuentes Grueso</DisplayName>
        <AccountId>33</AccountId>
        <AccountType/>
      </UserInfo>
    </SharedWithUsers>
    <lcf76f155ced4ddcb4097134ff3c332f xmlns="2557e25d-4f31-4727-a405-2c57992a3c74">
      <Terms xmlns="http://schemas.microsoft.com/office/infopath/2007/PartnerControls"/>
    </lcf76f155ced4ddcb4097134ff3c332f>
    <TaxCatchAll xmlns="edae7bcf-f623-4e84-b29c-8fbbd64fa7d6" xsi:nil="true"/>
  </documentManagement>
</p:properties>
</file>

<file path=customXml/itemProps1.xml><?xml version="1.0" encoding="utf-8"?>
<ds:datastoreItem xmlns:ds="http://schemas.openxmlformats.org/officeDocument/2006/customXml" ds:itemID="{32E2A69C-5B65-442E-B69F-FD937D60D5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0817D9-7E6A-477B-BA36-5191262EE0BB}">
  <ds:schemaRefs>
    <ds:schemaRef ds:uri="2557e25d-4f31-4727-a405-2c57992a3c74"/>
    <ds:schemaRef ds:uri="edae7bcf-f623-4e84-b29c-8fbbd64fa7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DFEDCCE-0B58-43E3-98AD-54B8E55C6067}">
  <ds:schemaRefs>
    <ds:schemaRef ds:uri="2557e25d-4f31-4727-a405-2c57992a3c74"/>
    <ds:schemaRef ds:uri="edae7bcf-f623-4e84-b29c-8fbbd64fa7d6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5400</Words>
  <Application>Microsoft Office PowerPoint</Application>
  <PresentationFormat>Personalizado</PresentationFormat>
  <Paragraphs>664</Paragraphs>
  <Slides>64</Slides>
  <Notes>42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64</vt:i4>
      </vt:variant>
    </vt:vector>
  </HeadingPairs>
  <TitlesOfParts>
    <vt:vector size="78" baseType="lpstr">
      <vt:lpstr>Fira Sans Extra Condensed</vt:lpstr>
      <vt:lpstr>Calibri</vt:lpstr>
      <vt:lpstr>Arial</vt:lpstr>
      <vt:lpstr>Aptos</vt:lpstr>
      <vt:lpstr>ConduitITCStd-Light</vt:lpstr>
      <vt:lpstr>Franklin Gothic Book</vt:lpstr>
      <vt:lpstr>ConduitITCStd-Medium</vt:lpstr>
      <vt:lpstr>Calibri Light</vt:lpstr>
      <vt:lpstr>Times New Roman</vt:lpstr>
      <vt:lpstr>Office Theme</vt:lpstr>
      <vt:lpstr>1_Office Theme</vt:lpstr>
      <vt:lpstr>3_Office Theme</vt:lpstr>
      <vt:lpstr>5_Office Theme</vt:lpstr>
      <vt:lpstr>4_Office Theme</vt:lpstr>
      <vt:lpstr>Presentación de PowerPoint</vt:lpstr>
      <vt:lpstr>El principal reto</vt:lpstr>
      <vt:lpstr>Los países más competitivos tienen mayores ingresos, mayor movilidad económica y sus habitantes están más satisfechos con la vida.</vt:lpstr>
      <vt:lpstr>PIB Observado vs PIB Potencial</vt:lpstr>
      <vt:lpstr>La evolución de la productividad en Colombia ha sido negativa en los últimos 30 años.</vt:lpstr>
      <vt:lpstr>La Productividad y el Crecimiento</vt:lpstr>
      <vt:lpstr>Retos Colombia</vt:lpstr>
      <vt:lpstr>¿Qué activos tenemos en Colombia?</vt:lpstr>
      <vt:lpstr>Presentación de PowerPoint</vt:lpstr>
      <vt:lpstr>La confianza es la expectativa de que los demás actuarán de manera honesta, justa y cooperativa. </vt:lpstr>
      <vt:lpstr>De dónde venimos </vt:lpstr>
      <vt:lpstr>¿Qué pistas tenemos? </vt:lpstr>
      <vt:lpstr>Presentación de PowerPoint</vt:lpstr>
      <vt:lpstr>¿Qué pistas tenemos? </vt:lpstr>
      <vt:lpstr>Por dónde va la cosa…</vt:lpstr>
      <vt:lpstr>…lo que nos cuesta</vt:lpstr>
      <vt:lpstr>Presentación de PowerPoint</vt:lpstr>
      <vt:lpstr>Presentación de PowerPoint</vt:lpstr>
      <vt:lpstr>Presentación de PowerPoint</vt:lpstr>
      <vt:lpstr>Presentación de PowerPoint</vt:lpstr>
      <vt:lpstr>Eficiencia del Estado</vt:lpstr>
      <vt:lpstr>Justicia y seguridad</vt:lpstr>
      <vt:lpstr>Salud</vt:lpstr>
      <vt:lpstr>Sistema Tributario</vt:lpstr>
      <vt:lpstr>Pensiones</vt:lpstr>
      <vt:lpstr>Presentación de PowerPoint</vt:lpstr>
      <vt:lpstr>Presentación de PowerPoint</vt:lpstr>
      <vt:lpstr>Ciencia, tecnología e innovación</vt:lpstr>
      <vt:lpstr>Crecimiento verde</vt:lpstr>
      <vt:lpstr>Internacionalización</vt:lpstr>
      <vt:lpstr>Infraestructura, transporte y logística</vt:lpstr>
      <vt:lpstr>Presentación de PowerPoint</vt:lpstr>
      <vt:lpstr>Presentación de PowerPoint</vt:lpstr>
      <vt:lpstr>Presentación de PowerPoint</vt:lpstr>
      <vt:lpstr>Desarrollo empresarial</vt:lpstr>
      <vt:lpstr>Financiación empresarial</vt:lpstr>
      <vt:lpstr>Economía digital</vt:lpstr>
      <vt:lpstr>Educación</vt:lpstr>
      <vt:lpstr>Mercado Laboral</vt:lpstr>
      <vt:lpstr>Salario Mínimo 2022 </vt:lpstr>
      <vt:lpstr>Presentación de PowerPoint</vt:lpstr>
      <vt:lpstr>El Índice Departamental de Competitividad siguen el marco conceptual del IGC del WEF. Estas mediciones incluyen 102 indicadores agrupados en 4 factores de competitividad.</vt:lpstr>
      <vt:lpstr>Las regiones más competitivas son las que más valor agregado generan por habitante.</vt:lpstr>
      <vt:lpstr>A su vez, son aquellas que cuentan con una menor incidencia de la pobreza multidimensional.</vt:lpstr>
      <vt:lpstr>Presentación de PowerPoint</vt:lpstr>
      <vt:lpstr>Valle del Cauca presenta un desempeño superior al promedio nacional en buena parte de los pilares del IDC 2024.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Adicionalmente, nos estamos volviendo viejos...</vt:lpstr>
      <vt:lpstr>Hacia 2050, en Valle del Cauca 1 de cada 4 personas será mayor de 60 años.</vt:lpstr>
      <vt:lpstr>Decimos adiós al bono demográfico y esto nos obliga a ser más productivos, más formales, y a buscar el crecimiento de nuestras empresas.</vt:lpstr>
      <vt:lpstr>Entre 2015 y 2022 el PIB per cápita de Valle del Cauca creció en promedio 7,4 % anual. A esta tasa de crecimiento le tomaría cerca de 8,0 años alcanzar el PIB per cápita actual de Bogotá (~COP 46 millones).</vt:lpstr>
      <vt:lpstr>Presentación de PowerPoint</vt:lpstr>
      <vt:lpstr>¿Por qué hacer Prospectiva?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</dc:title>
  <dc:creator>Microsoft Office User</dc:creator>
  <cp:lastModifiedBy>Daniel Gomez</cp:lastModifiedBy>
  <cp:revision>7</cp:revision>
  <dcterms:created xsi:type="dcterms:W3CDTF">2022-11-09T15:39:16Z</dcterms:created>
  <dcterms:modified xsi:type="dcterms:W3CDTF">2024-11-07T10:08:16Z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0x01010047859AA0E696504C9934A1AE31830C41</vt:lpwstr>
  </property>
  <property fmtid="{D5CDD505-2E9C-101B-9397-08002B2CF9AE}" pid="3" name="MediaServiceImageTags">
    <vt:lpwstr/>
  </property>
</Properties>
</file>