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6CA"/>
    <a:srgbClr val="1B2F81"/>
    <a:srgbClr val="1E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4E8ECB-4D9C-4647-85DA-4BA6092566CF}" v="3" dt="2023-08-18T20:21:33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557" autoAdjust="0"/>
  </p:normalViewPr>
  <p:slideViewPr>
    <p:cSldViewPr snapToGrid="0" snapToObjects="1">
      <p:cViewPr>
        <p:scale>
          <a:sx n="89" d="100"/>
          <a:sy n="89" d="100"/>
        </p:scale>
        <p:origin x="620" y="-1144"/>
      </p:cViewPr>
      <p:guideLst>
        <p:guide orient="horz" pos="1729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Teresa Suaza Murillo" userId="74ce505b-2bbf-4e2f-ac9a-8c03da1aee11" providerId="ADAL" clId="{CD4E8ECB-4D9C-4647-85DA-4BA6092566CF}"/>
    <pc:docChg chg="undo custSel addSld modSld">
      <pc:chgData name="Maria Teresa Suaza Murillo" userId="74ce505b-2bbf-4e2f-ac9a-8c03da1aee11" providerId="ADAL" clId="{CD4E8ECB-4D9C-4647-85DA-4BA6092566CF}" dt="2023-08-18T20:24:24.253" v="168" actId="6549"/>
      <pc:docMkLst>
        <pc:docMk/>
      </pc:docMkLst>
      <pc:sldChg chg="addSp delSp modSp add mod">
        <pc:chgData name="Maria Teresa Suaza Murillo" userId="74ce505b-2bbf-4e2f-ac9a-8c03da1aee11" providerId="ADAL" clId="{CD4E8ECB-4D9C-4647-85DA-4BA6092566CF}" dt="2023-08-18T20:24:24.253" v="168" actId="6549"/>
        <pc:sldMkLst>
          <pc:docMk/>
          <pc:sldMk cId="807185895" sldId="257"/>
        </pc:sldMkLst>
        <pc:graphicFrameChg chg="add del mod">
          <ac:chgData name="Maria Teresa Suaza Murillo" userId="74ce505b-2bbf-4e2f-ac9a-8c03da1aee11" providerId="ADAL" clId="{CD4E8ECB-4D9C-4647-85DA-4BA6092566CF}" dt="2023-08-18T20:20:55.722" v="3" actId="478"/>
          <ac:graphicFrameMkLst>
            <pc:docMk/>
            <pc:sldMk cId="807185895" sldId="257"/>
            <ac:graphicFrameMk id="2" creationId="{AF5FB15E-4799-6918-2232-B5DFB0E9AC33}"/>
          </ac:graphicFrameMkLst>
        </pc:graphicFrameChg>
        <pc:graphicFrameChg chg="add mod modGraphic">
          <ac:chgData name="Maria Teresa Suaza Murillo" userId="74ce505b-2bbf-4e2f-ac9a-8c03da1aee11" providerId="ADAL" clId="{CD4E8ECB-4D9C-4647-85DA-4BA6092566CF}" dt="2023-08-18T20:24:24.253" v="168" actId="6549"/>
          <ac:graphicFrameMkLst>
            <pc:docMk/>
            <pc:sldMk cId="807185895" sldId="257"/>
            <ac:graphicFrameMk id="3" creationId="{C8C8B207-AFC9-D5C3-8640-090000A40ED1}"/>
          </ac:graphicFrameMkLst>
        </pc:graphicFrameChg>
        <pc:graphicFrameChg chg="del">
          <ac:chgData name="Maria Teresa Suaza Murillo" userId="74ce505b-2bbf-4e2f-ac9a-8c03da1aee11" providerId="ADAL" clId="{CD4E8ECB-4D9C-4647-85DA-4BA6092566CF}" dt="2023-08-18T20:19:38.340" v="1" actId="478"/>
          <ac:graphicFrameMkLst>
            <pc:docMk/>
            <pc:sldMk cId="807185895" sldId="257"/>
            <ac:graphicFrameMk id="6" creationId="{D534FD16-56C5-66C4-69DD-F6AD2B5835C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35290-AFF0-4C3B-8D60-1D52823BE9AE}" type="datetimeFigureOut">
              <a:rPr lang="es-CO" smtClean="0"/>
              <a:t>20/08/2025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5A045-1AA1-4146-9D4E-4FF2A697C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9999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F7E3AD-5925-40DE-7279-47E784239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B98679C-B0B3-095D-B85D-E270E9DC72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E18B9B3-6324-CA5A-BF29-97946EE340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5E10B28-D08F-076F-73E7-E6BED0B9C8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5A045-1AA1-4146-9D4E-4FF2A697C0E4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600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0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48" y="550332"/>
            <a:ext cx="3403496" cy="1568278"/>
          </a:xfrm>
          <a:prstGeom prst="rect">
            <a:avLst/>
          </a:prstGeom>
        </p:spPr>
      </p:pic>
      <p:pic>
        <p:nvPicPr>
          <p:cNvPr id="3" name="Imagen 2" descr="Captura de Pantalla 2019-04-09 a la(s) 10.07.58 a. m.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799" y="-11803"/>
            <a:ext cx="2390806" cy="210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8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387AA-A4F0-382E-D5D8-EBC043575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1221C2B-1EAD-E7CE-A9D0-A77F5FB2B5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651" y="2374900"/>
            <a:ext cx="6044698" cy="38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050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</Words>
  <Application>Microsoft Office PowerPoint</Application>
  <PresentationFormat>Presentación en pantalla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Aptos</vt:lpstr>
      <vt:lpstr>Arial</vt:lpstr>
      <vt:lpstr>Tema de Office</vt:lpstr>
      <vt:lpstr>Presentación de PowerPoint</vt:lpstr>
    </vt:vector>
  </TitlesOfParts>
  <Company>Cámara de Comercio de Cali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.</dc:creator>
  <cp:lastModifiedBy>Mayra Lizeth Montilla Hernandez</cp:lastModifiedBy>
  <cp:revision>39</cp:revision>
  <dcterms:created xsi:type="dcterms:W3CDTF">2015-03-04T20:32:21Z</dcterms:created>
  <dcterms:modified xsi:type="dcterms:W3CDTF">2025-08-20T17:15:56Z</dcterms:modified>
</cp:coreProperties>
</file>