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8" userDrawn="1">
          <p15:clr>
            <a:srgbClr val="A4A3A4"/>
          </p15:clr>
        </p15:guide>
        <p15:guide id="2" pos="6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6CA"/>
    <a:srgbClr val="1B2F81"/>
    <a:srgbClr val="1E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51" autoAdjust="0"/>
  </p:normalViewPr>
  <p:slideViewPr>
    <p:cSldViewPr snapToGrid="0" snapToObjects="1">
      <p:cViewPr varScale="1">
        <p:scale>
          <a:sx n="63" d="100"/>
          <a:sy n="63" d="100"/>
        </p:scale>
        <p:origin x="1380" y="56"/>
      </p:cViewPr>
      <p:guideLst>
        <p:guide orient="horz" pos="1888"/>
        <p:guide pos="63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05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648" y="550332"/>
            <a:ext cx="3403496" cy="1568278"/>
          </a:xfrm>
          <a:prstGeom prst="rect">
            <a:avLst/>
          </a:prstGeom>
        </p:spPr>
      </p:pic>
      <p:pic>
        <p:nvPicPr>
          <p:cNvPr id="3" name="Imagen 2" descr="Captura de Pantalla 2019-04-09 a la(s) 10.07.58 a. m.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799" y="-11803"/>
            <a:ext cx="2390806" cy="210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8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549B7-A280-E708-B04B-26877DEB0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B2EDFC1-05BE-EEDC-80CC-20AD2B676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120" y="2236470"/>
            <a:ext cx="6080760" cy="437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500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Arial</vt:lpstr>
      <vt:lpstr>Tema de Office</vt:lpstr>
      <vt:lpstr>Presentación de PowerPoint</vt:lpstr>
    </vt:vector>
  </TitlesOfParts>
  <Company>Cámara de Comercio de Cali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 .</dc:creator>
  <cp:lastModifiedBy>Cristian Camilo Canon Bejarano</cp:lastModifiedBy>
  <cp:revision>41</cp:revision>
  <dcterms:created xsi:type="dcterms:W3CDTF">2015-03-04T20:32:21Z</dcterms:created>
  <dcterms:modified xsi:type="dcterms:W3CDTF">2026-07-23T03:17:08Z</dcterms:modified>
</cp:coreProperties>
</file>