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83" r:id="rId5"/>
  </p:sldMasterIdLst>
  <p:notesMasterIdLst>
    <p:notesMasterId r:id="rId8"/>
  </p:notesMasterIdLst>
  <p:sldIdLst>
    <p:sldId id="256" r:id="rId6"/>
    <p:sldId id="2147474283" r:id="rId7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D90"/>
    <a:srgbClr val="009900"/>
    <a:srgbClr val="50BE00"/>
    <a:srgbClr val="FFB315"/>
    <a:srgbClr val="243C90"/>
    <a:srgbClr val="0091D4"/>
    <a:srgbClr val="6FBCFF"/>
    <a:srgbClr val="12186B"/>
    <a:srgbClr val="D641AF"/>
    <a:srgbClr val="F266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FEE52B-328D-443E-A315-ED587CF48ECE}" v="183" dt="2026-07-09T21:16:19.663"/>
    <p1510:client id="{3DBC090F-C224-4D90-8195-28AE4CA71DAC}" v="1200" dt="2026-07-09T23:26:06.31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36" y="4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6F600-520A-41E8-B2C3-6C97AAE57D1A}" type="datetimeFigureOut">
              <a:rPr lang="es-CO" smtClean="0"/>
              <a:t>21/07/2026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2E42A-7558-4688-B1B1-EBADEB0285A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47261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AEED10-C6BD-574F-964A-15FA67694B90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C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958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sv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320493" y="2712221"/>
            <a:ext cx="5229225" cy="3036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50" b="1" i="0">
                <a:solidFill>
                  <a:srgbClr val="12176B"/>
                </a:solidFill>
                <a:latin typeface="Savior Sans Expanded"/>
                <a:cs typeface="Savior Sans Expa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50" b="1" i="0">
                <a:solidFill>
                  <a:srgbClr val="243C90"/>
                </a:solidFill>
                <a:latin typeface="Savior Sans Expanded"/>
                <a:cs typeface="Savior Sans Expande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948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126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10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F6A9C83-0B56-AB16-7E4C-C88BC4FEF663}"/>
              </a:ext>
            </a:extLst>
          </p:cNvPr>
          <p:cNvSpPr txBox="1"/>
          <p:nvPr userDrawn="1"/>
        </p:nvSpPr>
        <p:spPr>
          <a:xfrm>
            <a:off x="678971" y="396875"/>
            <a:ext cx="624887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7400" b="1">
                <a:solidFill>
                  <a:srgbClr val="12186B"/>
                </a:solidFill>
                <a:latin typeface="Savior Sans Expanded" pitchFamily="2" charset="77"/>
              </a:rPr>
              <a:t>Skill </a:t>
            </a:r>
            <a:r>
              <a:rPr lang="es-ES" sz="7400" b="1" err="1">
                <a:solidFill>
                  <a:srgbClr val="12186B"/>
                </a:solidFill>
                <a:latin typeface="Savior Sans Expanded" pitchFamily="2" charset="77"/>
              </a:rPr>
              <a:t>Report</a:t>
            </a:r>
            <a:endParaRPr lang="es-ES" sz="7400" b="1">
              <a:solidFill>
                <a:srgbClr val="12186B"/>
              </a:solidFill>
              <a:latin typeface="Savior Sans Expanded" pitchFamily="2" charset="77"/>
            </a:endParaRPr>
          </a:p>
        </p:txBody>
      </p:sp>
      <p:pic>
        <p:nvPicPr>
          <p:cNvPr id="7" name="Gráfico 8">
            <a:extLst>
              <a:ext uri="{FF2B5EF4-FFF2-40B4-BE49-F238E27FC236}">
                <a16:creationId xmlns:a16="http://schemas.microsoft.com/office/drawing/2014/main" id="{28820A9B-7EC4-7A36-1911-BD5E292C52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24250" y="473075"/>
            <a:ext cx="3101108" cy="84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13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F6A9C83-0B56-AB16-7E4C-C88BC4FEF663}"/>
              </a:ext>
            </a:extLst>
          </p:cNvPr>
          <p:cNvSpPr txBox="1"/>
          <p:nvPr userDrawn="1"/>
        </p:nvSpPr>
        <p:spPr>
          <a:xfrm>
            <a:off x="678971" y="396875"/>
            <a:ext cx="624887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s-ES" sz="7400" b="1">
                <a:solidFill>
                  <a:srgbClr val="12186B"/>
                </a:solidFill>
                <a:latin typeface="Savior Sans Expanded" pitchFamily="2" charset="77"/>
              </a:rPr>
              <a:t>Skill </a:t>
            </a:r>
            <a:r>
              <a:rPr lang="es-ES" sz="7400" b="1" err="1">
                <a:solidFill>
                  <a:srgbClr val="12186B"/>
                </a:solidFill>
                <a:latin typeface="Savior Sans Expanded" pitchFamily="2" charset="77"/>
              </a:rPr>
              <a:t>Report</a:t>
            </a:r>
            <a:endParaRPr lang="es-ES" sz="7400" b="1">
              <a:solidFill>
                <a:srgbClr val="12186B"/>
              </a:solidFill>
              <a:latin typeface="Savior Sans Expanded" pitchFamily="2" charset="77"/>
            </a:endParaRPr>
          </a:p>
        </p:txBody>
      </p:sp>
      <p:pic>
        <p:nvPicPr>
          <p:cNvPr id="7" name="Gráfico 8">
            <a:extLst>
              <a:ext uri="{FF2B5EF4-FFF2-40B4-BE49-F238E27FC236}">
                <a16:creationId xmlns:a16="http://schemas.microsoft.com/office/drawing/2014/main" id="{28820A9B-7EC4-7A36-1911-BD5E292C52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24250" y="473075"/>
            <a:ext cx="3101108" cy="84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60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F7F4CE-F84B-6EC1-76BB-4D10A7277E4C}"/>
              </a:ext>
            </a:extLst>
          </p:cNvPr>
          <p:cNvSpPr txBox="1"/>
          <p:nvPr userDrawn="1"/>
        </p:nvSpPr>
        <p:spPr>
          <a:xfrm>
            <a:off x="6345815" y="947604"/>
            <a:ext cx="11173835" cy="1963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900"/>
              </a:lnSpc>
            </a:pPr>
            <a:r>
              <a:rPr lang="es-ES" sz="8600" b="1">
                <a:solidFill>
                  <a:schemeClr val="bg1"/>
                </a:solidFill>
                <a:latin typeface="Savior Sans Expanded" pitchFamily="2" charset="77"/>
              </a:rPr>
              <a:t>Skill</a:t>
            </a:r>
          </a:p>
          <a:p>
            <a:pPr>
              <a:lnSpc>
                <a:spcPts val="6900"/>
              </a:lnSpc>
            </a:pPr>
            <a:r>
              <a:rPr lang="es-ES" sz="8600" b="1" err="1">
                <a:solidFill>
                  <a:schemeClr val="bg1"/>
                </a:solidFill>
                <a:latin typeface="Savior Sans Expanded" pitchFamily="2" charset="77"/>
              </a:rPr>
              <a:t>Report</a:t>
            </a:r>
            <a:endParaRPr lang="es-ES" sz="8600" b="1">
              <a:solidFill>
                <a:schemeClr val="bg1"/>
              </a:solidFill>
              <a:latin typeface="Savior Sans Expanded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351FED-919A-F1EF-0BAD-5442AE2B23C3}"/>
              </a:ext>
            </a:extLst>
          </p:cNvPr>
          <p:cNvSpPr txBox="1"/>
          <p:nvPr userDrawn="1"/>
        </p:nvSpPr>
        <p:spPr>
          <a:xfrm>
            <a:off x="4465132" y="4587875"/>
            <a:ext cx="111738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2000" b="1">
                <a:solidFill>
                  <a:srgbClr val="12186B"/>
                </a:solidFill>
                <a:latin typeface="Savior Sans Expanded" pitchFamily="2" charset="77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340686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F7F4CE-F84B-6EC1-76BB-4D10A7277E4C}"/>
              </a:ext>
            </a:extLst>
          </p:cNvPr>
          <p:cNvSpPr txBox="1"/>
          <p:nvPr userDrawn="1"/>
        </p:nvSpPr>
        <p:spPr>
          <a:xfrm>
            <a:off x="6345815" y="947604"/>
            <a:ext cx="11173835" cy="1963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900"/>
              </a:lnSpc>
            </a:pPr>
            <a:r>
              <a:rPr lang="es-ES" sz="8600" b="1">
                <a:solidFill>
                  <a:srgbClr val="12186B"/>
                </a:solidFill>
                <a:latin typeface="Savior Sans Expanded" pitchFamily="2" charset="77"/>
              </a:rPr>
              <a:t>Skill</a:t>
            </a:r>
          </a:p>
          <a:p>
            <a:pPr>
              <a:lnSpc>
                <a:spcPts val="6900"/>
              </a:lnSpc>
            </a:pPr>
            <a:r>
              <a:rPr lang="es-ES" sz="8600" b="1" err="1">
                <a:solidFill>
                  <a:srgbClr val="12186B"/>
                </a:solidFill>
                <a:latin typeface="Savior Sans Expanded" pitchFamily="2" charset="77"/>
              </a:rPr>
              <a:t>Report</a:t>
            </a:r>
            <a:endParaRPr lang="es-ES" sz="8600" b="1">
              <a:solidFill>
                <a:srgbClr val="12186B"/>
              </a:solidFill>
              <a:latin typeface="Savior Sans Expanded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351FED-919A-F1EF-0BAD-5442AE2B23C3}"/>
              </a:ext>
            </a:extLst>
          </p:cNvPr>
          <p:cNvSpPr txBox="1"/>
          <p:nvPr userDrawn="1"/>
        </p:nvSpPr>
        <p:spPr>
          <a:xfrm>
            <a:off x="4465132" y="4587875"/>
            <a:ext cx="111738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2000" b="1">
                <a:solidFill>
                  <a:schemeClr val="bg1"/>
                </a:solidFill>
                <a:latin typeface="Savior Sans Expanded" pitchFamily="2" charset="77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3614997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F7F4CE-F84B-6EC1-76BB-4D10A7277E4C}"/>
              </a:ext>
            </a:extLst>
          </p:cNvPr>
          <p:cNvSpPr txBox="1"/>
          <p:nvPr userDrawn="1"/>
        </p:nvSpPr>
        <p:spPr>
          <a:xfrm>
            <a:off x="6345815" y="947604"/>
            <a:ext cx="11173835" cy="1963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900"/>
              </a:lnSpc>
            </a:pPr>
            <a:r>
              <a:rPr lang="es-ES" sz="8600" b="1">
                <a:solidFill>
                  <a:schemeClr val="bg1"/>
                </a:solidFill>
                <a:latin typeface="Savior Sans Expanded" pitchFamily="2" charset="77"/>
              </a:rPr>
              <a:t>Skill</a:t>
            </a:r>
          </a:p>
          <a:p>
            <a:pPr>
              <a:lnSpc>
                <a:spcPts val="6900"/>
              </a:lnSpc>
            </a:pPr>
            <a:r>
              <a:rPr lang="es-ES" sz="8600" b="1" err="1">
                <a:solidFill>
                  <a:schemeClr val="bg1"/>
                </a:solidFill>
                <a:latin typeface="Savior Sans Expanded" pitchFamily="2" charset="77"/>
              </a:rPr>
              <a:t>Report</a:t>
            </a:r>
            <a:endParaRPr lang="es-ES" sz="8600" b="1">
              <a:solidFill>
                <a:schemeClr val="bg1"/>
              </a:solidFill>
              <a:latin typeface="Savior Sans Expanded" pitchFamily="2" charset="77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351FED-919A-F1EF-0BAD-5442AE2B23C3}"/>
              </a:ext>
            </a:extLst>
          </p:cNvPr>
          <p:cNvSpPr txBox="1"/>
          <p:nvPr userDrawn="1"/>
        </p:nvSpPr>
        <p:spPr>
          <a:xfrm>
            <a:off x="4465132" y="4587875"/>
            <a:ext cx="1117383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22000" b="1">
                <a:solidFill>
                  <a:schemeClr val="bg1"/>
                </a:solidFill>
                <a:latin typeface="Savior Sans Expanded" pitchFamily="2" charset="77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47274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8" cy="1130855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50" b="1" i="0">
                <a:solidFill>
                  <a:srgbClr val="12176B"/>
                </a:solidFill>
                <a:latin typeface="Savior Sans Expanded"/>
                <a:cs typeface="Savior Sans Expa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6050" b="1" i="0">
                <a:solidFill>
                  <a:srgbClr val="243C90"/>
                </a:solidFill>
                <a:latin typeface="Savior Sans Expanded"/>
                <a:cs typeface="Savior Sans Expande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50" b="1" i="0">
                <a:solidFill>
                  <a:srgbClr val="12176B"/>
                </a:solidFill>
                <a:latin typeface="Savior Sans Expanded"/>
                <a:cs typeface="Savior Sans Expa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"/>
            <a:ext cx="20104100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F7F4CE-F84B-6EC1-76BB-4D10A7277E4C}"/>
              </a:ext>
            </a:extLst>
          </p:cNvPr>
          <p:cNvSpPr txBox="1"/>
          <p:nvPr userDrawn="1"/>
        </p:nvSpPr>
        <p:spPr>
          <a:xfrm>
            <a:off x="8250815" y="3749675"/>
            <a:ext cx="11173835" cy="42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320"/>
              </a:lnSpc>
            </a:pPr>
            <a:r>
              <a:rPr lang="es-ES" sz="19600" b="1">
                <a:solidFill>
                  <a:schemeClr val="bg1"/>
                </a:solidFill>
                <a:latin typeface="Savior Sans Expanded" pitchFamily="2" charset="77"/>
              </a:rPr>
              <a:t>Skill</a:t>
            </a:r>
          </a:p>
          <a:p>
            <a:pPr>
              <a:lnSpc>
                <a:spcPts val="15320"/>
              </a:lnSpc>
            </a:pPr>
            <a:r>
              <a:rPr lang="es-ES" sz="19600" b="1" err="1">
                <a:solidFill>
                  <a:schemeClr val="bg1"/>
                </a:solidFill>
                <a:latin typeface="Savior Sans Expanded" pitchFamily="2" charset="77"/>
              </a:rPr>
              <a:t>Report</a:t>
            </a:r>
            <a:endParaRPr lang="es-ES" sz="19600" b="1">
              <a:solidFill>
                <a:schemeClr val="bg1"/>
              </a:solidFill>
              <a:latin typeface="Savior Sans Expanded" pitchFamily="2" charset="77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680B573E-ED05-0290-C4DA-9F793E02ED10}"/>
              </a:ext>
            </a:extLst>
          </p:cNvPr>
          <p:cNvSpPr/>
          <p:nvPr userDrawn="1"/>
        </p:nvSpPr>
        <p:spPr>
          <a:xfrm>
            <a:off x="8451850" y="8011867"/>
            <a:ext cx="8458200" cy="971045"/>
          </a:xfrm>
          <a:prstGeom prst="roundRect">
            <a:avLst>
              <a:gd name="adj" fmla="val 12183"/>
            </a:avLst>
          </a:prstGeom>
          <a:solidFill>
            <a:srgbClr val="121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3354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7450" b="1" i="0">
                <a:solidFill>
                  <a:srgbClr val="12176B"/>
                </a:solidFill>
                <a:latin typeface="Savior Sans Expanded"/>
                <a:cs typeface="Savior Sans Expa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gradFill flip="none" rotWithShape="1">
          <a:gsLst>
            <a:gs pos="27000">
              <a:schemeClr val="bg1"/>
            </a:gs>
            <a:gs pos="100000">
              <a:schemeClr val="accent2">
                <a:alpha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E3C0A6-37BA-C6DA-06AC-E134F4A8A3C0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71863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0_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E3C0A6-37BA-C6DA-06AC-E134F4A8A3C0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tx2"/>
                </a:gs>
                <a:gs pos="100000">
                  <a:schemeClr val="accent2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636730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1_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171546-405C-F20E-1A00-4B6613F91802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tx2"/>
                </a:gs>
                <a:gs pos="100000">
                  <a:schemeClr val="tx1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04E35774-74CC-F319-6F7A-2789D9EB16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57" y="9762885"/>
            <a:ext cx="2790484" cy="76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643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2_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171546-405C-F20E-1A00-4B6613F91802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tx2"/>
                </a:gs>
                <a:gs pos="100000">
                  <a:schemeClr val="tx1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38954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Diapositiva de título">
    <p:bg>
      <p:bgPr>
        <a:gradFill flip="none" rotWithShape="1">
          <a:gsLst>
            <a:gs pos="27000">
              <a:schemeClr val="bg1"/>
            </a:gs>
            <a:gs pos="100000">
              <a:schemeClr val="accent2">
                <a:alpha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E3C0A6-37BA-C6DA-06AC-E134F4A8A3C0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77FDDA9-020D-3B83-7FB3-C876E9CF6D7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58" y="9762884"/>
            <a:ext cx="2790491" cy="76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59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Diapositiva de título">
    <p:bg>
      <p:bgPr>
        <a:gradFill flip="none" rotWithShape="1">
          <a:gsLst>
            <a:gs pos="27000">
              <a:schemeClr val="bg1"/>
            </a:gs>
            <a:gs pos="100000">
              <a:schemeClr val="accent2">
                <a:alpha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E3C0A6-37BA-C6DA-06AC-E134F4A8A3C0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D5FFCEB6-55AC-FBBA-B53C-F8EEBD799CC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57" y="9762885"/>
            <a:ext cx="2790484" cy="76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8161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bg>
      <p:bgPr>
        <a:gradFill flip="none" rotWithShape="1">
          <a:gsLst>
            <a:gs pos="100000">
              <a:schemeClr val="accent1">
                <a:alpha val="15000"/>
              </a:schemeClr>
            </a:gs>
            <a:gs pos="2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B26FCF-DFAF-7071-DE81-16B9631E8CC9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448629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Diapositiva de título">
    <p:bg>
      <p:bgPr>
        <a:gradFill flip="none" rotWithShape="1">
          <a:gsLst>
            <a:gs pos="100000">
              <a:schemeClr val="accent1">
                <a:alpha val="15000"/>
              </a:schemeClr>
            </a:gs>
            <a:gs pos="2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B26FCF-DFAF-7071-DE81-16B9631E8CC9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A30BD0AE-6C00-5DA5-B66B-E45A1A6D477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58" y="9762884"/>
            <a:ext cx="2790491" cy="76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430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F7F4CE-F84B-6EC1-76BB-4D10A7277E4C}"/>
              </a:ext>
            </a:extLst>
          </p:cNvPr>
          <p:cNvSpPr txBox="1"/>
          <p:nvPr userDrawn="1"/>
        </p:nvSpPr>
        <p:spPr>
          <a:xfrm>
            <a:off x="8250815" y="3749675"/>
            <a:ext cx="11173835" cy="42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320"/>
              </a:lnSpc>
            </a:pPr>
            <a:r>
              <a:rPr lang="es-ES" sz="19600" b="1">
                <a:solidFill>
                  <a:schemeClr val="bg1"/>
                </a:solidFill>
                <a:latin typeface="Savior Sans Expanded" pitchFamily="2" charset="77"/>
              </a:rPr>
              <a:t>Skill</a:t>
            </a:r>
          </a:p>
          <a:p>
            <a:pPr>
              <a:lnSpc>
                <a:spcPts val="15320"/>
              </a:lnSpc>
            </a:pPr>
            <a:r>
              <a:rPr lang="es-ES" sz="19600" b="1" err="1">
                <a:solidFill>
                  <a:schemeClr val="bg1"/>
                </a:solidFill>
                <a:latin typeface="Savior Sans Expanded" pitchFamily="2" charset="77"/>
              </a:rPr>
              <a:t>Report</a:t>
            </a:r>
            <a:endParaRPr lang="es-ES" sz="19600" b="1">
              <a:solidFill>
                <a:schemeClr val="bg1"/>
              </a:solidFill>
              <a:latin typeface="Savior Sans Expanded" pitchFamily="2" charset="77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680B573E-ED05-0290-C4DA-9F793E02ED10}"/>
              </a:ext>
            </a:extLst>
          </p:cNvPr>
          <p:cNvSpPr/>
          <p:nvPr userDrawn="1"/>
        </p:nvSpPr>
        <p:spPr>
          <a:xfrm>
            <a:off x="8451850" y="8011867"/>
            <a:ext cx="8458200" cy="971045"/>
          </a:xfrm>
          <a:prstGeom prst="roundRect">
            <a:avLst>
              <a:gd name="adj" fmla="val 12183"/>
            </a:avLst>
          </a:prstGeom>
          <a:solidFill>
            <a:srgbClr val="121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56456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Diapositiva de título">
    <p:bg>
      <p:bgPr>
        <a:gradFill flip="none" rotWithShape="1">
          <a:gsLst>
            <a:gs pos="100000">
              <a:schemeClr val="accent1">
                <a:alpha val="15000"/>
              </a:schemeClr>
            </a:gs>
            <a:gs pos="2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B26FCF-DFAF-7071-DE81-16B9631E8CC9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4E012430-C66B-6355-2B08-D02590383D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57" y="9762885"/>
            <a:ext cx="2790484" cy="76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23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bg>
      <p:bgPr>
        <a:gradFill flip="none" rotWithShape="1">
          <a:gsLst>
            <a:gs pos="27000">
              <a:schemeClr val="bg1"/>
            </a:gs>
            <a:gs pos="99000">
              <a:schemeClr val="accent4">
                <a:alpha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81172A-A44E-E721-6271-75EE2686F80C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3"/>
                </a:gs>
                <a:gs pos="99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854205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Diapositiva de título">
    <p:bg>
      <p:bgPr>
        <a:gradFill flip="none" rotWithShape="1">
          <a:gsLst>
            <a:gs pos="27000">
              <a:schemeClr val="bg1"/>
            </a:gs>
            <a:gs pos="99000">
              <a:schemeClr val="accent4">
                <a:alpha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81172A-A44E-E721-6271-75EE2686F80C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3"/>
                </a:gs>
                <a:gs pos="99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0F8F79AA-C074-14A2-F0DA-8C1543D9320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58" y="9762884"/>
            <a:ext cx="2790491" cy="76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716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Diapositiva de título">
    <p:bg>
      <p:bgPr>
        <a:gradFill flip="none" rotWithShape="1">
          <a:gsLst>
            <a:gs pos="27000">
              <a:schemeClr val="bg1"/>
            </a:gs>
            <a:gs pos="99000">
              <a:schemeClr val="accent4">
                <a:alpha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81172A-A44E-E721-6271-75EE2686F80C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3"/>
                </a:gs>
                <a:gs pos="99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698367DA-B223-13F4-A8A4-27272FBA71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57" y="9762885"/>
            <a:ext cx="2790484" cy="76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300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bg>
      <p:bgPr>
        <a:gradFill flip="none" rotWithShape="1">
          <a:gsLst>
            <a:gs pos="100000">
              <a:schemeClr val="accent3">
                <a:alpha val="15000"/>
              </a:schemeClr>
            </a:gs>
            <a:gs pos="15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059405-E7F6-29A8-00A5-3E24CB6DA2D4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3"/>
                </a:gs>
                <a:gs pos="99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510295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Diapositiva de título">
    <p:bg>
      <p:bgPr>
        <a:gradFill flip="none" rotWithShape="1">
          <a:gsLst>
            <a:gs pos="100000">
              <a:schemeClr val="accent3">
                <a:alpha val="15000"/>
              </a:schemeClr>
            </a:gs>
            <a:gs pos="15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059405-E7F6-29A8-00A5-3E24CB6DA2D4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3"/>
                </a:gs>
                <a:gs pos="99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EDF1483A-9292-BD14-E996-C997569DEA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58" y="9762884"/>
            <a:ext cx="2790491" cy="76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483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Diapositiva de título">
    <p:bg>
      <p:bgPr>
        <a:gradFill flip="none" rotWithShape="1">
          <a:gsLst>
            <a:gs pos="100000">
              <a:schemeClr val="accent3">
                <a:alpha val="15000"/>
              </a:schemeClr>
            </a:gs>
            <a:gs pos="15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059405-E7F6-29A8-00A5-3E24CB6DA2D4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3"/>
                </a:gs>
                <a:gs pos="99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12D3CF54-2BB8-96F8-688E-E88D1CC5EEB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57" y="9762885"/>
            <a:ext cx="2790484" cy="76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2444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Diapositiva de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171546-405C-F20E-1A00-4B6613F91802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tx2"/>
                </a:gs>
                <a:gs pos="100000">
                  <a:schemeClr val="tx1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057751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bg>
      <p:bgPr>
        <a:gradFill>
          <a:gsLst>
            <a:gs pos="99000">
              <a:schemeClr val="tx1"/>
            </a:gs>
            <a:gs pos="14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D5E7F7-F486-C3F2-D38A-D5B3D8BAB135}"/>
              </a:ext>
            </a:extLst>
          </p:cNvPr>
          <p:cNvSpPr/>
          <p:nvPr userDrawn="1"/>
        </p:nvSpPr>
        <p:spPr>
          <a:xfrm>
            <a:off x="102804" y="102812"/>
            <a:ext cx="19903059" cy="11103727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tx2"/>
                </a:gs>
                <a:gs pos="100000">
                  <a:schemeClr val="tx1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019859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apositiva de título">
    <p:bg>
      <p:bgPr>
        <a:gradFill>
          <a:gsLst>
            <a:gs pos="99000">
              <a:schemeClr val="tx1"/>
            </a:gs>
            <a:gs pos="7000">
              <a:schemeClr val="tx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black rectangle&#10;&#10;AI-generated content may be incorrect.">
            <a:extLst>
              <a:ext uri="{FF2B5EF4-FFF2-40B4-BE49-F238E27FC236}">
                <a16:creationId xmlns:a16="http://schemas.microsoft.com/office/drawing/2014/main" id="{28CE70F1-CF11-F627-4314-64660ECF72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985"/>
            <a:ext cx="20104100" cy="1129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19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F7F4CE-F84B-6EC1-76BB-4D10A7277E4C}"/>
              </a:ext>
            </a:extLst>
          </p:cNvPr>
          <p:cNvSpPr txBox="1"/>
          <p:nvPr userDrawn="1"/>
        </p:nvSpPr>
        <p:spPr>
          <a:xfrm>
            <a:off x="8250815" y="3749675"/>
            <a:ext cx="11173835" cy="42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320"/>
              </a:lnSpc>
            </a:pPr>
            <a:r>
              <a:rPr lang="es-ES" sz="19600" b="1">
                <a:solidFill>
                  <a:schemeClr val="bg1"/>
                </a:solidFill>
                <a:latin typeface="Savior Sans Expanded" pitchFamily="2" charset="77"/>
              </a:rPr>
              <a:t>Skill</a:t>
            </a:r>
          </a:p>
          <a:p>
            <a:pPr>
              <a:lnSpc>
                <a:spcPts val="15320"/>
              </a:lnSpc>
            </a:pPr>
            <a:r>
              <a:rPr lang="es-ES" sz="19600" b="1" err="1">
                <a:solidFill>
                  <a:schemeClr val="bg1"/>
                </a:solidFill>
                <a:latin typeface="Savior Sans Expanded" pitchFamily="2" charset="77"/>
              </a:rPr>
              <a:t>Report</a:t>
            </a:r>
            <a:endParaRPr lang="es-ES" sz="19600" b="1">
              <a:solidFill>
                <a:schemeClr val="bg1"/>
              </a:solidFill>
              <a:latin typeface="Savior Sans Expanded" pitchFamily="2" charset="77"/>
            </a:endParaRPr>
          </a:p>
        </p:txBody>
      </p:sp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680B573E-ED05-0290-C4DA-9F793E02ED10}"/>
              </a:ext>
            </a:extLst>
          </p:cNvPr>
          <p:cNvSpPr/>
          <p:nvPr userDrawn="1"/>
        </p:nvSpPr>
        <p:spPr>
          <a:xfrm>
            <a:off x="8451850" y="8011867"/>
            <a:ext cx="8458200" cy="971045"/>
          </a:xfrm>
          <a:prstGeom prst="roundRect">
            <a:avLst>
              <a:gd name="adj" fmla="val 12183"/>
            </a:avLst>
          </a:prstGeom>
          <a:solidFill>
            <a:srgbClr val="121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9795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6_Diapositiva de título">
    <p:bg>
      <p:bgPr>
        <a:gradFill flip="none" rotWithShape="1">
          <a:gsLst>
            <a:gs pos="100000">
              <a:schemeClr val="accent1">
                <a:alpha val="15000"/>
              </a:schemeClr>
            </a:gs>
            <a:gs pos="22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B26FCF-DFAF-7071-DE81-16B9631E8CC9}"/>
              </a:ext>
            </a:extLst>
          </p:cNvPr>
          <p:cNvSpPr/>
          <p:nvPr/>
        </p:nvSpPr>
        <p:spPr>
          <a:xfrm>
            <a:off x="102804" y="102814"/>
            <a:ext cx="19903059" cy="11103729"/>
          </a:xfrm>
          <a:prstGeom prst="rect">
            <a:avLst/>
          </a:prstGeom>
          <a:noFill/>
          <a:ln w="127000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309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A30BD0AE-6C00-5DA5-B66B-E45A1A6D47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6523060" y="9762885"/>
            <a:ext cx="2790491" cy="76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475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FB6E668-B2A8-E893-E17F-61342E55BC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8" t="9995" r="4076" b="1668"/>
          <a:stretch>
            <a:fillRect/>
          </a:stretch>
        </p:blipFill>
        <p:spPr>
          <a:xfrm flipH="1">
            <a:off x="0" y="0"/>
            <a:ext cx="20104098" cy="1130855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11F8D48B-C78C-6A6D-DD08-4A1BB65216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"/>
            <a:ext cx="20105511" cy="113093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D5A2895-9E6F-FAE9-CB77-2BC2DD3A84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01AB8228-04EC-9F1E-37FB-D8106A7B18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34EF5C6-EDCD-2D25-86F8-78FA53E2B8BF}"/>
              </a:ext>
            </a:extLst>
          </p:cNvPr>
          <p:cNvSpPr txBox="1"/>
          <p:nvPr userDrawn="1"/>
        </p:nvSpPr>
        <p:spPr>
          <a:xfrm>
            <a:off x="8250815" y="3749675"/>
            <a:ext cx="11173835" cy="42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320"/>
              </a:lnSpc>
            </a:pPr>
            <a:r>
              <a:rPr lang="es-ES" sz="19600" b="1">
                <a:solidFill>
                  <a:schemeClr val="bg1"/>
                </a:solidFill>
                <a:latin typeface="Savior Sans Expanded" pitchFamily="2" charset="77"/>
              </a:rPr>
              <a:t>Skill</a:t>
            </a:r>
          </a:p>
          <a:p>
            <a:pPr>
              <a:lnSpc>
                <a:spcPts val="15320"/>
              </a:lnSpc>
            </a:pPr>
            <a:r>
              <a:rPr lang="es-ES" sz="19600" b="1" err="1">
                <a:solidFill>
                  <a:schemeClr val="bg1"/>
                </a:solidFill>
                <a:latin typeface="Savior Sans Expanded" pitchFamily="2" charset="77"/>
              </a:rPr>
              <a:t>Report</a:t>
            </a:r>
            <a:endParaRPr lang="es-ES" sz="19600" b="1">
              <a:solidFill>
                <a:schemeClr val="bg1"/>
              </a:solidFill>
              <a:latin typeface="Savior Sans Expanded" pitchFamily="2" charset="77"/>
            </a:endParaRP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D0CDD0F-0596-B6F3-58F2-DD57D4BFB5EA}"/>
              </a:ext>
            </a:extLst>
          </p:cNvPr>
          <p:cNvSpPr/>
          <p:nvPr userDrawn="1"/>
        </p:nvSpPr>
        <p:spPr>
          <a:xfrm>
            <a:off x="8451850" y="8011867"/>
            <a:ext cx="8458200" cy="971045"/>
          </a:xfrm>
          <a:prstGeom prst="roundRect">
            <a:avLst>
              <a:gd name="adj" fmla="val 12183"/>
            </a:avLst>
          </a:prstGeom>
          <a:solidFill>
            <a:srgbClr val="121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7654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822D9CD2-1E63-49CC-0A15-E26EE26899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2" t="17489" b="9999"/>
          <a:stretch>
            <a:fillRect/>
          </a:stretch>
        </p:blipFill>
        <p:spPr>
          <a:xfrm>
            <a:off x="-1409" y="0"/>
            <a:ext cx="20105510" cy="11308952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11F8D48B-C78C-6A6D-DD08-4A1BB65216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"/>
            <a:ext cx="20105511" cy="113093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D5A2895-9E6F-FAE9-CB77-2BC2DD3A84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01AB8228-04EC-9F1E-37FB-D8106A7B18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34EF5C6-EDCD-2D25-86F8-78FA53E2B8BF}"/>
              </a:ext>
            </a:extLst>
          </p:cNvPr>
          <p:cNvSpPr txBox="1"/>
          <p:nvPr userDrawn="1"/>
        </p:nvSpPr>
        <p:spPr>
          <a:xfrm>
            <a:off x="8250815" y="3749675"/>
            <a:ext cx="11173835" cy="42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320"/>
              </a:lnSpc>
            </a:pPr>
            <a:r>
              <a:rPr lang="es-ES" sz="19600" b="1">
                <a:solidFill>
                  <a:schemeClr val="bg1"/>
                </a:solidFill>
                <a:latin typeface="Savior Sans Expanded" pitchFamily="2" charset="77"/>
              </a:rPr>
              <a:t>Skill</a:t>
            </a:r>
          </a:p>
          <a:p>
            <a:pPr>
              <a:lnSpc>
                <a:spcPts val="15320"/>
              </a:lnSpc>
            </a:pPr>
            <a:r>
              <a:rPr lang="es-ES" sz="19600" b="1" err="1">
                <a:solidFill>
                  <a:schemeClr val="bg1"/>
                </a:solidFill>
                <a:latin typeface="Savior Sans Expanded" pitchFamily="2" charset="77"/>
              </a:rPr>
              <a:t>Report</a:t>
            </a:r>
            <a:endParaRPr lang="es-ES" sz="19600" b="1">
              <a:solidFill>
                <a:schemeClr val="bg1"/>
              </a:solidFill>
              <a:latin typeface="Savior Sans Expanded" pitchFamily="2" charset="77"/>
            </a:endParaRP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D0CDD0F-0596-B6F3-58F2-DD57D4BFB5EA}"/>
              </a:ext>
            </a:extLst>
          </p:cNvPr>
          <p:cNvSpPr/>
          <p:nvPr userDrawn="1"/>
        </p:nvSpPr>
        <p:spPr>
          <a:xfrm>
            <a:off x="8451850" y="8011867"/>
            <a:ext cx="8458200" cy="971045"/>
          </a:xfrm>
          <a:prstGeom prst="roundRect">
            <a:avLst>
              <a:gd name="adj" fmla="val 12183"/>
            </a:avLst>
          </a:prstGeom>
          <a:solidFill>
            <a:srgbClr val="121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2966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EAAD731-5B5D-5F2F-9511-92E8B838BC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5" r="3856"/>
          <a:stretch>
            <a:fillRect/>
          </a:stretch>
        </p:blipFill>
        <p:spPr>
          <a:xfrm flipH="1">
            <a:off x="0" y="-398"/>
            <a:ext cx="20104100" cy="1130935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11F8D48B-C78C-6A6D-DD08-4A1BB65216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"/>
            <a:ext cx="20105511" cy="113093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D5A2895-9E6F-FAE9-CB77-2BC2DD3A84A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01AB8228-04EC-9F1E-37FB-D8106A7B18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34EF5C6-EDCD-2D25-86F8-78FA53E2B8BF}"/>
              </a:ext>
            </a:extLst>
          </p:cNvPr>
          <p:cNvSpPr txBox="1"/>
          <p:nvPr userDrawn="1"/>
        </p:nvSpPr>
        <p:spPr>
          <a:xfrm>
            <a:off x="8250815" y="3749675"/>
            <a:ext cx="11173835" cy="4262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5320"/>
              </a:lnSpc>
            </a:pPr>
            <a:r>
              <a:rPr lang="es-ES" sz="19600" b="1">
                <a:solidFill>
                  <a:schemeClr val="bg1"/>
                </a:solidFill>
                <a:latin typeface="Savior Sans Expanded" pitchFamily="2" charset="77"/>
              </a:rPr>
              <a:t>Skill</a:t>
            </a:r>
          </a:p>
          <a:p>
            <a:pPr>
              <a:lnSpc>
                <a:spcPts val="15320"/>
              </a:lnSpc>
            </a:pPr>
            <a:r>
              <a:rPr lang="es-ES" sz="19600" b="1" err="1">
                <a:solidFill>
                  <a:schemeClr val="bg1"/>
                </a:solidFill>
                <a:latin typeface="Savior Sans Expanded" pitchFamily="2" charset="77"/>
              </a:rPr>
              <a:t>Report</a:t>
            </a:r>
            <a:endParaRPr lang="es-ES" sz="19600" b="1">
              <a:solidFill>
                <a:schemeClr val="bg1"/>
              </a:solidFill>
              <a:latin typeface="Savior Sans Expanded" pitchFamily="2" charset="77"/>
            </a:endParaRPr>
          </a:p>
        </p:txBody>
      </p:sp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2D0CDD0F-0596-B6F3-58F2-DD57D4BFB5EA}"/>
              </a:ext>
            </a:extLst>
          </p:cNvPr>
          <p:cNvSpPr/>
          <p:nvPr userDrawn="1"/>
        </p:nvSpPr>
        <p:spPr>
          <a:xfrm>
            <a:off x="8451850" y="8011867"/>
            <a:ext cx="8458200" cy="971045"/>
          </a:xfrm>
          <a:prstGeom prst="roundRect">
            <a:avLst>
              <a:gd name="adj" fmla="val 12183"/>
            </a:avLst>
          </a:prstGeom>
          <a:solidFill>
            <a:srgbClr val="121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8884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41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80C4AAB-6BF6-CA35-16B1-3C9F331AA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97"/>
            <a:ext cx="20104096" cy="1130855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D81E5CE3-569B-2461-E70D-CC8AB151B0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533" y="9784355"/>
            <a:ext cx="3101108" cy="845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36838" y="326764"/>
            <a:ext cx="5360670" cy="11626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450" b="1" i="0">
                <a:solidFill>
                  <a:srgbClr val="12176B"/>
                </a:solidFill>
                <a:latin typeface="Savior Sans Expanded"/>
                <a:cs typeface="Savior Sans Expa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38622" y="2495754"/>
            <a:ext cx="15315565" cy="63696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50" b="1" i="0">
                <a:solidFill>
                  <a:srgbClr val="243C90"/>
                </a:solidFill>
                <a:latin typeface="Savior Sans Expanded"/>
                <a:cs typeface="Savior Sans Expanded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7" r:id="rId11"/>
    <p:sldLayoutId id="2147483678" r:id="rId12"/>
    <p:sldLayoutId id="2147483675" r:id="rId13"/>
    <p:sldLayoutId id="2147483676" r:id="rId14"/>
    <p:sldLayoutId id="2147483679" r:id="rId15"/>
    <p:sldLayoutId id="2147483680" r:id="rId16"/>
    <p:sldLayoutId id="2147483681" r:id="rId17"/>
    <p:sldLayoutId id="2147483662" r:id="rId18"/>
    <p:sldLayoutId id="2147483663" r:id="rId19"/>
    <p:sldLayoutId id="2147483664" r:id="rId20"/>
    <p:sldLayoutId id="2147483665" r:id="rId2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879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724" r:id="rId16"/>
    <p:sldLayoutId id="2147483729" r:id="rId17"/>
    <p:sldLayoutId id="2147483797" r:id="rId18"/>
    <p:sldLayoutId id="2147483811" r:id="rId19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300">
          <p15:clr>
            <a:srgbClr val="F26B43"/>
          </p15:clr>
        </p15:guide>
        <p15:guide id="4" orient="horz" pos="4020">
          <p15:clr>
            <a:srgbClr val="F26B43"/>
          </p15:clr>
        </p15:guide>
        <p15:guide id="7" pos="302">
          <p15:clr>
            <a:srgbClr val="F26B43"/>
          </p15:clr>
        </p15:guide>
        <p15:guide id="29" pos="7378">
          <p15:clr>
            <a:srgbClr val="F26B43"/>
          </p15:clr>
        </p15:guide>
        <p15:guide id="31" pos="1345">
          <p15:clr>
            <a:srgbClr val="F26B43"/>
          </p15:clr>
        </p15:guide>
        <p15:guide id="32" pos="1481">
          <p15:clr>
            <a:srgbClr val="F26B43"/>
          </p15:clr>
        </p15:guide>
        <p15:guide id="33" pos="1958">
          <p15:clr>
            <a:srgbClr val="F26B43"/>
          </p15:clr>
        </p15:guide>
        <p15:guide id="34" pos="2094">
          <p15:clr>
            <a:srgbClr val="F26B43"/>
          </p15:clr>
        </p15:guide>
        <p15:guide id="35" pos="2570">
          <p15:clr>
            <a:srgbClr val="F26B43"/>
          </p15:clr>
        </p15:guide>
        <p15:guide id="36" pos="2706">
          <p15:clr>
            <a:srgbClr val="F26B43"/>
          </p15:clr>
        </p15:guide>
        <p15:guide id="37" pos="3160">
          <p15:clr>
            <a:srgbClr val="F26B43"/>
          </p15:clr>
        </p15:guide>
        <p15:guide id="38" pos="3296">
          <p15:clr>
            <a:srgbClr val="F26B43"/>
          </p15:clr>
        </p15:guide>
        <p15:guide id="39" pos="3772">
          <p15:clr>
            <a:srgbClr val="F26B43"/>
          </p15:clr>
        </p15:guide>
        <p15:guide id="40" pos="3908">
          <p15:clr>
            <a:srgbClr val="F26B43"/>
          </p15:clr>
        </p15:guide>
        <p15:guide id="41" pos="4362">
          <p15:clr>
            <a:srgbClr val="F26B43"/>
          </p15:clr>
        </p15:guide>
        <p15:guide id="42" pos="4498">
          <p15:clr>
            <a:srgbClr val="F26B43"/>
          </p15:clr>
        </p15:guide>
        <p15:guide id="43" pos="4974">
          <p15:clr>
            <a:srgbClr val="F26B43"/>
          </p15:clr>
        </p15:guide>
        <p15:guide id="44" pos="5110">
          <p15:clr>
            <a:srgbClr val="F26B43"/>
          </p15:clr>
        </p15:guide>
        <p15:guide id="45" pos="5586">
          <p15:clr>
            <a:srgbClr val="F26B43"/>
          </p15:clr>
        </p15:guide>
        <p15:guide id="46" pos="5722">
          <p15:clr>
            <a:srgbClr val="F26B43"/>
          </p15:clr>
        </p15:guide>
        <p15:guide id="47" pos="6176">
          <p15:clr>
            <a:srgbClr val="F26B43"/>
          </p15:clr>
        </p15:guide>
        <p15:guide id="48" pos="6312">
          <p15:clr>
            <a:srgbClr val="F26B43"/>
          </p15:clr>
        </p15:guide>
        <p15:guide id="49" pos="6788">
          <p15:clr>
            <a:srgbClr val="F26B43"/>
          </p15:clr>
        </p15:guide>
        <p15:guide id="50" pos="6924">
          <p15:clr>
            <a:srgbClr val="F26B43"/>
          </p15:clr>
        </p15:guide>
        <p15:guide id="51" pos="892">
          <p15:clr>
            <a:srgbClr val="F26B43"/>
          </p15:clr>
        </p15:guide>
        <p15:guide id="52" pos="756">
          <p15:clr>
            <a:srgbClr val="F26B43"/>
          </p15:clr>
        </p15:guide>
        <p15:guide id="53" orient="horz" pos="36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08E80848-E392-1834-3897-8D50977F5E6A}"/>
              </a:ext>
            </a:extLst>
          </p:cNvPr>
          <p:cNvSpPr txBox="1"/>
          <p:nvPr/>
        </p:nvSpPr>
        <p:spPr>
          <a:xfrm>
            <a:off x="630132" y="6124363"/>
            <a:ext cx="15347806" cy="2928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846" rtl="0">
              <a:lnSpc>
                <a:spcPct val="80000"/>
              </a:lnSpc>
            </a:pPr>
            <a:r>
              <a:rPr lang="es-CO" sz="13200" b="1" kern="1200" dirty="0">
                <a:solidFill>
                  <a:srgbClr val="FAFAFA"/>
                </a:solidFill>
                <a:latin typeface="Savior Sans Expanded" pitchFamily="2" charset="77"/>
                <a:ea typeface="+mn-ea"/>
                <a:cs typeface="Libertad Bold" pitchFamily="2" charset="77"/>
              </a:rPr>
              <a:t>Escalas Salariales</a:t>
            </a:r>
          </a:p>
          <a:p>
            <a:pPr algn="l" defTabSz="1507846" rtl="0">
              <a:lnSpc>
                <a:spcPct val="80000"/>
              </a:lnSpc>
            </a:pPr>
            <a:r>
              <a:rPr lang="es-CO" sz="9600" b="1" kern="1200" dirty="0">
                <a:solidFill>
                  <a:srgbClr val="FAFAFA"/>
                </a:solidFill>
                <a:latin typeface="Savior Sans Expanded" pitchFamily="2" charset="77"/>
                <a:ea typeface="+mn-ea"/>
                <a:cs typeface="Libertad Bold" pitchFamily="2" charset="77"/>
              </a:rPr>
              <a:t>Camara de Comercio de Cali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CA9A22A-18AD-DB06-9AF1-CBD028EFEB1E}"/>
              </a:ext>
            </a:extLst>
          </p:cNvPr>
          <p:cNvSpPr txBox="1"/>
          <p:nvPr/>
        </p:nvSpPr>
        <p:spPr>
          <a:xfrm>
            <a:off x="790553" y="9416283"/>
            <a:ext cx="5348378" cy="11073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507846" rtl="0"/>
            <a:endParaRPr lang="es-CO" sz="3298" kern="1200" dirty="0">
              <a:solidFill>
                <a:srgbClr val="FAFAFA"/>
              </a:solidFill>
              <a:latin typeface="Calibri" panose="020F0502020204030204"/>
              <a:ea typeface="+mn-ea"/>
              <a:cs typeface="Libertad Regular" pitchFamily="2" charset="77"/>
            </a:endParaRPr>
          </a:p>
          <a:p>
            <a:pPr algn="l" defTabSz="1507846" rtl="0"/>
            <a:r>
              <a:rPr lang="es-CO" sz="3298" kern="1200" dirty="0">
                <a:solidFill>
                  <a:srgbClr val="FAFAFA"/>
                </a:solidFill>
                <a:latin typeface="Calibri" panose="020F0502020204030204"/>
                <a:ea typeface="+mn-ea"/>
                <a:cs typeface="Libertad Regular" pitchFamily="2" charset="77"/>
              </a:rPr>
              <a:t>Julio 2026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CE81323A-D2C3-DB3F-78DD-EE54A4BD400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0553" y="785713"/>
            <a:ext cx="3086294" cy="133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079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2580D-0A13-E90A-93DE-DDD0DC05A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D20A8BA-A3E4-786D-AC2B-D1E45C7E2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19" y="567316"/>
            <a:ext cx="5803798" cy="908557"/>
          </a:xfrm>
          <a:prstGeom prst="rect">
            <a:avLst/>
          </a:prstGeom>
          <a:noFill/>
        </p:spPr>
      </p:pic>
      <p:sp>
        <p:nvSpPr>
          <p:cNvPr id="6" name="4 CuadroTexto">
            <a:extLst>
              <a:ext uri="{FF2B5EF4-FFF2-40B4-BE49-F238E27FC236}">
                <a16:creationId xmlns:a16="http://schemas.microsoft.com/office/drawing/2014/main" id="{C9AFEA2F-548B-3ABE-5771-5CDB7AE666F2}"/>
              </a:ext>
            </a:extLst>
          </p:cNvPr>
          <p:cNvSpPr txBox="1"/>
          <p:nvPr/>
        </p:nvSpPr>
        <p:spPr>
          <a:xfrm>
            <a:off x="-2216435" y="962976"/>
            <a:ext cx="15503854" cy="1025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ctr" defTabSz="914400">
              <a:lnSpc>
                <a:spcPct val="90000"/>
              </a:lnSpc>
              <a:defRPr sz="1400" b="1">
                <a:solidFill>
                  <a:prstClr val="black"/>
                </a:solidFill>
                <a:latin typeface="Kohinoor Devanagari Bold"/>
                <a:cs typeface="Verdana"/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pPr defTabSz="1507846" rtl="0">
              <a:defRPr/>
            </a:pPr>
            <a:r>
              <a:rPr lang="es-ES" sz="6600" kern="1200" dirty="0">
                <a:solidFill>
                  <a:srgbClr val="12176B"/>
                </a:solidFill>
                <a:latin typeface="Savior Sans Expanded" pitchFamily="2" charset="0"/>
                <a:ea typeface="ＭＳ Ｐゴシック" charset="0"/>
                <a:cs typeface="+mn-cs"/>
              </a:rPr>
              <a:t>Escala Salarial</a:t>
            </a:r>
            <a:endParaRPr lang="es-CO" sz="6600" kern="1200" dirty="0">
              <a:solidFill>
                <a:srgbClr val="12176B"/>
              </a:solidFill>
              <a:latin typeface="Savior Sans Expanded" pitchFamily="2" charset="0"/>
              <a:ea typeface="ＭＳ Ｐゴシック" charset="0"/>
              <a:cs typeface="+mn-cs"/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29E845DA-0E6E-127C-AFB3-46568E3C16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42748" y="14145579"/>
            <a:ext cx="555544" cy="495818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A05ACBEC-0F03-15FF-6F04-989AFBBA9A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509183" y="14145579"/>
            <a:ext cx="555544" cy="495818"/>
          </a:xfrm>
          <a:prstGeom prst="rect">
            <a:avLst/>
          </a:prstGeom>
        </p:spPr>
      </p:pic>
      <p:graphicFrame>
        <p:nvGraphicFramePr>
          <p:cNvPr id="38" name="Tabla 37">
            <a:extLst>
              <a:ext uri="{FF2B5EF4-FFF2-40B4-BE49-F238E27FC236}">
                <a16:creationId xmlns:a16="http://schemas.microsoft.com/office/drawing/2014/main" id="{202B9168-56F5-0BC2-43F3-65A3044C70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449086"/>
              </p:ext>
            </p:extLst>
          </p:nvPr>
        </p:nvGraphicFramePr>
        <p:xfrm>
          <a:off x="3575536" y="4721902"/>
          <a:ext cx="13402734" cy="478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4162">
                  <a:extLst>
                    <a:ext uri="{9D8B030D-6E8A-4147-A177-3AD203B41FA5}">
                      <a16:colId xmlns:a16="http://schemas.microsoft.com/office/drawing/2014/main" val="1400137197"/>
                    </a:ext>
                  </a:extLst>
                </a:gridCol>
                <a:gridCol w="8898572">
                  <a:extLst>
                    <a:ext uri="{9D8B030D-6E8A-4147-A177-3AD203B41FA5}">
                      <a16:colId xmlns:a16="http://schemas.microsoft.com/office/drawing/2014/main" val="3781555142"/>
                    </a:ext>
                  </a:extLst>
                </a:gridCol>
              </a:tblGrid>
              <a:tr h="478644">
                <a:tc>
                  <a:txBody>
                    <a:bodyPr/>
                    <a:lstStyle/>
                    <a:p>
                      <a:pPr algn="ctr"/>
                      <a:r>
                        <a:rPr lang="es-CO" dirty="0"/>
                        <a:t>NIVEL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dirty="0"/>
                        <a:t>INGRESOS MENSUALES EN SALARIO MÍNIMO MENSUAL LEGAL VIGENTE</a:t>
                      </a:r>
                      <a:endParaRPr lang="es-CO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617626"/>
                  </a:ext>
                </a:extLst>
              </a:tr>
            </a:tbl>
          </a:graphicData>
        </a:graphic>
      </p:graphicFrame>
      <p:graphicFrame>
        <p:nvGraphicFramePr>
          <p:cNvPr id="41" name="Tabla 40">
            <a:extLst>
              <a:ext uri="{FF2B5EF4-FFF2-40B4-BE49-F238E27FC236}">
                <a16:creationId xmlns:a16="http://schemas.microsoft.com/office/drawing/2014/main" id="{93AD436A-8203-3148-81B2-AEEBD39E9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1186463"/>
              </p:ext>
            </p:extLst>
          </p:nvPr>
        </p:nvGraphicFramePr>
        <p:xfrm>
          <a:off x="3575536" y="5200546"/>
          <a:ext cx="1340273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7578">
                  <a:extLst>
                    <a:ext uri="{9D8B030D-6E8A-4147-A177-3AD203B41FA5}">
                      <a16:colId xmlns:a16="http://schemas.microsoft.com/office/drawing/2014/main" val="2850411497"/>
                    </a:ext>
                  </a:extLst>
                </a:gridCol>
                <a:gridCol w="4467578">
                  <a:extLst>
                    <a:ext uri="{9D8B030D-6E8A-4147-A177-3AD203B41FA5}">
                      <a16:colId xmlns:a16="http://schemas.microsoft.com/office/drawing/2014/main" val="4033148141"/>
                    </a:ext>
                  </a:extLst>
                </a:gridCol>
                <a:gridCol w="4467578">
                  <a:extLst>
                    <a:ext uri="{9D8B030D-6E8A-4147-A177-3AD203B41FA5}">
                      <a16:colId xmlns:a16="http://schemas.microsoft.com/office/drawing/2014/main" val="30452647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4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Directivo Nivel 1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b="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≥ 13 </a:t>
                      </a:r>
                      <a:r>
                        <a:rPr lang="es-CO" sz="2400" b="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Smlv</a:t>
                      </a:r>
                      <a:endParaRPr lang="es-CO" sz="2400" b="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24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695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Directivo Nivel 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≥ 10 </a:t>
                      </a:r>
                      <a:r>
                        <a:rPr lang="es-CO" sz="240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Smlv</a:t>
                      </a:r>
                      <a:endParaRPr lang="es-CO" sz="24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O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&lt; 13 </a:t>
                      </a:r>
                      <a:r>
                        <a:rPr lang="es-CO" sz="24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</a:rPr>
                        <a:t>Smlv</a:t>
                      </a:r>
                      <a:endParaRPr lang="es-CO" sz="2400" b="0" i="0" u="none" strike="noStrike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3320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Profesional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≥ 4 </a:t>
                      </a:r>
                      <a:r>
                        <a:rPr lang="es-CO" sz="240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Smlv</a:t>
                      </a:r>
                      <a:endParaRPr lang="es-CO" sz="24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&lt; 9 </a:t>
                      </a:r>
                      <a:r>
                        <a:rPr lang="es-CO" sz="240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Smlv</a:t>
                      </a:r>
                      <a:endParaRPr lang="es-CO" sz="24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9797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Auxiliar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≥ 2 </a:t>
                      </a:r>
                      <a:r>
                        <a:rPr lang="es-CO" sz="240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Smlv</a:t>
                      </a:r>
                      <a:endParaRPr lang="es-CO" sz="24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&lt; 4 </a:t>
                      </a:r>
                      <a:r>
                        <a:rPr lang="es-CO" sz="240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Smlv</a:t>
                      </a:r>
                      <a:endParaRPr lang="es-CO" sz="24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066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Otros Niveles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≥ 1 </a:t>
                      </a:r>
                      <a:r>
                        <a:rPr lang="es-CO" sz="240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Smlv</a:t>
                      </a:r>
                      <a:endParaRPr lang="es-CO" sz="24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24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&lt; 2 </a:t>
                      </a:r>
                      <a:r>
                        <a:rPr lang="es-CO" sz="2400" dirty="0" err="1">
                          <a:solidFill>
                            <a:schemeClr val="tx1"/>
                          </a:solidFill>
                          <a:latin typeface="Aptos" panose="020B0004020202020204" pitchFamily="34" charset="0"/>
                        </a:rPr>
                        <a:t>Smlv</a:t>
                      </a:r>
                      <a:endParaRPr lang="es-CO" sz="2400" dirty="0">
                        <a:solidFill>
                          <a:schemeClr val="tx1"/>
                        </a:solidFill>
                        <a:latin typeface="Aptos" panose="020B00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219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8908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CCC">
      <a:dk1>
        <a:srgbClr val="12176B"/>
      </a:dk1>
      <a:lt1>
        <a:srgbClr val="FAFAFA"/>
      </a:lt1>
      <a:dk2>
        <a:srgbClr val="284096"/>
      </a:dk2>
      <a:lt2>
        <a:srgbClr val="050505"/>
      </a:lt2>
      <a:accent1>
        <a:srgbClr val="70BDFF"/>
      </a:accent1>
      <a:accent2>
        <a:srgbClr val="5E26B5"/>
      </a:accent2>
      <a:accent3>
        <a:srgbClr val="66D6B8"/>
      </a:accent3>
      <a:accent4>
        <a:srgbClr val="99DD3A"/>
      </a:accent4>
      <a:accent5>
        <a:srgbClr val="F2661F"/>
      </a:accent5>
      <a:accent6>
        <a:srgbClr val="F00073"/>
      </a:accent6>
      <a:hlink>
        <a:srgbClr val="F00073"/>
      </a:hlink>
      <a:folHlink>
        <a:srgbClr val="70BD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b7d741-5b65-4797-b093-22be524de8e6" xsi:nil="true"/>
    <lcf76f155ced4ddcb4097134ff3c332f xmlns="59dd9229-e27d-4036-abd0-e3efb7321ae7">
      <Terms xmlns="http://schemas.microsoft.com/office/infopath/2007/PartnerControls"/>
    </lcf76f155ced4ddcb4097134ff3c332f>
    <DESCRIPCI_x00d3_NDEARCHIVO xmlns="59dd9229-e27d-4036-abd0-e3efb7321ae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4108B56AD782647B598F42BC3EAE1BF" ma:contentTypeVersion="17" ma:contentTypeDescription="Crear nuevo documento." ma:contentTypeScope="" ma:versionID="e90a202d94c632be0e83b2d1c4b64b04">
  <xsd:schema xmlns:xsd="http://www.w3.org/2001/XMLSchema" xmlns:xs="http://www.w3.org/2001/XMLSchema" xmlns:p="http://schemas.microsoft.com/office/2006/metadata/properties" xmlns:ns2="59dd9229-e27d-4036-abd0-e3efb7321ae7" xmlns:ns3="e4b7d741-5b65-4797-b093-22be524de8e6" targetNamespace="http://schemas.microsoft.com/office/2006/metadata/properties" ma:root="true" ma:fieldsID="51d024b20916fc490e8e0af8ca5c1aa2" ns2:_="" ns3:_="">
    <xsd:import namespace="59dd9229-e27d-4036-abd0-e3efb7321ae7"/>
    <xsd:import namespace="e4b7d741-5b65-4797-b093-22be524de8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DESCRIPCI_x00d3_NDEARCHIVO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d9229-e27d-4036-abd0-e3efb7321a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75211c4f-4a74-4f64-93e4-a8849e7d7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DESCRIPCI_x00d3_NDEARCHIVO" ma:index="23" nillable="true" ma:displayName="DESCRIPCIÓN DE ARCHIVO" ma:description="EXPERIENCIA DEL COLABORADOR" ma:format="Dropdown" ma:internalName="DESCRIPCI_x00d3_NDEARCHIVO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b7d741-5b65-4797-b093-22be524de8e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66df358-fd2b-40f1-b581-8cc2e798f1ce}" ma:internalName="TaxCatchAll" ma:showField="CatchAllData" ma:web="e4b7d741-5b65-4797-b093-22be524de8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BB27CF-A303-431C-A979-ECBE20FF3D22}">
  <ds:schemaRefs>
    <ds:schemaRef ds:uri="79c768b0-54c6-47e1-8a46-080b4fdcd15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ef4f15c8-1732-4242-86fc-b2b5fce9043a"/>
    <ds:schemaRef ds:uri="http://schemas.microsoft.com/office/2006/metadata/properties"/>
    <ds:schemaRef ds:uri="http://purl.org/dc/elements/1.1/"/>
    <ds:schemaRef ds:uri="e4b7d741-5b65-4797-b093-22be524de8e6"/>
    <ds:schemaRef ds:uri="59dd9229-e27d-4036-abd0-e3efb7321ae7"/>
  </ds:schemaRefs>
</ds:datastoreItem>
</file>

<file path=customXml/itemProps2.xml><?xml version="1.0" encoding="utf-8"?>
<ds:datastoreItem xmlns:ds="http://schemas.openxmlformats.org/officeDocument/2006/customXml" ds:itemID="{2AAD138F-C37E-44A1-90A2-A905C38F7D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dd9229-e27d-4036-abd0-e3efb7321ae7"/>
    <ds:schemaRef ds:uri="e4b7d741-5b65-4797-b093-22be524de8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5F9E14-8B89-46C9-AAE6-5630676869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802</TotalTime>
  <Words>58</Words>
  <Application>Microsoft Office PowerPoint</Application>
  <PresentationFormat>Personalizado</PresentationFormat>
  <Paragraphs>22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Aptos</vt:lpstr>
      <vt:lpstr>Arial</vt:lpstr>
      <vt:lpstr>Calibri</vt:lpstr>
      <vt:lpstr>Savior Sans Expanded</vt:lpstr>
      <vt:lpstr>Office Theme</vt:lpstr>
      <vt:lpstr>1_Tema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 Report</dc:title>
  <dc:creator>Ángela María Duque Domínguez</dc:creator>
  <cp:lastModifiedBy>Leny Johanna Botero Calle</cp:lastModifiedBy>
  <cp:revision>7</cp:revision>
  <dcterms:created xsi:type="dcterms:W3CDTF">2026-05-22T15:04:10Z</dcterms:created>
  <dcterms:modified xsi:type="dcterms:W3CDTF">2026-07-22T03:46:06Z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2026-05-20T00:00:00Z</vt:filetime>
  </property>
  <property fmtid="{D5CDD505-2E9C-101B-9397-08002B2CF9AE}" pid="3" name="Creator">
    <vt:lpwstr>Adobe Illustrator 30.4 (Macintosh)</vt:lpwstr>
  </property>
  <property fmtid="{D5CDD505-2E9C-101B-9397-08002B2CF9AE}" pid="4" name="CreatorVersion">
    <vt:lpwstr>21.0.0</vt:lpwstr>
  </property>
  <property fmtid="{D5CDD505-2E9C-101B-9397-08002B2CF9AE}" pid="5" name="LastSaved">
    <vt:filetime>2026-05-22T00:00:00Z</vt:filetime>
  </property>
  <property fmtid="{D5CDD505-2E9C-101B-9397-08002B2CF9AE}" pid="6" name="Producer">
    <vt:lpwstr>Adobe PDF library 18.00</vt:lpwstr>
  </property>
  <property fmtid="{D5CDD505-2E9C-101B-9397-08002B2CF9AE}" pid="7" name="ContentTypeId">
    <vt:lpwstr>0x01010014108B56AD782647B598F42BC3EAE1BF</vt:lpwstr>
  </property>
  <property fmtid="{D5CDD505-2E9C-101B-9397-08002B2CF9AE}" pid="8" name="MediaServiceImageTags">
    <vt:lpwstr/>
  </property>
</Properties>
</file>