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6CA"/>
    <a:srgbClr val="1B2F81"/>
    <a:srgbClr val="1E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557" autoAdjust="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1729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35290-AFF0-4C3B-8D60-1D52823BE9AE}" type="datetimeFigureOut">
              <a:rPr lang="es-CO" smtClean="0"/>
              <a:t>22/07/2026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5A045-1AA1-4146-9D4E-4FF2A697C0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999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7E3AD-5925-40DE-7279-47E78423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B98679C-B0B3-095D-B85D-E270E9DC72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E18B9B3-6324-CA5A-BF29-97946EE34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E10B28-D08F-076F-73E7-E6BED0B9C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5A045-1AA1-4146-9D4E-4FF2A697C0E4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600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05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48" y="550332"/>
            <a:ext cx="3403496" cy="1568278"/>
          </a:xfrm>
          <a:prstGeom prst="rect">
            <a:avLst/>
          </a:prstGeom>
        </p:spPr>
      </p:pic>
      <p:pic>
        <p:nvPicPr>
          <p:cNvPr id="3" name="Imagen 2" descr="Captura de Pantalla 2019-04-09 a la(s) 10.07.58 a. m.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799" y="-11803"/>
            <a:ext cx="2390806" cy="210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8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387AA-A4F0-382E-D5D8-EBC043575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A46D547-097E-67D7-87A4-FD68A669A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939" y="2255156"/>
            <a:ext cx="5891814" cy="377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505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1</Words>
  <Application>Microsoft Office PowerPoint</Application>
  <PresentationFormat>Presentación en pantalla (4:3)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Aptos</vt:lpstr>
      <vt:lpstr>Arial</vt:lpstr>
      <vt:lpstr>Tema de Office</vt:lpstr>
      <vt:lpstr>Presentación de PowerPoint</vt:lpstr>
    </vt:vector>
  </TitlesOfParts>
  <Company>Cámara de Comercio de Cali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 .</dc:creator>
  <cp:lastModifiedBy>Cristian Camilo Canon Bejarano</cp:lastModifiedBy>
  <cp:revision>40</cp:revision>
  <dcterms:created xsi:type="dcterms:W3CDTF">2015-03-04T20:32:21Z</dcterms:created>
  <dcterms:modified xsi:type="dcterms:W3CDTF">2026-07-23T03:12:38Z</dcterms:modified>
</cp:coreProperties>
</file>